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431" r:id="rId3"/>
    <p:sldId id="468" r:id="rId4"/>
    <p:sldId id="442" r:id="rId5"/>
    <p:sldId id="480" r:id="rId6"/>
    <p:sldId id="494" r:id="rId7"/>
    <p:sldId id="482" r:id="rId8"/>
    <p:sldId id="497" r:id="rId9"/>
    <p:sldId id="511" r:id="rId10"/>
    <p:sldId id="493" r:id="rId11"/>
    <p:sldId id="485" r:id="rId12"/>
    <p:sldId id="443" r:id="rId13"/>
    <p:sldId id="444" r:id="rId14"/>
    <p:sldId id="445" r:id="rId15"/>
    <p:sldId id="486" r:id="rId16"/>
    <p:sldId id="487" r:id="rId17"/>
    <p:sldId id="449" r:id="rId18"/>
    <p:sldId id="470" r:id="rId19"/>
    <p:sldId id="454" r:id="rId20"/>
    <p:sldId id="429" r:id="rId21"/>
    <p:sldId id="393" r:id="rId22"/>
    <p:sldId id="383" r:id="rId23"/>
    <p:sldId id="385" r:id="rId24"/>
    <p:sldId id="386" r:id="rId25"/>
    <p:sldId id="387" r:id="rId26"/>
    <p:sldId id="499" r:id="rId27"/>
    <p:sldId id="455" r:id="rId28"/>
    <p:sldId id="491" r:id="rId29"/>
    <p:sldId id="490" r:id="rId30"/>
    <p:sldId id="503" r:id="rId31"/>
    <p:sldId id="505" r:id="rId32"/>
    <p:sldId id="346" r:id="rId33"/>
    <p:sldId id="347" r:id="rId34"/>
    <p:sldId id="500" r:id="rId35"/>
    <p:sldId id="446" r:id="rId36"/>
    <p:sldId id="448" r:id="rId37"/>
    <p:sldId id="430" r:id="rId38"/>
    <p:sldId id="506" r:id="rId39"/>
    <p:sldId id="409" r:id="rId40"/>
    <p:sldId id="282" r:id="rId41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1pPr>
    <a:lvl2pPr marL="0" marR="0" indent="457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2pPr>
    <a:lvl3pPr marL="0" marR="0" indent="914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3pPr>
    <a:lvl4pPr marL="0" marR="0" indent="1371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4pPr>
    <a:lvl5pPr marL="0" marR="0" indent="18288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5pPr>
    <a:lvl6pPr marL="0" marR="0" indent="22860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6pPr>
    <a:lvl7pPr marL="0" marR="0" indent="2743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7pPr>
    <a:lvl8pPr marL="0" marR="0" indent="3200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8pPr>
    <a:lvl9pPr marL="0" marR="0" indent="3657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CCFFCC"/>
        </a:solidFill>
        <a:effectLst/>
        <a:uFillTx/>
        <a:latin typeface="Futura Bk BT"/>
        <a:ea typeface="Futura Bk BT"/>
        <a:cs typeface="Futura Bk BT"/>
        <a:sym typeface="Futura Bk BT"/>
      </a:defRPr>
    </a:lvl9pPr>
  </p:defaultTextStyle>
  <p:extLst>
    <p:ext uri="{521415D9-36F7-43E2-AB2F-B90AF26B5E84}">
      <p14:sectionLst xmlns:p14="http://schemas.microsoft.com/office/powerpoint/2010/main">
        <p14:section name="Intro" id="{3562A3C9-9AC1-41A7-BF20-ACF961F7F2B1}">
          <p14:sldIdLst>
            <p14:sldId id="257"/>
            <p14:sldId id="431"/>
            <p14:sldId id="468"/>
            <p14:sldId id="442"/>
            <p14:sldId id="480"/>
            <p14:sldId id="494"/>
            <p14:sldId id="482"/>
            <p14:sldId id="497"/>
            <p14:sldId id="511"/>
          </p14:sldIdLst>
        </p14:section>
        <p14:section name="Data" id="{D3E896A6-83DE-4033-809C-17B744D8560F}">
          <p14:sldIdLst>
            <p14:sldId id="493"/>
            <p14:sldId id="485"/>
            <p14:sldId id="443"/>
            <p14:sldId id="444"/>
            <p14:sldId id="445"/>
          </p14:sldIdLst>
        </p14:section>
        <p14:section name="PIGs" id="{64BA2C02-21FD-45D6-BA33-5FB54122C9F8}">
          <p14:sldIdLst>
            <p14:sldId id="486"/>
            <p14:sldId id="487"/>
            <p14:sldId id="449"/>
            <p14:sldId id="470"/>
            <p14:sldId id="454"/>
            <p14:sldId id="429"/>
            <p14:sldId id="393"/>
            <p14:sldId id="383"/>
            <p14:sldId id="385"/>
            <p14:sldId id="386"/>
            <p14:sldId id="387"/>
            <p14:sldId id="499"/>
            <p14:sldId id="455"/>
            <p14:sldId id="491"/>
            <p14:sldId id="490"/>
            <p14:sldId id="503"/>
            <p14:sldId id="505"/>
            <p14:sldId id="346"/>
            <p14:sldId id="347"/>
            <p14:sldId id="500"/>
            <p14:sldId id="446"/>
            <p14:sldId id="448"/>
            <p14:sldId id="430"/>
            <p14:sldId id="506"/>
            <p14:sldId id="409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B7"/>
    <a:srgbClr val="AD8BC9"/>
    <a:srgbClr val="323232"/>
    <a:srgbClr val="CDCDCD"/>
    <a:srgbClr val="67BF5C"/>
    <a:srgbClr val="D32527"/>
    <a:srgbClr val="FF9E4A"/>
    <a:srgbClr val="729ECE"/>
    <a:srgbClr val="1F7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CCA"/>
          </a:solidFill>
        </a:fill>
      </a:tcStyle>
    </a:wholeTbl>
    <a:band2H>
      <a:tcTxStyle/>
      <a:tcStyle>
        <a:tcBdr/>
        <a:fill>
          <a:solidFill>
            <a:srgbClr val="EFF6E6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4E9"/>
          </a:solidFill>
        </a:fill>
      </a:tcStyle>
    </a:wholeTbl>
    <a:band2H>
      <a:tcTxStyle/>
      <a:tcStyle>
        <a:tcBdr/>
        <a:fill>
          <a:solidFill>
            <a:srgbClr val="F1F2F4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0F6"/>
          </a:solidFill>
        </a:fill>
      </a:tcStyle>
    </a:wholeTbl>
    <a:band2H>
      <a:tcTxStyle/>
      <a:tcStyle>
        <a:tcBdr/>
        <a:fill>
          <a:solidFill>
            <a:srgbClr val="F3F7FA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FF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CCFFCC"/>
              </a:solidFill>
              <a:prstDash val="solid"/>
              <a:round/>
            </a:ln>
          </a:top>
          <a:bottom>
            <a:ln w="25400" cap="flat">
              <a:solidFill>
                <a:srgbClr val="CCFFC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CFFCC"/>
              </a:solidFill>
              <a:prstDash val="solid"/>
              <a:round/>
            </a:ln>
          </a:top>
          <a:bottom>
            <a:ln w="25400" cap="flat">
              <a:solidFill>
                <a:srgbClr val="CCFFC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utura Bk BT"/>
          <a:ea typeface="Futura Bk BT"/>
          <a:cs typeface="Futura Bk BT"/>
        </a:font>
        <a:srgbClr val="CCFFC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FFEC"/>
          </a:solidFill>
        </a:fill>
      </a:tcStyle>
    </a:wholeTbl>
    <a:band2H>
      <a:tcTxStyle/>
      <a:tcStyle>
        <a:tcBdr/>
        <a:fill>
          <a:solidFill>
            <a:srgbClr val="F6FFF6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FCC"/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FCC"/>
          </a:solidFill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F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utura Bk BT"/>
          <a:ea typeface="Futura Bk BT"/>
          <a:cs typeface="Futura Bk B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71561" autoAdjust="0"/>
  </p:normalViewPr>
  <p:slideViewPr>
    <p:cSldViewPr snapToGrid="0">
      <p:cViewPr varScale="1">
        <p:scale>
          <a:sx n="56" d="100"/>
          <a:sy n="56" d="100"/>
        </p:scale>
        <p:origin x="1536" y="72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53051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1pPr>
    <a:lvl2pPr indent="2286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2pPr>
    <a:lvl3pPr indent="4572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3pPr>
    <a:lvl4pPr indent="6858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4pPr>
    <a:lvl5pPr indent="9144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5pPr>
    <a:lvl6pPr indent="11430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6pPr>
    <a:lvl7pPr indent="13716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7pPr>
    <a:lvl8pPr indent="16002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8pPr>
    <a:lvl9pPr indent="1828800" defTabSz="1300480" latinLnBrk="0">
      <a:spcBef>
        <a:spcPts val="700"/>
      </a:spcBef>
      <a:defRPr sz="20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57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14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8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85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23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09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0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130048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42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23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3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21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19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39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50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08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6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23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66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42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64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8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39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27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83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36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5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78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35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20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88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45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49074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89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130048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43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1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21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16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8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7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867015" y="1083735"/>
            <a:ext cx="15907282" cy="80196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3398812" y="1404337"/>
            <a:ext cx="10404160" cy="80603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Futura Bk BT"/>
                <a:ea typeface="Futura Bk BT"/>
                <a:cs typeface="Futura Bk BT"/>
                <a:sym typeface="Futura Bk BT"/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pic" sz="half" idx="13"/>
          </p:nvPr>
        </p:nvSpPr>
        <p:spPr>
          <a:xfrm>
            <a:off x="3398812" y="2384214"/>
            <a:ext cx="10404160" cy="58521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16972965" y="-90309"/>
            <a:ext cx="484709" cy="36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59" name="Shape 59"/>
          <p:cNvSpPr/>
          <p:nvPr/>
        </p:nvSpPr>
        <p:spPr>
          <a:xfrm rot="16200000">
            <a:off x="-59835" y="-148638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60" name="Shape 60"/>
          <p:cNvSpPr/>
          <p:nvPr/>
        </p:nvSpPr>
        <p:spPr>
          <a:xfrm rot="10800000">
            <a:off x="-120419" y="9482671"/>
            <a:ext cx="484709" cy="363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61" name="Shape 61"/>
          <p:cNvSpPr/>
          <p:nvPr/>
        </p:nvSpPr>
        <p:spPr>
          <a:xfrm rot="5400000">
            <a:off x="17033575" y="9417552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867015" y="1083735"/>
            <a:ext cx="15907282" cy="80196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6972965" y="-90309"/>
            <a:ext cx="484709" cy="36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72" name="Shape 72"/>
          <p:cNvSpPr/>
          <p:nvPr/>
        </p:nvSpPr>
        <p:spPr>
          <a:xfrm rot="16200000">
            <a:off x="-59835" y="-148638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73" name="Shape 73"/>
          <p:cNvSpPr/>
          <p:nvPr/>
        </p:nvSpPr>
        <p:spPr>
          <a:xfrm rot="10800000">
            <a:off x="-120419" y="9482671"/>
            <a:ext cx="484709" cy="363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74" name="Shape 74"/>
          <p:cNvSpPr/>
          <p:nvPr/>
        </p:nvSpPr>
        <p:spPr>
          <a:xfrm rot="5400000">
            <a:off x="17033575" y="9417552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3398812" y="1404337"/>
            <a:ext cx="10404160" cy="80603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pic" sz="half" idx="13"/>
          </p:nvPr>
        </p:nvSpPr>
        <p:spPr>
          <a:xfrm>
            <a:off x="3398812" y="2384214"/>
            <a:ext cx="10404160" cy="58521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6972965" y="-90309"/>
            <a:ext cx="484709" cy="36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3" name="Shape 3"/>
          <p:cNvSpPr/>
          <p:nvPr/>
        </p:nvSpPr>
        <p:spPr>
          <a:xfrm rot="16200000">
            <a:off x="-59835" y="-148638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4" name="Shape 4"/>
          <p:cNvSpPr/>
          <p:nvPr/>
        </p:nvSpPr>
        <p:spPr>
          <a:xfrm rot="10800000">
            <a:off x="-120419" y="9482671"/>
            <a:ext cx="484709" cy="363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5" name="Shape 5"/>
          <p:cNvSpPr/>
          <p:nvPr/>
        </p:nvSpPr>
        <p:spPr>
          <a:xfrm rot="5400000">
            <a:off x="17033575" y="9417552"/>
            <a:ext cx="363521" cy="4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778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>
              <a:defRPr>
                <a:solidFill>
                  <a:srgbClr val="FFFFFF"/>
                </a:solidFill>
                <a:latin typeface="Neutra Text"/>
                <a:ea typeface="Neutra Text"/>
                <a:cs typeface="Neutra Text"/>
                <a:sym typeface="Neutra Text"/>
              </a:defRPr>
            </a:pPr>
            <a:endParaRPr sz="2400"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6436976" y="9263666"/>
            <a:ext cx="325280" cy="377537"/>
          </a:xfrm>
          <a:prstGeom prst="rect">
            <a:avLst/>
          </a:prstGeom>
          <a:ln w="12700">
            <a:miter lim="400000"/>
          </a:ln>
        </p:spPr>
        <p:txBody>
          <a:bodyPr wrap="none" lIns="65023" tIns="65023" rIns="65023" bIns="65023">
            <a:spAutoFit/>
          </a:bodyPr>
          <a:lstStyle>
            <a:lvl1pPr algn="r">
              <a:defRPr sz="1600" b="0">
                <a:solidFill>
                  <a:schemeClr val="accent2"/>
                </a:solidFill>
                <a:latin typeface="Neutra Text"/>
                <a:ea typeface="Neutra Text"/>
                <a:cs typeface="Neutra Text"/>
                <a:sym typeface="Neutra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867012" y="2275840"/>
            <a:ext cx="15606239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4572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9144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3716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B7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13808" marR="0" indent="-413808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845819" marR="0" indent="-388619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1250244" marR="0" indent="-335844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1707444" marR="0" indent="-335844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2164644" marR="0" indent="-335844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2588260" marR="0" indent="-30226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·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3045460" marR="0" indent="-30226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·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3502659" marR="0" indent="-302259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·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3959859" marR="0" indent="-302259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100000"/>
        <a:buFont typeface="Arial"/>
        <a:buChar char="·"/>
        <a:tabLst/>
        <a:defRPr sz="3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1pPr>
      <a:lvl2pPr marL="0" marR="0" indent="4572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2pPr>
      <a:lvl3pPr marL="0" marR="0" indent="9144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3pPr>
      <a:lvl4pPr marL="0" marR="0" indent="13716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4pPr>
      <a:lvl5pPr marL="0" marR="0" indent="18288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5pPr>
      <a:lvl6pPr marL="0" marR="0" indent="22860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6pPr>
      <a:lvl7pPr marL="0" marR="0" indent="27432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7pPr>
      <a:lvl8pPr marL="0" marR="0" indent="32004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8pPr>
      <a:lvl9pPr marL="0" marR="0" indent="36576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eutra T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0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11" Type="http://schemas.openxmlformats.org/officeDocument/2006/relationships/image" Target="../media/image97.png"/><Relationship Id="rId5" Type="http://schemas.openxmlformats.org/officeDocument/2006/relationships/image" Target="../media/image440.png"/><Relationship Id="rId10" Type="http://schemas.openxmlformats.org/officeDocument/2006/relationships/image" Target="../media/image96.png"/><Relationship Id="rId4" Type="http://schemas.openxmlformats.org/officeDocument/2006/relationships/image" Target="../media/image350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em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emf"/><Relationship Id="rId5" Type="http://schemas.openxmlformats.org/officeDocument/2006/relationships/image" Target="../media/image51.png"/><Relationship Id="rId10" Type="http://schemas.openxmlformats.org/officeDocument/2006/relationships/image" Target="../media/image56.emf"/><Relationship Id="rId4" Type="http://schemas.openxmlformats.org/officeDocument/2006/relationships/image" Target="../media/image50.png"/><Relationship Id="rId9" Type="http://schemas.openxmlformats.org/officeDocument/2006/relationships/image" Target="../media/image5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640.png"/><Relationship Id="rId3" Type="http://schemas.openxmlformats.org/officeDocument/2006/relationships/image" Target="../media/image51.png"/><Relationship Id="rId7" Type="http://schemas.openxmlformats.org/officeDocument/2006/relationships/image" Target="../media/image55.emf"/><Relationship Id="rId12" Type="http://schemas.openxmlformats.org/officeDocument/2006/relationships/image" Target="../media/image66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emf"/><Relationship Id="rId5" Type="http://schemas.openxmlformats.org/officeDocument/2006/relationships/image" Target="../media/image53.png"/><Relationship Id="rId15" Type="http://schemas.openxmlformats.org/officeDocument/2006/relationships/image" Target="../media/image4.png"/><Relationship Id="rId10" Type="http://schemas.openxmlformats.org/officeDocument/2006/relationships/image" Target="../media/image58.emf"/><Relationship Id="rId4" Type="http://schemas.openxmlformats.org/officeDocument/2006/relationships/image" Target="../media/image52.png"/><Relationship Id="rId9" Type="http://schemas.openxmlformats.org/officeDocument/2006/relationships/image" Target="../media/image57.emf"/><Relationship Id="rId1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7.png"/><Relationship Id="rId5" Type="http://schemas.openxmlformats.org/officeDocument/2006/relationships/image" Target="../media/image3.png"/><Relationship Id="rId10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2.emf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7.png"/><Relationship Id="rId5" Type="http://schemas.openxmlformats.org/officeDocument/2006/relationships/image" Target="../media/image3.png"/><Relationship Id="rId10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tiff"/><Relationship Id="rId3" Type="http://schemas.openxmlformats.org/officeDocument/2006/relationships/image" Target="../media/image10.tif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tiff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9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5" Type="http://schemas.openxmlformats.org/officeDocument/2006/relationships/image" Target="../media/image101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962355">
              <a:defRPr sz="2812"/>
            </a:lvl1pPr>
          </a:lstStyle>
          <a:p>
            <a:pPr algn="ctr"/>
            <a:r>
              <a:rPr lang="en-US" sz="3400" dirty="0">
                <a:latin typeface="+mj-lt"/>
              </a:rPr>
              <a:t>PiGraphs: Learning Interaction Snapshots from Observations</a:t>
            </a:r>
            <a:endParaRPr sz="3400" dirty="0">
              <a:latin typeface="+mj-lt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67016" y="8372853"/>
            <a:ext cx="15895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1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Manolis Savva	Angel X. Chang	Pat Hanrahan	Matthew Fisher</a:t>
            </a:r>
            <a:r>
              <a:rPr lang="en-US" b="0" i="1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	Matthias </a:t>
            </a:r>
            <a:r>
              <a:rPr lang="en-US" b="0" i="1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Nießner</a:t>
            </a:r>
          </a:p>
          <a:p>
            <a:pPr algn="ctr"/>
            <a:r>
              <a:rPr lang="en-US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Stanford University</a:t>
            </a:r>
            <a:endParaRPr lang="en-US" dirty="0">
              <a:solidFill>
                <a:schemeClr val="bg1">
                  <a:lumMod val="10000"/>
                  <a:lumOff val="90000"/>
                </a:schemeClr>
              </a:solidFill>
              <a:latin typeface="+mn-lt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"/>
          </p:nvPr>
        </p:nvSpPr>
        <p:spPr>
          <a:xfrm>
            <a:off x="16573232" y="9263666"/>
            <a:ext cx="189024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798419" y="1187624"/>
            <a:ext cx="12038458" cy="6785004"/>
            <a:chOff x="2336348" y="1327246"/>
            <a:chExt cx="12962600" cy="7305859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" r="1625"/>
            <a:stretch/>
          </p:blipFill>
          <p:spPr>
            <a:xfrm>
              <a:off x="8157378" y="1680618"/>
              <a:ext cx="1202556" cy="12025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/>
            <p:cNvGrpSpPr/>
            <p:nvPr/>
          </p:nvGrpSpPr>
          <p:grpSpPr>
            <a:xfrm>
              <a:off x="4245648" y="1327246"/>
              <a:ext cx="1909300" cy="1909300"/>
              <a:chOff x="4245648" y="1327246"/>
              <a:chExt cx="1909300" cy="19093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144" y="1498350"/>
                <a:ext cx="1577025" cy="15770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8" name="Oval 67"/>
              <p:cNvSpPr/>
              <p:nvPr/>
            </p:nvSpPr>
            <p:spPr>
              <a:xfrm>
                <a:off x="4245648" y="1327246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336348" y="4085100"/>
              <a:ext cx="1909300" cy="1909300"/>
              <a:chOff x="3502603" y="3893558"/>
              <a:chExt cx="1143000" cy="1143000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50"/>
              <a:stretch/>
            </p:blipFill>
            <p:spPr>
              <a:xfrm>
                <a:off x="3624045" y="4141628"/>
                <a:ext cx="847167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7" name="Oval 66"/>
              <p:cNvSpPr/>
              <p:nvPr/>
            </p:nvSpPr>
            <p:spPr>
              <a:xfrm>
                <a:off x="3502603" y="3893558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39" name="Straight Connector 38"/>
            <p:cNvCxnSpPr>
              <a:stCxn id="67" idx="6"/>
              <a:endCxn id="48" idx="1"/>
            </p:cNvCxnSpPr>
            <p:nvPr/>
          </p:nvCxnSpPr>
          <p:spPr>
            <a:xfrm flipV="1">
              <a:off x="4245648" y="5039395"/>
              <a:ext cx="3059218" cy="355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Connector 40"/>
            <p:cNvCxnSpPr>
              <a:stCxn id="48" idx="3"/>
              <a:endCxn id="54" idx="2"/>
            </p:cNvCxnSpPr>
            <p:nvPr/>
          </p:nvCxnSpPr>
          <p:spPr>
            <a:xfrm>
              <a:off x="10312013" y="5039395"/>
              <a:ext cx="3077635" cy="355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Connector 41"/>
            <p:cNvCxnSpPr>
              <a:endCxn id="65" idx="3"/>
            </p:cNvCxnSpPr>
            <p:nvPr/>
          </p:nvCxnSpPr>
          <p:spPr>
            <a:xfrm flipV="1">
              <a:off x="10009708" y="2956936"/>
              <a:ext cx="1750250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3" name="Group 42"/>
            <p:cNvGrpSpPr/>
            <p:nvPr/>
          </p:nvGrpSpPr>
          <p:grpSpPr>
            <a:xfrm>
              <a:off x="11480348" y="1327246"/>
              <a:ext cx="1909300" cy="1909300"/>
              <a:chOff x="5205832" y="5498336"/>
              <a:chExt cx="1143000" cy="1143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5408680" y="5752897"/>
                <a:ext cx="737305" cy="5833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Oval 64"/>
              <p:cNvSpPr/>
              <p:nvPr/>
            </p:nvSpPr>
            <p:spPr>
              <a:xfrm>
                <a:off x="5205832" y="549833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44" name="Straight Connector 43"/>
            <p:cNvCxnSpPr>
              <a:stCxn id="68" idx="5"/>
            </p:cNvCxnSpPr>
            <p:nvPr/>
          </p:nvCxnSpPr>
          <p:spPr>
            <a:xfrm>
              <a:off x="5875338" y="2956936"/>
              <a:ext cx="1705827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/>
            <p:cNvCxnSpPr>
              <a:endCxn id="63" idx="7"/>
            </p:cNvCxnSpPr>
            <p:nvPr/>
          </p:nvCxnSpPr>
          <p:spPr>
            <a:xfrm flipH="1">
              <a:off x="5875338" y="5875867"/>
              <a:ext cx="1705827" cy="112754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/>
            <p:cNvCxnSpPr>
              <a:stCxn id="61" idx="1"/>
            </p:cNvCxnSpPr>
            <p:nvPr/>
          </p:nvCxnSpPr>
          <p:spPr>
            <a:xfrm flipH="1" flipV="1">
              <a:off x="10009708" y="5861241"/>
              <a:ext cx="1750250" cy="1142174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" t="5524" r="6615" b="8762"/>
            <a:stretch/>
          </p:blipFill>
          <p:spPr>
            <a:xfrm>
              <a:off x="7304866" y="3555710"/>
              <a:ext cx="3007147" cy="29673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9" name="Group 48"/>
            <p:cNvGrpSpPr/>
            <p:nvPr/>
          </p:nvGrpSpPr>
          <p:grpSpPr>
            <a:xfrm>
              <a:off x="4245648" y="6723805"/>
              <a:ext cx="1909300" cy="1909300"/>
              <a:chOff x="3502603" y="5406896"/>
              <a:chExt cx="1143000" cy="1143000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3539590" y="5521196"/>
                <a:ext cx="1067062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3" name="Oval 62"/>
              <p:cNvSpPr/>
              <p:nvPr/>
            </p:nvSpPr>
            <p:spPr>
              <a:xfrm>
                <a:off x="3502603" y="540689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1480348" y="6723805"/>
              <a:ext cx="1909300" cy="1909300"/>
              <a:chOff x="9275733" y="6863142"/>
              <a:chExt cx="1909300" cy="19093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4" t="22101" r="18528" b="36246"/>
              <a:stretch/>
            </p:blipFill>
            <p:spPr>
              <a:xfrm>
                <a:off x="9481346" y="7333682"/>
                <a:ext cx="1500623" cy="9928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1" name="Oval 60"/>
              <p:cNvSpPr/>
              <p:nvPr/>
            </p:nvSpPr>
            <p:spPr>
              <a:xfrm>
                <a:off x="9275733" y="6863142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3389648" y="4085100"/>
              <a:ext cx="1909300" cy="1909300"/>
              <a:chOff x="9275733" y="4224437"/>
              <a:chExt cx="1909300" cy="190930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9275733" y="4224437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1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9505313" y="4803344"/>
                <a:ext cx="1462588" cy="9097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Learning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05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Learning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5842790" y="734534"/>
            <a:ext cx="112831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Observations from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real world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7" name="gates37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675"/>
                </p14:media>
              </p:ext>
            </p:extLst>
          </p:nvPr>
        </p:nvPicPr>
        <p:blipFill rotWithShape="1">
          <a:blip r:embed="rId5"/>
          <a:srcRect t="16239" b="3504"/>
          <a:stretch>
            <a:fillRect/>
          </a:stretch>
        </p:blipFill>
        <p:spPr>
          <a:xfrm>
            <a:off x="1962434" y="1188630"/>
            <a:ext cx="13415394" cy="80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788534" y="1691109"/>
            <a:ext cx="4648442" cy="3738951"/>
            <a:chOff x="11788534" y="1691109"/>
            <a:chExt cx="4648442" cy="3738951"/>
          </a:xfrm>
        </p:grpSpPr>
        <p:sp>
          <p:nvSpPr>
            <p:cNvPr id="14" name="TextBox 13"/>
            <p:cNvSpPr txBox="1"/>
            <p:nvPr/>
          </p:nvSpPr>
          <p:spPr>
            <a:xfrm>
              <a:off x="11795492" y="1691109"/>
              <a:ext cx="464148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 smtClean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Object </a:t>
              </a: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labeling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r="25286"/>
            <a:stretch/>
          </p:blipFill>
          <p:spPr>
            <a:xfrm>
              <a:off x="11788534" y="2247330"/>
              <a:ext cx="4639229" cy="31827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4400000" y="4787815"/>
            <a:ext cx="1348267" cy="547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chair</a:t>
            </a:r>
          </a:p>
        </p:txBody>
      </p:sp>
      <p:cxnSp>
        <p:nvCxnSpPr>
          <p:cNvPr id="5" name="Straight Arrow Connector 4"/>
          <p:cNvCxnSpPr>
            <a:stCxn id="20" idx="1"/>
          </p:cNvCxnSpPr>
          <p:nvPr/>
        </p:nvCxnSpPr>
        <p:spPr>
          <a:xfrm flipH="1" flipV="1">
            <a:off x="13329825" y="4787811"/>
            <a:ext cx="1070179" cy="273806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Group 6"/>
          <p:cNvGrpSpPr/>
          <p:nvPr/>
        </p:nvGrpSpPr>
        <p:grpSpPr>
          <a:xfrm>
            <a:off x="11784912" y="5598719"/>
            <a:ext cx="4648438" cy="3728863"/>
            <a:chOff x="11784912" y="5598719"/>
            <a:chExt cx="4648438" cy="3728863"/>
          </a:xfrm>
        </p:grpSpPr>
        <p:sp>
          <p:nvSpPr>
            <p:cNvPr id="24" name="TextBox 23"/>
            <p:cNvSpPr txBox="1"/>
            <p:nvPr/>
          </p:nvSpPr>
          <p:spPr>
            <a:xfrm>
              <a:off x="11784912" y="5598719"/>
              <a:ext cx="464843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 smtClean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Object interactions</a:t>
              </a:r>
              <a:endPara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0" t="30279" r="26839" b="13631"/>
            <a:stretch/>
          </p:blipFill>
          <p:spPr>
            <a:xfrm>
              <a:off x="11825906" y="6176096"/>
              <a:ext cx="4589350" cy="315148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14591662" y="8201507"/>
            <a:ext cx="1664011" cy="10952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back</a:t>
            </a:r>
            <a:b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</a:b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contact</a:t>
            </a:r>
          </a:p>
        </p:txBody>
      </p:sp>
      <p:cxnSp>
        <p:nvCxnSpPr>
          <p:cNvPr id="37" name="Straight Arrow Connector 36"/>
          <p:cNvCxnSpPr>
            <a:stCxn id="32" idx="0"/>
          </p:cNvCxnSpPr>
          <p:nvPr/>
        </p:nvCxnSpPr>
        <p:spPr>
          <a:xfrm flipH="1" flipV="1">
            <a:off x="15103779" y="7770050"/>
            <a:ext cx="319889" cy="431456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 flipH="1">
            <a:off x="12852807" y="6936220"/>
            <a:ext cx="1331583" cy="108948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Freeform 7"/>
          <p:cNvSpPr/>
          <p:nvPr/>
        </p:nvSpPr>
        <p:spPr>
          <a:xfrm>
            <a:off x="12634910" y="6694113"/>
            <a:ext cx="217896" cy="636273"/>
          </a:xfrm>
          <a:custGeom>
            <a:avLst/>
            <a:gdLst>
              <a:gd name="connsiteX0" fmla="*/ 0 w 171450"/>
              <a:gd name="connsiteY0" fmla="*/ 80963 h 647700"/>
              <a:gd name="connsiteX1" fmla="*/ 47625 w 171450"/>
              <a:gd name="connsiteY1" fmla="*/ 647700 h 647700"/>
              <a:gd name="connsiteX2" fmla="*/ 171450 w 171450"/>
              <a:gd name="connsiteY2" fmla="*/ 557213 h 647700"/>
              <a:gd name="connsiteX3" fmla="*/ 128588 w 171450"/>
              <a:gd name="connsiteY3" fmla="*/ 0 h 647700"/>
              <a:gd name="connsiteX4" fmla="*/ 0 w 171450"/>
              <a:gd name="connsiteY4" fmla="*/ 8096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647700">
                <a:moveTo>
                  <a:pt x="0" y="80963"/>
                </a:moveTo>
                <a:lnTo>
                  <a:pt x="47625" y="647700"/>
                </a:lnTo>
                <a:lnTo>
                  <a:pt x="171450" y="557213"/>
                </a:lnTo>
                <a:lnTo>
                  <a:pt x="128588" y="0"/>
                </a:lnTo>
                <a:lnTo>
                  <a:pt x="0" y="80963"/>
                </a:lnTo>
                <a:close/>
              </a:path>
            </a:pathLst>
          </a:custGeom>
          <a:solidFill>
            <a:srgbClr val="AD8BC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96685" y="1084391"/>
            <a:ext cx="10106237" cy="8393438"/>
            <a:chOff x="696685" y="1084391"/>
            <a:chExt cx="10106237" cy="8393438"/>
          </a:xfrm>
        </p:grpSpPr>
        <p:sp>
          <p:nvSpPr>
            <p:cNvPr id="27" name="TextBox 26"/>
            <p:cNvSpPr txBox="1"/>
            <p:nvPr/>
          </p:nvSpPr>
          <p:spPr>
            <a:xfrm>
              <a:off x="863726" y="1687386"/>
              <a:ext cx="4648440" cy="547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RGB-D scan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l="-1" r="2691" b="10927"/>
            <a:stretch/>
          </p:blipFill>
          <p:spPr>
            <a:xfrm>
              <a:off x="879921" y="2243005"/>
              <a:ext cx="4632245" cy="318750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92658" y="1677991"/>
              <a:ext cx="4641483" cy="547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Reconstruction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r="24196"/>
            <a:stretch/>
          </p:blipFill>
          <p:spPr>
            <a:xfrm>
              <a:off x="5982221" y="2248896"/>
              <a:ext cx="4632271" cy="318273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982221" y="5603736"/>
              <a:ext cx="4648442" cy="547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Skeletal tracking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7" t="30297" r="27117" b="13230"/>
            <a:stretch/>
          </p:blipFill>
          <p:spPr>
            <a:xfrm>
              <a:off x="6041311" y="6134260"/>
              <a:ext cx="4589352" cy="31711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76469" y="5597577"/>
              <a:ext cx="4648440" cy="547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kern="1200" dirty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RGB-D observation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69" t="23727" r="25482" b="7732"/>
            <a:stretch/>
          </p:blipFill>
          <p:spPr>
            <a:xfrm flipH="1">
              <a:off x="900466" y="6119746"/>
              <a:ext cx="4611700" cy="318945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876469" y="1084391"/>
              <a:ext cx="975419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0" i="1" kern="1200" dirty="0" smtClean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SceneGrok </a:t>
              </a:r>
              <a:r>
                <a:rPr lang="en-US" sz="2800" b="0" kern="1200" dirty="0" smtClean="0">
                  <a:solidFill>
                    <a:srgbClr val="FFFFFF"/>
                  </a:solidFill>
                  <a:latin typeface="+mn-lt"/>
                  <a:ea typeface="ＭＳ Ｐゴシック" pitchFamily="-65" charset="-128"/>
                  <a:cs typeface="+mn-cs"/>
                </a:rPr>
                <a:t>[Savva et al. 2014]</a:t>
              </a:r>
              <a:endPara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endParaRPr>
            </a:p>
          </p:txBody>
        </p:sp>
        <p:cxnSp>
          <p:nvCxnSpPr>
            <p:cNvPr id="33" name="Straight Arrow Connector 32"/>
            <p:cNvCxnSpPr>
              <a:stCxn id="22" idx="3"/>
              <a:endCxn id="11" idx="1"/>
            </p:cNvCxnSpPr>
            <p:nvPr/>
          </p:nvCxnSpPr>
          <p:spPr>
            <a:xfrm>
              <a:off x="5512166" y="3836756"/>
              <a:ext cx="470055" cy="3506"/>
            </a:xfrm>
            <a:prstGeom prst="straightConnector1">
              <a:avLst/>
            </a:prstGeom>
            <a:noFill/>
            <a:ln w="76200" cap="flat">
              <a:solidFill>
                <a:srgbClr val="FFFFFF"/>
              </a:solidFill>
              <a:prstDash val="solid"/>
              <a:round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Straight Arrow Connector 37"/>
            <p:cNvCxnSpPr>
              <a:stCxn id="16" idx="1"/>
              <a:endCxn id="12" idx="1"/>
            </p:cNvCxnSpPr>
            <p:nvPr/>
          </p:nvCxnSpPr>
          <p:spPr>
            <a:xfrm>
              <a:off x="5512166" y="7714475"/>
              <a:ext cx="529145" cy="5377"/>
            </a:xfrm>
            <a:prstGeom prst="straightConnector1">
              <a:avLst/>
            </a:prstGeom>
            <a:noFill/>
            <a:ln w="76200" cap="flat">
              <a:solidFill>
                <a:srgbClr val="FFFFFF"/>
              </a:solidFill>
              <a:prstDash val="solid"/>
              <a:round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Rounded Rectangle 39"/>
            <p:cNvSpPr/>
            <p:nvPr/>
          </p:nvSpPr>
          <p:spPr>
            <a:xfrm>
              <a:off x="696685" y="1624309"/>
              <a:ext cx="10106237" cy="7853520"/>
            </a:xfrm>
            <a:prstGeom prst="roundRect">
              <a:avLst>
                <a:gd name="adj" fmla="val 2274"/>
              </a:avLst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82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4">
        <p:fade/>
      </p:transition>
    </mc:Choice>
    <mc:Fallback xmlns="">
      <p:transition spd="med" advTm="85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3314" y="969810"/>
            <a:ext cx="1589894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30 rooms: </a:t>
            </a:r>
            <a:r>
              <a:rPr lang="en-US" sz="2800" b="0" i="1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offices, living rooms, bedrooms, …</a:t>
            </a:r>
          </a:p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63 videos of 5 </a:t>
            </a:r>
            <a: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people </a:t>
            </a: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(~2 </a:t>
            </a:r>
            <a:r>
              <a:rPr lang="en-US" sz="2800" b="0" kern="1200" dirty="0" err="1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hrs</a:t>
            </a: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, ~300 </a:t>
            </a:r>
            <a: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action </a:t>
            </a: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observations)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3313" y="8150305"/>
            <a:ext cx="158989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</a:rPr>
              <a:t>Interactions </a:t>
            </a:r>
            <a:r>
              <a:rPr lang="en-US" sz="2800" b="0" kern="1200" dirty="0">
                <a:solidFill>
                  <a:srgbClr val="FFFFFF"/>
                </a:solidFill>
                <a:latin typeface="+mn-lt"/>
                <a:ea typeface="ＭＳ Ｐゴシック" pitchFamily="-65" charset="-128"/>
              </a:rPr>
              <a:t>in 13 verb </a:t>
            </a:r>
            <a: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</a:rPr>
              <a:t>classes:</a:t>
            </a:r>
            <a:br>
              <a:rPr lang="en-US" sz="28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</a:rPr>
            </a:br>
            <a: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look, sit</a:t>
            </a:r>
            <a:r>
              <a:rPr lang="en-US" sz="2800" b="0" kern="1200" dirty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, </a:t>
            </a:r>
            <a: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stand, write, lean, lie</a:t>
            </a:r>
            <a:r>
              <a:rPr lang="en-US" sz="2800" b="0" kern="1200" dirty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, grasp, </a:t>
            </a:r>
            <a: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read,</a:t>
            </a:r>
            <a:b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</a:br>
            <a:r>
              <a:rPr lang="en-US" sz="2800" b="0" kern="1200" dirty="0" smtClean="0">
                <a:solidFill>
                  <a:srgbClr val="FFFFFF"/>
                </a:solidFill>
                <a:latin typeface="Consolas" panose="020B0609020204030204" pitchFamily="49" charset="0"/>
                <a:ea typeface="ＭＳ Ｐゴシック" pitchFamily="-65" charset="-128"/>
              </a:rPr>
              <a:t>type, touch, switch, use, “rest feet”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3313" y="3214681"/>
            <a:ext cx="5002841" cy="4776370"/>
            <a:chOff x="347499" y="4429716"/>
            <a:chExt cx="3961637" cy="3782300"/>
          </a:xfrm>
        </p:grpSpPr>
        <p:sp>
          <p:nvSpPr>
            <p:cNvPr id="28" name="Rectangle 27"/>
            <p:cNvSpPr/>
            <p:nvPr/>
          </p:nvSpPr>
          <p:spPr>
            <a:xfrm>
              <a:off x="348404" y="4429716"/>
              <a:ext cx="3960732" cy="658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sit-chair </a:t>
              </a:r>
              <a:r>
                <a:rPr lang="en-US" b="0" kern="1200" dirty="0" smtClean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&amp; </a:t>
              </a:r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look-monitor</a:t>
              </a:r>
              <a:b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</a:br>
              <a:r>
                <a:rPr lang="en-US" b="0" kern="1200" dirty="0" smtClean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&amp; </a:t>
              </a:r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type-keyboard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99" y="5240788"/>
              <a:ext cx="3961637" cy="297122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777238" y="3599023"/>
            <a:ext cx="4985018" cy="4392027"/>
            <a:chOff x="8664784" y="4735457"/>
            <a:chExt cx="3945949" cy="3476560"/>
          </a:xfrm>
        </p:grpSpPr>
        <p:sp>
          <p:nvSpPr>
            <p:cNvPr id="30" name="Rectangle 29"/>
            <p:cNvSpPr/>
            <p:nvPr/>
          </p:nvSpPr>
          <p:spPr>
            <a:xfrm>
              <a:off x="8664784" y="4735457"/>
              <a:ext cx="3945949" cy="365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lie-bed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4784" y="5252555"/>
              <a:ext cx="3945949" cy="295946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320847" y="3214681"/>
            <a:ext cx="5001697" cy="4776369"/>
            <a:chOff x="4589753" y="4429716"/>
            <a:chExt cx="3960732" cy="3782300"/>
          </a:xfrm>
        </p:grpSpPr>
        <p:sp>
          <p:nvSpPr>
            <p:cNvPr id="29" name="Rectangle 28"/>
            <p:cNvSpPr/>
            <p:nvPr/>
          </p:nvSpPr>
          <p:spPr>
            <a:xfrm>
              <a:off x="4589753" y="4429716"/>
              <a:ext cx="3960732" cy="658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stand-floor</a:t>
              </a:r>
            </a:p>
            <a:p>
              <a:pPr algn="ctr"/>
              <a:r>
                <a:rPr lang="en-US" b="0" kern="1200" dirty="0" smtClean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&amp; </a:t>
              </a:r>
              <a:r>
                <a:rPr lang="en-US" b="0" kern="1200" dirty="0">
                  <a:solidFill>
                    <a:srgbClr val="FFFFFF"/>
                  </a:solidFill>
                  <a:latin typeface="Consolas" panose="020B0609020204030204" pitchFamily="49" charset="0"/>
                  <a:ea typeface="ＭＳ Ｐゴシック" pitchFamily="-65" charset="-128"/>
                </a:rPr>
                <a:t>write-whiteboard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711" y="5242935"/>
              <a:ext cx="3958774" cy="29690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63314" y="2381002"/>
            <a:ext cx="158989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0" kern="1200" dirty="0" smtClean="0">
                <a:solidFill>
                  <a:srgbClr val="FFFFFF"/>
                </a:solidFill>
                <a:latin typeface="+mn-lt"/>
                <a:ea typeface="ＭＳ Ｐゴシック" pitchFamily="-65" charset="-128"/>
                <a:cs typeface="+mn-cs"/>
              </a:rPr>
              <a:t>Interaction labels: verb-noun pairs</a:t>
            </a:r>
            <a:endParaRPr lang="en-US" sz="3600" b="0" kern="1200" dirty="0">
              <a:solidFill>
                <a:srgbClr val="FFFFFF"/>
              </a:solidFill>
              <a:latin typeface="+mn-lt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10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4">
        <p:fade/>
      </p:transition>
    </mc:Choice>
    <mc:Fallback xmlns="">
      <p:transition spd="med" advTm="85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Learning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5842790" y="734534"/>
            <a:ext cx="112831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1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Learning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11674690" y="734534"/>
            <a:ext cx="54512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8325" y="734534"/>
            <a:ext cx="54512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Representing interactions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6472243" y="9263666"/>
            <a:ext cx="290013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4098131" y="1223871"/>
            <a:ext cx="9144000" cy="7305859"/>
            <a:chOff x="4245648" y="1327246"/>
            <a:chExt cx="9144000" cy="7305859"/>
          </a:xfrm>
        </p:grpSpPr>
        <p:grpSp>
          <p:nvGrpSpPr>
            <p:cNvPr id="33" name="Group 32"/>
            <p:cNvGrpSpPr/>
            <p:nvPr/>
          </p:nvGrpSpPr>
          <p:grpSpPr>
            <a:xfrm>
              <a:off x="4245648" y="1327246"/>
              <a:ext cx="1909300" cy="1909300"/>
              <a:chOff x="4245648" y="1327246"/>
              <a:chExt cx="1909300" cy="1909300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144" y="1498350"/>
                <a:ext cx="1577025" cy="15770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4" name="Oval 83"/>
              <p:cNvSpPr/>
              <p:nvPr/>
            </p:nvSpPr>
            <p:spPr>
              <a:xfrm>
                <a:off x="4245648" y="1327246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4245648" y="4085100"/>
              <a:ext cx="1909300" cy="1909300"/>
              <a:chOff x="3502603" y="3893558"/>
              <a:chExt cx="1143000" cy="1143000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50"/>
              <a:stretch/>
            </p:blipFill>
            <p:spPr>
              <a:xfrm>
                <a:off x="3624045" y="4141628"/>
                <a:ext cx="847167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2" name="Oval 81"/>
              <p:cNvSpPr/>
              <p:nvPr/>
            </p:nvSpPr>
            <p:spPr>
              <a:xfrm>
                <a:off x="3502603" y="3893558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62" name="Straight Connector 61"/>
            <p:cNvCxnSpPr>
              <a:stCxn id="82" idx="6"/>
              <a:endCxn id="69" idx="1"/>
            </p:cNvCxnSpPr>
            <p:nvPr/>
          </p:nvCxnSpPr>
          <p:spPr>
            <a:xfrm flipV="1">
              <a:off x="6154948" y="5039395"/>
              <a:ext cx="1149918" cy="35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Straight Connector 62"/>
            <p:cNvCxnSpPr>
              <a:stCxn id="69" idx="3"/>
              <a:endCxn id="73" idx="2"/>
            </p:cNvCxnSpPr>
            <p:nvPr/>
          </p:nvCxnSpPr>
          <p:spPr>
            <a:xfrm>
              <a:off x="10312013" y="5039395"/>
              <a:ext cx="1168335" cy="35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Straight Connector 63"/>
            <p:cNvCxnSpPr>
              <a:endCxn id="80" idx="3"/>
            </p:cNvCxnSpPr>
            <p:nvPr/>
          </p:nvCxnSpPr>
          <p:spPr>
            <a:xfrm flipV="1">
              <a:off x="10009708" y="2956936"/>
              <a:ext cx="1750250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5" name="Group 64"/>
            <p:cNvGrpSpPr/>
            <p:nvPr/>
          </p:nvGrpSpPr>
          <p:grpSpPr>
            <a:xfrm>
              <a:off x="11480348" y="1327246"/>
              <a:ext cx="1909300" cy="1909300"/>
              <a:chOff x="5205832" y="5498336"/>
              <a:chExt cx="1143000" cy="1143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5408680" y="5752897"/>
                <a:ext cx="737305" cy="5833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0" name="Oval 79"/>
              <p:cNvSpPr/>
              <p:nvPr/>
            </p:nvSpPr>
            <p:spPr>
              <a:xfrm>
                <a:off x="5205832" y="549833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66" name="Straight Connector 65"/>
            <p:cNvCxnSpPr>
              <a:stCxn id="84" idx="5"/>
            </p:cNvCxnSpPr>
            <p:nvPr/>
          </p:nvCxnSpPr>
          <p:spPr>
            <a:xfrm>
              <a:off x="5875338" y="2956936"/>
              <a:ext cx="1705827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/>
            <p:cNvCxnSpPr>
              <a:endCxn id="78" idx="7"/>
            </p:cNvCxnSpPr>
            <p:nvPr/>
          </p:nvCxnSpPr>
          <p:spPr>
            <a:xfrm flipH="1">
              <a:off x="5875338" y="5875867"/>
              <a:ext cx="1705827" cy="112754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/>
            <p:cNvCxnSpPr>
              <a:stCxn id="76" idx="1"/>
            </p:cNvCxnSpPr>
            <p:nvPr/>
          </p:nvCxnSpPr>
          <p:spPr>
            <a:xfrm flipH="1" flipV="1">
              <a:off x="10009708" y="5861241"/>
              <a:ext cx="1750250" cy="1142174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" t="5524" r="6615" b="8762"/>
            <a:stretch/>
          </p:blipFill>
          <p:spPr>
            <a:xfrm>
              <a:off x="7304866" y="3555710"/>
              <a:ext cx="3007147" cy="29673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0" name="Group 69"/>
            <p:cNvGrpSpPr/>
            <p:nvPr/>
          </p:nvGrpSpPr>
          <p:grpSpPr>
            <a:xfrm>
              <a:off x="4245648" y="6723805"/>
              <a:ext cx="1909300" cy="1909300"/>
              <a:chOff x="3502603" y="5406896"/>
              <a:chExt cx="1143000" cy="114300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3539590" y="5521196"/>
                <a:ext cx="1067062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8" name="Oval 77"/>
              <p:cNvSpPr/>
              <p:nvPr/>
            </p:nvSpPr>
            <p:spPr>
              <a:xfrm>
                <a:off x="3502603" y="540689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1480348" y="6723805"/>
              <a:ext cx="1909300" cy="1909300"/>
              <a:chOff x="9275733" y="6863142"/>
              <a:chExt cx="1909300" cy="1909300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4" t="22101" r="18528" b="36246"/>
              <a:stretch/>
            </p:blipFill>
            <p:spPr>
              <a:xfrm>
                <a:off x="9481346" y="7333682"/>
                <a:ext cx="1500623" cy="9928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6" name="Oval 75"/>
              <p:cNvSpPr/>
              <p:nvPr/>
            </p:nvSpPr>
            <p:spPr>
              <a:xfrm>
                <a:off x="9275733" y="6863142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1480348" y="4085100"/>
              <a:ext cx="1909300" cy="1909300"/>
              <a:chOff x="9275733" y="4224437"/>
              <a:chExt cx="1909300" cy="190930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9275733" y="4224437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9505313" y="4803344"/>
                <a:ext cx="1462588" cy="9097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34" name="Freeform 33"/>
          <p:cNvSpPr/>
          <p:nvPr/>
        </p:nvSpPr>
        <p:spPr>
          <a:xfrm>
            <a:off x="3433898" y="913549"/>
            <a:ext cx="10160302" cy="7971789"/>
          </a:xfrm>
          <a:custGeom>
            <a:avLst/>
            <a:gdLst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581292 w 10691446"/>
              <a:gd name="connsiteY187" fmla="*/ 534695 h 8315209"/>
              <a:gd name="connsiteX188" fmla="*/ 8314006 w 10691446"/>
              <a:gd name="connsiteY188" fmla="*/ 506559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314006 w 10691446"/>
              <a:gd name="connsiteY188" fmla="*/ 506559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49846 w 10691446"/>
              <a:gd name="connsiteY92" fmla="*/ 32372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91121 w 10691446"/>
              <a:gd name="connsiteY92" fmla="*/ 3202354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91121 w 10691446"/>
              <a:gd name="connsiteY92" fmla="*/ 3202354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72071 w 10691446"/>
              <a:gd name="connsiteY92" fmla="*/ 320552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8764172 w 10691446"/>
              <a:gd name="connsiteY186" fmla="*/ 239274 h 8315209"/>
              <a:gd name="connsiteX187" fmla="*/ 8285871 w 10691446"/>
              <a:gd name="connsiteY187" fmla="*/ 225205 h 8315209"/>
              <a:gd name="connsiteX188" fmla="*/ 7666892 w 10691446"/>
              <a:gd name="connsiteY188" fmla="*/ 520627 h 8315209"/>
              <a:gd name="connsiteX189" fmla="*/ 7160455 w 10691446"/>
              <a:gd name="connsiteY189" fmla="*/ 492492 h 8315209"/>
              <a:gd name="connsiteX190" fmla="*/ 6907236 w 10691446"/>
              <a:gd name="connsiteY190" fmla="*/ 464356 h 8315209"/>
              <a:gd name="connsiteX191" fmla="*/ 6386732 w 10691446"/>
              <a:gd name="connsiteY191" fmla="*/ 436221 h 8315209"/>
              <a:gd name="connsiteX192" fmla="*/ 5725550 w 10691446"/>
              <a:gd name="connsiteY192" fmla="*/ 337747 h 8315209"/>
              <a:gd name="connsiteX193" fmla="*/ 5514535 w 10691446"/>
              <a:gd name="connsiteY193" fmla="*/ 295544 h 8315209"/>
              <a:gd name="connsiteX194" fmla="*/ 4895556 w 10691446"/>
              <a:gd name="connsiteY194" fmla="*/ 225206 h 8315209"/>
              <a:gd name="connsiteX195" fmla="*/ 4501661 w 10691446"/>
              <a:gd name="connsiteY195" fmla="*/ 140799 h 8315209"/>
              <a:gd name="connsiteX196" fmla="*/ 4304713 w 10691446"/>
              <a:gd name="connsiteY196" fmla="*/ 84529 h 8315209"/>
              <a:gd name="connsiteX197" fmla="*/ 4079630 w 10691446"/>
              <a:gd name="connsiteY197" fmla="*/ 42326 h 8315209"/>
              <a:gd name="connsiteX198" fmla="*/ 3896750 w 10691446"/>
              <a:gd name="connsiteY198" fmla="*/ 28258 h 8315209"/>
              <a:gd name="connsiteX199" fmla="*/ 3854547 w 10691446"/>
              <a:gd name="connsiteY199" fmla="*/ 14190 h 8315209"/>
              <a:gd name="connsiteX200" fmla="*/ 3432516 w 10691446"/>
              <a:gd name="connsiteY200" fmla="*/ 14190 h 8315209"/>
              <a:gd name="connsiteX201" fmla="*/ 3263704 w 10691446"/>
              <a:gd name="connsiteY201" fmla="*/ 42326 h 8315209"/>
              <a:gd name="connsiteX202" fmla="*/ 2982350 w 10691446"/>
              <a:gd name="connsiteY202" fmla="*/ 56393 h 8315209"/>
              <a:gd name="connsiteX203" fmla="*/ 2799470 w 10691446"/>
              <a:gd name="connsiteY203" fmla="*/ 70461 h 8315209"/>
              <a:gd name="connsiteX204" fmla="*/ 2433710 w 10691446"/>
              <a:gd name="connsiteY204" fmla="*/ 126732 h 8315209"/>
              <a:gd name="connsiteX205" fmla="*/ 1491175 w 10691446"/>
              <a:gd name="connsiteY205" fmla="*/ 154867 h 8315209"/>
              <a:gd name="connsiteX206" fmla="*/ 1406769 w 10691446"/>
              <a:gd name="connsiteY206" fmla="*/ 168935 h 8315209"/>
              <a:gd name="connsiteX207" fmla="*/ 1364566 w 10691446"/>
              <a:gd name="connsiteY207" fmla="*/ 183002 h 8315209"/>
              <a:gd name="connsiteX208" fmla="*/ 1237956 w 10691446"/>
              <a:gd name="connsiteY208" fmla="*/ 197070 h 8315209"/>
              <a:gd name="connsiteX209" fmla="*/ 1083212 w 10691446"/>
              <a:gd name="connsiteY209" fmla="*/ 225206 h 8315209"/>
              <a:gd name="connsiteX210" fmla="*/ 970670 w 10691446"/>
              <a:gd name="connsiteY210" fmla="*/ 239273 h 8315209"/>
              <a:gd name="connsiteX211" fmla="*/ 858129 w 10691446"/>
              <a:gd name="connsiteY211" fmla="*/ 267409 h 8315209"/>
              <a:gd name="connsiteX212" fmla="*/ 858129 w 10691446"/>
              <a:gd name="connsiteY212" fmla="*/ 281476 h 8315209"/>
              <a:gd name="connsiteX213" fmla="*/ 858129 w 10691446"/>
              <a:gd name="connsiteY21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42006 w 10691446"/>
              <a:gd name="connsiteY71" fmla="*/ 4853476 h 8315209"/>
              <a:gd name="connsiteX72" fmla="*/ 3713870 w 10691446"/>
              <a:gd name="connsiteY72" fmla="*/ 4811273 h 8315209"/>
              <a:gd name="connsiteX73" fmla="*/ 3643532 w 10691446"/>
              <a:gd name="connsiteY73" fmla="*/ 4698732 h 8315209"/>
              <a:gd name="connsiteX74" fmla="*/ 3615396 w 10691446"/>
              <a:gd name="connsiteY74" fmla="*/ 4656529 h 8315209"/>
              <a:gd name="connsiteX75" fmla="*/ 3601329 w 10691446"/>
              <a:gd name="connsiteY75" fmla="*/ 4600258 h 8315209"/>
              <a:gd name="connsiteX76" fmla="*/ 3587261 w 10691446"/>
              <a:gd name="connsiteY76" fmla="*/ 4558055 h 8315209"/>
              <a:gd name="connsiteX77" fmla="*/ 3629464 w 10691446"/>
              <a:gd name="connsiteY77" fmla="*/ 4417378 h 8315209"/>
              <a:gd name="connsiteX78" fmla="*/ 3657600 w 10691446"/>
              <a:gd name="connsiteY78" fmla="*/ 4389242 h 8315209"/>
              <a:gd name="connsiteX79" fmla="*/ 3700023 w 10691446"/>
              <a:gd name="connsiteY79" fmla="*/ 4323886 h 8315209"/>
              <a:gd name="connsiteX80" fmla="*/ 3708179 w 10691446"/>
              <a:gd name="connsiteY80" fmla="*/ 3987239 h 8315209"/>
              <a:gd name="connsiteX81" fmla="*/ 3657600 w 10691446"/>
              <a:gd name="connsiteY81" fmla="*/ 4051618 h 8315209"/>
              <a:gd name="connsiteX82" fmla="*/ 3615396 w 10691446"/>
              <a:gd name="connsiteY82" fmla="*/ 3854670 h 8315209"/>
              <a:gd name="connsiteX83" fmla="*/ 3601329 w 10691446"/>
              <a:gd name="connsiteY83" fmla="*/ 3671790 h 8315209"/>
              <a:gd name="connsiteX84" fmla="*/ 3615396 w 10691446"/>
              <a:gd name="connsiteY84" fmla="*/ 3502978 h 8315209"/>
              <a:gd name="connsiteX85" fmla="*/ 3685735 w 10691446"/>
              <a:gd name="connsiteY85" fmla="*/ 3446707 h 8315209"/>
              <a:gd name="connsiteX86" fmla="*/ 3742006 w 10691446"/>
              <a:gd name="connsiteY86" fmla="*/ 3404504 h 8315209"/>
              <a:gd name="connsiteX87" fmla="*/ 3784209 w 10691446"/>
              <a:gd name="connsiteY87" fmla="*/ 3362301 h 8315209"/>
              <a:gd name="connsiteX88" fmla="*/ 3826412 w 10691446"/>
              <a:gd name="connsiteY88" fmla="*/ 3348233 h 8315209"/>
              <a:gd name="connsiteX89" fmla="*/ 3896750 w 10691446"/>
              <a:gd name="connsiteY89" fmla="*/ 3291962 h 8315209"/>
              <a:gd name="connsiteX90" fmla="*/ 3961618 w 10691446"/>
              <a:gd name="connsiteY90" fmla="*/ 3275159 h 8315209"/>
              <a:gd name="connsiteX91" fmla="*/ 3965721 w 10691446"/>
              <a:gd name="connsiteY91" fmla="*/ 3218229 h 8315209"/>
              <a:gd name="connsiteX92" fmla="*/ 4029710 w 10691446"/>
              <a:gd name="connsiteY92" fmla="*/ 3212539 h 8315209"/>
              <a:gd name="connsiteX93" fmla="*/ 4051495 w 10691446"/>
              <a:gd name="connsiteY93" fmla="*/ 3165353 h 8315209"/>
              <a:gd name="connsiteX94" fmla="*/ 4079630 w 10691446"/>
              <a:gd name="connsiteY94" fmla="*/ 3010609 h 8315209"/>
              <a:gd name="connsiteX95" fmla="*/ 4107766 w 10691446"/>
              <a:gd name="connsiteY95" fmla="*/ 2926202 h 8315209"/>
              <a:gd name="connsiteX96" fmla="*/ 4121833 w 10691446"/>
              <a:gd name="connsiteY96" fmla="*/ 2869932 h 8315209"/>
              <a:gd name="connsiteX97" fmla="*/ 4149969 w 10691446"/>
              <a:gd name="connsiteY97" fmla="*/ 2827729 h 8315209"/>
              <a:gd name="connsiteX98" fmla="*/ 4178104 w 10691446"/>
              <a:gd name="connsiteY98" fmla="*/ 2771458 h 8315209"/>
              <a:gd name="connsiteX99" fmla="*/ 4276578 w 10691446"/>
              <a:gd name="connsiteY99" fmla="*/ 2672984 h 8315209"/>
              <a:gd name="connsiteX100" fmla="*/ 4304713 w 10691446"/>
              <a:gd name="connsiteY100" fmla="*/ 2630781 h 8315209"/>
              <a:gd name="connsiteX101" fmla="*/ 4389120 w 10691446"/>
              <a:gd name="connsiteY101" fmla="*/ 2588578 h 8315209"/>
              <a:gd name="connsiteX102" fmla="*/ 4543864 w 10691446"/>
              <a:gd name="connsiteY102" fmla="*/ 2546375 h 8315209"/>
              <a:gd name="connsiteX103" fmla="*/ 5500467 w 10691446"/>
              <a:gd name="connsiteY103" fmla="*/ 2518239 h 8315209"/>
              <a:gd name="connsiteX104" fmla="*/ 5936566 w 10691446"/>
              <a:gd name="connsiteY104" fmla="*/ 2532307 h 8315209"/>
              <a:gd name="connsiteX105" fmla="*/ 6105378 w 10691446"/>
              <a:gd name="connsiteY105" fmla="*/ 2616713 h 8315209"/>
              <a:gd name="connsiteX106" fmla="*/ 6274190 w 10691446"/>
              <a:gd name="connsiteY106" fmla="*/ 2701119 h 8315209"/>
              <a:gd name="connsiteX107" fmla="*/ 6302326 w 10691446"/>
              <a:gd name="connsiteY107" fmla="*/ 2729255 h 8315209"/>
              <a:gd name="connsiteX108" fmla="*/ 6330461 w 10691446"/>
              <a:gd name="connsiteY108" fmla="*/ 2785526 h 8315209"/>
              <a:gd name="connsiteX109" fmla="*/ 6372664 w 10691446"/>
              <a:gd name="connsiteY109" fmla="*/ 2813661 h 8315209"/>
              <a:gd name="connsiteX110" fmla="*/ 6400800 w 10691446"/>
              <a:gd name="connsiteY110" fmla="*/ 2841796 h 8315209"/>
              <a:gd name="connsiteX111" fmla="*/ 6414867 w 10691446"/>
              <a:gd name="connsiteY111" fmla="*/ 2883999 h 8315209"/>
              <a:gd name="connsiteX112" fmla="*/ 6443003 w 10691446"/>
              <a:gd name="connsiteY112" fmla="*/ 2912135 h 8315209"/>
              <a:gd name="connsiteX113" fmla="*/ 6471138 w 10691446"/>
              <a:gd name="connsiteY113" fmla="*/ 2954338 h 8315209"/>
              <a:gd name="connsiteX114" fmla="*/ 6471138 w 10691446"/>
              <a:gd name="connsiteY114" fmla="*/ 3109082 h 8315209"/>
              <a:gd name="connsiteX115" fmla="*/ 6386732 w 10691446"/>
              <a:gd name="connsiteY115" fmla="*/ 3137218 h 8315209"/>
              <a:gd name="connsiteX116" fmla="*/ 6404683 w 10691446"/>
              <a:gd name="connsiteY116" fmla="*/ 3205968 h 8315209"/>
              <a:gd name="connsiteX117" fmla="*/ 6463909 w 10691446"/>
              <a:gd name="connsiteY117" fmla="*/ 3287639 h 8315209"/>
              <a:gd name="connsiteX118" fmla="*/ 6583680 w 10691446"/>
              <a:gd name="connsiteY118" fmla="*/ 3291962 h 8315209"/>
              <a:gd name="connsiteX119" fmla="*/ 6682153 w 10691446"/>
              <a:gd name="connsiteY119" fmla="*/ 3362301 h 8315209"/>
              <a:gd name="connsiteX120" fmla="*/ 6710289 w 10691446"/>
              <a:gd name="connsiteY120" fmla="*/ 3404504 h 8315209"/>
              <a:gd name="connsiteX121" fmla="*/ 6752492 w 10691446"/>
              <a:gd name="connsiteY121" fmla="*/ 3460775 h 8315209"/>
              <a:gd name="connsiteX122" fmla="*/ 6794695 w 10691446"/>
              <a:gd name="connsiteY122" fmla="*/ 3629587 h 8315209"/>
              <a:gd name="connsiteX123" fmla="*/ 6780627 w 10691446"/>
              <a:gd name="connsiteY123" fmla="*/ 3770264 h 8315209"/>
              <a:gd name="connsiteX124" fmla="*/ 6780627 w 10691446"/>
              <a:gd name="connsiteY124" fmla="*/ 4121956 h 8315209"/>
              <a:gd name="connsiteX125" fmla="*/ 6721181 w 10691446"/>
              <a:gd name="connsiteY125" fmla="*/ 4086152 h 8315209"/>
              <a:gd name="connsiteX126" fmla="*/ 6726873 w 10691446"/>
              <a:gd name="connsiteY126" fmla="*/ 4330676 h 8315209"/>
              <a:gd name="connsiteX127" fmla="*/ 6822830 w 10691446"/>
              <a:gd name="connsiteY127" fmla="*/ 4389242 h 8315209"/>
              <a:gd name="connsiteX128" fmla="*/ 6822830 w 10691446"/>
              <a:gd name="connsiteY128" fmla="*/ 4628393 h 8315209"/>
              <a:gd name="connsiteX129" fmla="*/ 6794695 w 10691446"/>
              <a:gd name="connsiteY129" fmla="*/ 4726867 h 8315209"/>
              <a:gd name="connsiteX130" fmla="*/ 6752492 w 10691446"/>
              <a:gd name="connsiteY130" fmla="*/ 4783138 h 8315209"/>
              <a:gd name="connsiteX131" fmla="*/ 6738424 w 10691446"/>
              <a:gd name="connsiteY131" fmla="*/ 4825341 h 8315209"/>
              <a:gd name="connsiteX132" fmla="*/ 6696221 w 10691446"/>
              <a:gd name="connsiteY132" fmla="*/ 4853476 h 8315209"/>
              <a:gd name="connsiteX133" fmla="*/ 6611815 w 10691446"/>
              <a:gd name="connsiteY133" fmla="*/ 4895679 h 8315209"/>
              <a:gd name="connsiteX134" fmla="*/ 6583680 w 10691446"/>
              <a:gd name="connsiteY134" fmla="*/ 4937882 h 8315209"/>
              <a:gd name="connsiteX135" fmla="*/ 6541476 w 10691446"/>
              <a:gd name="connsiteY135" fmla="*/ 4966018 h 8315209"/>
              <a:gd name="connsiteX136" fmla="*/ 6527409 w 10691446"/>
              <a:gd name="connsiteY136" fmla="*/ 5008221 h 8315209"/>
              <a:gd name="connsiteX137" fmla="*/ 6465935 w 10691446"/>
              <a:gd name="connsiteY137" fmla="*/ 5007781 h 8315209"/>
              <a:gd name="connsiteX138" fmla="*/ 6461394 w 10691446"/>
              <a:gd name="connsiteY138" fmla="*/ 5078559 h 8315209"/>
              <a:gd name="connsiteX139" fmla="*/ 6527409 w 10691446"/>
              <a:gd name="connsiteY139" fmla="*/ 5177033 h 8315209"/>
              <a:gd name="connsiteX140" fmla="*/ 6555544 w 10691446"/>
              <a:gd name="connsiteY140" fmla="*/ 5275507 h 8315209"/>
              <a:gd name="connsiteX141" fmla="*/ 6569612 w 10691446"/>
              <a:gd name="connsiteY141" fmla="*/ 5317710 h 8315209"/>
              <a:gd name="connsiteX142" fmla="*/ 6611815 w 10691446"/>
              <a:gd name="connsiteY142" fmla="*/ 5584996 h 8315209"/>
              <a:gd name="connsiteX143" fmla="*/ 6625883 w 10691446"/>
              <a:gd name="connsiteY143" fmla="*/ 5697538 h 8315209"/>
              <a:gd name="connsiteX144" fmla="*/ 6654018 w 10691446"/>
              <a:gd name="connsiteY144" fmla="*/ 5767876 h 8315209"/>
              <a:gd name="connsiteX145" fmla="*/ 6738424 w 10691446"/>
              <a:gd name="connsiteY145" fmla="*/ 5978892 h 8315209"/>
              <a:gd name="connsiteX146" fmla="*/ 6710289 w 10691446"/>
              <a:gd name="connsiteY146" fmla="*/ 6400922 h 8315209"/>
              <a:gd name="connsiteX147" fmla="*/ 6668086 w 10691446"/>
              <a:gd name="connsiteY147" fmla="*/ 6485329 h 8315209"/>
              <a:gd name="connsiteX148" fmla="*/ 6654018 w 10691446"/>
              <a:gd name="connsiteY148" fmla="*/ 6527532 h 8315209"/>
              <a:gd name="connsiteX149" fmla="*/ 6682153 w 10691446"/>
              <a:gd name="connsiteY149" fmla="*/ 7230916 h 8315209"/>
              <a:gd name="connsiteX150" fmla="*/ 6907236 w 10691446"/>
              <a:gd name="connsiteY150" fmla="*/ 7835827 h 8315209"/>
              <a:gd name="connsiteX151" fmla="*/ 6977575 w 10691446"/>
              <a:gd name="connsiteY151" fmla="*/ 7934301 h 8315209"/>
              <a:gd name="connsiteX152" fmla="*/ 7047913 w 10691446"/>
              <a:gd name="connsiteY152" fmla="*/ 7976504 h 8315209"/>
              <a:gd name="connsiteX153" fmla="*/ 7244861 w 10691446"/>
              <a:gd name="connsiteY153" fmla="*/ 8046842 h 8315209"/>
              <a:gd name="connsiteX154" fmla="*/ 7413673 w 10691446"/>
              <a:gd name="connsiteY154" fmla="*/ 8117181 h 8315209"/>
              <a:gd name="connsiteX155" fmla="*/ 7793501 w 10691446"/>
              <a:gd name="connsiteY155" fmla="*/ 8229722 h 8315209"/>
              <a:gd name="connsiteX156" fmla="*/ 8018584 w 10691446"/>
              <a:gd name="connsiteY156" fmla="*/ 8243790 h 8315209"/>
              <a:gd name="connsiteX157" fmla="*/ 8567224 w 10691446"/>
              <a:gd name="connsiteY157" fmla="*/ 8271926 h 8315209"/>
              <a:gd name="connsiteX158" fmla="*/ 8932984 w 10691446"/>
              <a:gd name="connsiteY158" fmla="*/ 8314129 h 8315209"/>
              <a:gd name="connsiteX159" fmla="*/ 9073661 w 10691446"/>
              <a:gd name="connsiteY159" fmla="*/ 8285993 h 8315209"/>
              <a:gd name="connsiteX160" fmla="*/ 9369083 w 10691446"/>
              <a:gd name="connsiteY160" fmla="*/ 8145316 h 8315209"/>
              <a:gd name="connsiteX161" fmla="*/ 9453489 w 10691446"/>
              <a:gd name="connsiteY161" fmla="*/ 8131249 h 8315209"/>
              <a:gd name="connsiteX162" fmla="*/ 9636369 w 10691446"/>
              <a:gd name="connsiteY162" fmla="*/ 8074978 h 8315209"/>
              <a:gd name="connsiteX163" fmla="*/ 9692640 w 10691446"/>
              <a:gd name="connsiteY163" fmla="*/ 8046842 h 8315209"/>
              <a:gd name="connsiteX164" fmla="*/ 9791113 w 10691446"/>
              <a:gd name="connsiteY164" fmla="*/ 8018707 h 8315209"/>
              <a:gd name="connsiteX165" fmla="*/ 9889587 w 10691446"/>
              <a:gd name="connsiteY165" fmla="*/ 7962436 h 8315209"/>
              <a:gd name="connsiteX166" fmla="*/ 10339753 w 10691446"/>
              <a:gd name="connsiteY166" fmla="*/ 7399729 h 8315209"/>
              <a:gd name="connsiteX167" fmla="*/ 10649243 w 10691446"/>
              <a:gd name="connsiteY167" fmla="*/ 6640073 h 8315209"/>
              <a:gd name="connsiteX168" fmla="*/ 10691446 w 10691446"/>
              <a:gd name="connsiteY168" fmla="*/ 6429058 h 8315209"/>
              <a:gd name="connsiteX169" fmla="*/ 10649243 w 10691446"/>
              <a:gd name="connsiteY169" fmla="*/ 5767876 h 8315209"/>
              <a:gd name="connsiteX170" fmla="*/ 10635175 w 10691446"/>
              <a:gd name="connsiteY170" fmla="*/ 5444319 h 8315209"/>
              <a:gd name="connsiteX171" fmla="*/ 10592972 w 10691446"/>
              <a:gd name="connsiteY171" fmla="*/ 5205169 h 8315209"/>
              <a:gd name="connsiteX172" fmla="*/ 10522633 w 10691446"/>
              <a:gd name="connsiteY172" fmla="*/ 4656529 h 8315209"/>
              <a:gd name="connsiteX173" fmla="*/ 10494498 w 10691446"/>
              <a:gd name="connsiteY173" fmla="*/ 4473649 h 8315209"/>
              <a:gd name="connsiteX174" fmla="*/ 10424160 w 10691446"/>
              <a:gd name="connsiteY174" fmla="*/ 3798399 h 8315209"/>
              <a:gd name="connsiteX175" fmla="*/ 10410092 w 10691446"/>
              <a:gd name="connsiteY175" fmla="*/ 3460775 h 8315209"/>
              <a:gd name="connsiteX176" fmla="*/ 10339753 w 10691446"/>
              <a:gd name="connsiteY176" fmla="*/ 2813661 h 8315209"/>
              <a:gd name="connsiteX177" fmla="*/ 10297550 w 10691446"/>
              <a:gd name="connsiteY177" fmla="*/ 2574510 h 8315209"/>
              <a:gd name="connsiteX178" fmla="*/ 10269415 w 10691446"/>
              <a:gd name="connsiteY178" fmla="*/ 2279089 h 8315209"/>
              <a:gd name="connsiteX179" fmla="*/ 10213144 w 10691446"/>
              <a:gd name="connsiteY179" fmla="*/ 1969599 h 8315209"/>
              <a:gd name="connsiteX180" fmla="*/ 10114670 w 10691446"/>
              <a:gd name="connsiteY180" fmla="*/ 1575704 h 8315209"/>
              <a:gd name="connsiteX181" fmla="*/ 10086535 w 10691446"/>
              <a:gd name="connsiteY181" fmla="*/ 1252147 h 8315209"/>
              <a:gd name="connsiteX182" fmla="*/ 10072467 w 10691446"/>
              <a:gd name="connsiteY182" fmla="*/ 970793 h 8315209"/>
              <a:gd name="connsiteX183" fmla="*/ 9931790 w 10691446"/>
              <a:gd name="connsiteY183" fmla="*/ 534695 h 8315209"/>
              <a:gd name="connsiteX184" fmla="*/ 9720775 w 10691446"/>
              <a:gd name="connsiteY184" fmla="*/ 478424 h 8315209"/>
              <a:gd name="connsiteX185" fmla="*/ 8764172 w 10691446"/>
              <a:gd name="connsiteY185" fmla="*/ 239274 h 8315209"/>
              <a:gd name="connsiteX186" fmla="*/ 8285871 w 10691446"/>
              <a:gd name="connsiteY186" fmla="*/ 225205 h 8315209"/>
              <a:gd name="connsiteX187" fmla="*/ 7666892 w 10691446"/>
              <a:gd name="connsiteY187" fmla="*/ 520627 h 8315209"/>
              <a:gd name="connsiteX188" fmla="*/ 7160455 w 10691446"/>
              <a:gd name="connsiteY188" fmla="*/ 492492 h 8315209"/>
              <a:gd name="connsiteX189" fmla="*/ 6907236 w 10691446"/>
              <a:gd name="connsiteY189" fmla="*/ 464356 h 8315209"/>
              <a:gd name="connsiteX190" fmla="*/ 6386732 w 10691446"/>
              <a:gd name="connsiteY190" fmla="*/ 436221 h 8315209"/>
              <a:gd name="connsiteX191" fmla="*/ 5725550 w 10691446"/>
              <a:gd name="connsiteY191" fmla="*/ 337747 h 8315209"/>
              <a:gd name="connsiteX192" fmla="*/ 5514535 w 10691446"/>
              <a:gd name="connsiteY192" fmla="*/ 295544 h 8315209"/>
              <a:gd name="connsiteX193" fmla="*/ 4895556 w 10691446"/>
              <a:gd name="connsiteY193" fmla="*/ 225206 h 8315209"/>
              <a:gd name="connsiteX194" fmla="*/ 4501661 w 10691446"/>
              <a:gd name="connsiteY194" fmla="*/ 140799 h 8315209"/>
              <a:gd name="connsiteX195" fmla="*/ 4304713 w 10691446"/>
              <a:gd name="connsiteY195" fmla="*/ 84529 h 8315209"/>
              <a:gd name="connsiteX196" fmla="*/ 4079630 w 10691446"/>
              <a:gd name="connsiteY196" fmla="*/ 42326 h 8315209"/>
              <a:gd name="connsiteX197" fmla="*/ 3896750 w 10691446"/>
              <a:gd name="connsiteY197" fmla="*/ 28258 h 8315209"/>
              <a:gd name="connsiteX198" fmla="*/ 3854547 w 10691446"/>
              <a:gd name="connsiteY198" fmla="*/ 14190 h 8315209"/>
              <a:gd name="connsiteX199" fmla="*/ 3432516 w 10691446"/>
              <a:gd name="connsiteY199" fmla="*/ 14190 h 8315209"/>
              <a:gd name="connsiteX200" fmla="*/ 3263704 w 10691446"/>
              <a:gd name="connsiteY200" fmla="*/ 42326 h 8315209"/>
              <a:gd name="connsiteX201" fmla="*/ 2982350 w 10691446"/>
              <a:gd name="connsiteY201" fmla="*/ 56393 h 8315209"/>
              <a:gd name="connsiteX202" fmla="*/ 2799470 w 10691446"/>
              <a:gd name="connsiteY202" fmla="*/ 70461 h 8315209"/>
              <a:gd name="connsiteX203" fmla="*/ 2433710 w 10691446"/>
              <a:gd name="connsiteY203" fmla="*/ 126732 h 8315209"/>
              <a:gd name="connsiteX204" fmla="*/ 1491175 w 10691446"/>
              <a:gd name="connsiteY204" fmla="*/ 154867 h 8315209"/>
              <a:gd name="connsiteX205" fmla="*/ 1406769 w 10691446"/>
              <a:gd name="connsiteY205" fmla="*/ 168935 h 8315209"/>
              <a:gd name="connsiteX206" fmla="*/ 1364566 w 10691446"/>
              <a:gd name="connsiteY206" fmla="*/ 183002 h 8315209"/>
              <a:gd name="connsiteX207" fmla="*/ 1237956 w 10691446"/>
              <a:gd name="connsiteY207" fmla="*/ 197070 h 8315209"/>
              <a:gd name="connsiteX208" fmla="*/ 1083212 w 10691446"/>
              <a:gd name="connsiteY208" fmla="*/ 225206 h 8315209"/>
              <a:gd name="connsiteX209" fmla="*/ 970670 w 10691446"/>
              <a:gd name="connsiteY209" fmla="*/ 239273 h 8315209"/>
              <a:gd name="connsiteX210" fmla="*/ 858129 w 10691446"/>
              <a:gd name="connsiteY210" fmla="*/ 267409 h 8315209"/>
              <a:gd name="connsiteX211" fmla="*/ 858129 w 10691446"/>
              <a:gd name="connsiteY211" fmla="*/ 281476 h 8315209"/>
              <a:gd name="connsiteX212" fmla="*/ 858129 w 10691446"/>
              <a:gd name="connsiteY21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13870 w 10691446"/>
              <a:gd name="connsiteY71" fmla="*/ 4811273 h 8315209"/>
              <a:gd name="connsiteX72" fmla="*/ 3643532 w 10691446"/>
              <a:gd name="connsiteY72" fmla="*/ 4698732 h 8315209"/>
              <a:gd name="connsiteX73" fmla="*/ 3615396 w 10691446"/>
              <a:gd name="connsiteY73" fmla="*/ 4656529 h 8315209"/>
              <a:gd name="connsiteX74" fmla="*/ 3601329 w 10691446"/>
              <a:gd name="connsiteY74" fmla="*/ 4600258 h 8315209"/>
              <a:gd name="connsiteX75" fmla="*/ 3587261 w 10691446"/>
              <a:gd name="connsiteY75" fmla="*/ 4558055 h 8315209"/>
              <a:gd name="connsiteX76" fmla="*/ 3629464 w 10691446"/>
              <a:gd name="connsiteY76" fmla="*/ 4417378 h 8315209"/>
              <a:gd name="connsiteX77" fmla="*/ 3657600 w 10691446"/>
              <a:gd name="connsiteY77" fmla="*/ 4389242 h 8315209"/>
              <a:gd name="connsiteX78" fmla="*/ 3700023 w 10691446"/>
              <a:gd name="connsiteY78" fmla="*/ 4323886 h 8315209"/>
              <a:gd name="connsiteX79" fmla="*/ 3708179 w 10691446"/>
              <a:gd name="connsiteY79" fmla="*/ 3987239 h 8315209"/>
              <a:gd name="connsiteX80" fmla="*/ 3657600 w 10691446"/>
              <a:gd name="connsiteY80" fmla="*/ 4051618 h 8315209"/>
              <a:gd name="connsiteX81" fmla="*/ 3615396 w 10691446"/>
              <a:gd name="connsiteY81" fmla="*/ 3854670 h 8315209"/>
              <a:gd name="connsiteX82" fmla="*/ 3601329 w 10691446"/>
              <a:gd name="connsiteY82" fmla="*/ 3671790 h 8315209"/>
              <a:gd name="connsiteX83" fmla="*/ 3615396 w 10691446"/>
              <a:gd name="connsiteY83" fmla="*/ 3502978 h 8315209"/>
              <a:gd name="connsiteX84" fmla="*/ 3685735 w 10691446"/>
              <a:gd name="connsiteY84" fmla="*/ 3446707 h 8315209"/>
              <a:gd name="connsiteX85" fmla="*/ 3742006 w 10691446"/>
              <a:gd name="connsiteY85" fmla="*/ 3404504 h 8315209"/>
              <a:gd name="connsiteX86" fmla="*/ 3784209 w 10691446"/>
              <a:gd name="connsiteY86" fmla="*/ 3362301 h 8315209"/>
              <a:gd name="connsiteX87" fmla="*/ 3826412 w 10691446"/>
              <a:gd name="connsiteY87" fmla="*/ 3348233 h 8315209"/>
              <a:gd name="connsiteX88" fmla="*/ 3896750 w 10691446"/>
              <a:gd name="connsiteY88" fmla="*/ 3291962 h 8315209"/>
              <a:gd name="connsiteX89" fmla="*/ 3961618 w 10691446"/>
              <a:gd name="connsiteY89" fmla="*/ 3275159 h 8315209"/>
              <a:gd name="connsiteX90" fmla="*/ 3965721 w 10691446"/>
              <a:gd name="connsiteY90" fmla="*/ 3218229 h 8315209"/>
              <a:gd name="connsiteX91" fmla="*/ 4029710 w 10691446"/>
              <a:gd name="connsiteY91" fmla="*/ 3212539 h 8315209"/>
              <a:gd name="connsiteX92" fmla="*/ 4051495 w 10691446"/>
              <a:gd name="connsiteY92" fmla="*/ 3165353 h 8315209"/>
              <a:gd name="connsiteX93" fmla="*/ 4079630 w 10691446"/>
              <a:gd name="connsiteY93" fmla="*/ 3010609 h 8315209"/>
              <a:gd name="connsiteX94" fmla="*/ 4107766 w 10691446"/>
              <a:gd name="connsiteY94" fmla="*/ 2926202 h 8315209"/>
              <a:gd name="connsiteX95" fmla="*/ 4121833 w 10691446"/>
              <a:gd name="connsiteY95" fmla="*/ 2869932 h 8315209"/>
              <a:gd name="connsiteX96" fmla="*/ 4149969 w 10691446"/>
              <a:gd name="connsiteY96" fmla="*/ 2827729 h 8315209"/>
              <a:gd name="connsiteX97" fmla="*/ 4178104 w 10691446"/>
              <a:gd name="connsiteY97" fmla="*/ 2771458 h 8315209"/>
              <a:gd name="connsiteX98" fmla="*/ 4276578 w 10691446"/>
              <a:gd name="connsiteY98" fmla="*/ 2672984 h 8315209"/>
              <a:gd name="connsiteX99" fmla="*/ 4304713 w 10691446"/>
              <a:gd name="connsiteY99" fmla="*/ 2630781 h 8315209"/>
              <a:gd name="connsiteX100" fmla="*/ 4389120 w 10691446"/>
              <a:gd name="connsiteY100" fmla="*/ 2588578 h 8315209"/>
              <a:gd name="connsiteX101" fmla="*/ 4543864 w 10691446"/>
              <a:gd name="connsiteY101" fmla="*/ 2546375 h 8315209"/>
              <a:gd name="connsiteX102" fmla="*/ 5500467 w 10691446"/>
              <a:gd name="connsiteY102" fmla="*/ 2518239 h 8315209"/>
              <a:gd name="connsiteX103" fmla="*/ 5936566 w 10691446"/>
              <a:gd name="connsiteY103" fmla="*/ 2532307 h 8315209"/>
              <a:gd name="connsiteX104" fmla="*/ 6105378 w 10691446"/>
              <a:gd name="connsiteY104" fmla="*/ 2616713 h 8315209"/>
              <a:gd name="connsiteX105" fmla="*/ 6274190 w 10691446"/>
              <a:gd name="connsiteY105" fmla="*/ 2701119 h 8315209"/>
              <a:gd name="connsiteX106" fmla="*/ 6302326 w 10691446"/>
              <a:gd name="connsiteY106" fmla="*/ 2729255 h 8315209"/>
              <a:gd name="connsiteX107" fmla="*/ 6330461 w 10691446"/>
              <a:gd name="connsiteY107" fmla="*/ 2785526 h 8315209"/>
              <a:gd name="connsiteX108" fmla="*/ 6372664 w 10691446"/>
              <a:gd name="connsiteY108" fmla="*/ 2813661 h 8315209"/>
              <a:gd name="connsiteX109" fmla="*/ 6400800 w 10691446"/>
              <a:gd name="connsiteY109" fmla="*/ 2841796 h 8315209"/>
              <a:gd name="connsiteX110" fmla="*/ 6414867 w 10691446"/>
              <a:gd name="connsiteY110" fmla="*/ 2883999 h 8315209"/>
              <a:gd name="connsiteX111" fmla="*/ 6443003 w 10691446"/>
              <a:gd name="connsiteY111" fmla="*/ 2912135 h 8315209"/>
              <a:gd name="connsiteX112" fmla="*/ 6471138 w 10691446"/>
              <a:gd name="connsiteY112" fmla="*/ 2954338 h 8315209"/>
              <a:gd name="connsiteX113" fmla="*/ 6471138 w 10691446"/>
              <a:gd name="connsiteY113" fmla="*/ 3109082 h 8315209"/>
              <a:gd name="connsiteX114" fmla="*/ 6386732 w 10691446"/>
              <a:gd name="connsiteY114" fmla="*/ 3137218 h 8315209"/>
              <a:gd name="connsiteX115" fmla="*/ 6404683 w 10691446"/>
              <a:gd name="connsiteY115" fmla="*/ 3205968 h 8315209"/>
              <a:gd name="connsiteX116" fmla="*/ 6463909 w 10691446"/>
              <a:gd name="connsiteY116" fmla="*/ 3287639 h 8315209"/>
              <a:gd name="connsiteX117" fmla="*/ 6583680 w 10691446"/>
              <a:gd name="connsiteY117" fmla="*/ 3291962 h 8315209"/>
              <a:gd name="connsiteX118" fmla="*/ 6682153 w 10691446"/>
              <a:gd name="connsiteY118" fmla="*/ 3362301 h 8315209"/>
              <a:gd name="connsiteX119" fmla="*/ 6710289 w 10691446"/>
              <a:gd name="connsiteY119" fmla="*/ 3404504 h 8315209"/>
              <a:gd name="connsiteX120" fmla="*/ 6752492 w 10691446"/>
              <a:gd name="connsiteY120" fmla="*/ 3460775 h 8315209"/>
              <a:gd name="connsiteX121" fmla="*/ 6794695 w 10691446"/>
              <a:gd name="connsiteY121" fmla="*/ 3629587 h 8315209"/>
              <a:gd name="connsiteX122" fmla="*/ 6780627 w 10691446"/>
              <a:gd name="connsiteY122" fmla="*/ 3770264 h 8315209"/>
              <a:gd name="connsiteX123" fmla="*/ 6780627 w 10691446"/>
              <a:gd name="connsiteY123" fmla="*/ 4121956 h 8315209"/>
              <a:gd name="connsiteX124" fmla="*/ 6721181 w 10691446"/>
              <a:gd name="connsiteY124" fmla="*/ 4086152 h 8315209"/>
              <a:gd name="connsiteX125" fmla="*/ 6726873 w 10691446"/>
              <a:gd name="connsiteY125" fmla="*/ 4330676 h 8315209"/>
              <a:gd name="connsiteX126" fmla="*/ 6822830 w 10691446"/>
              <a:gd name="connsiteY126" fmla="*/ 4389242 h 8315209"/>
              <a:gd name="connsiteX127" fmla="*/ 6822830 w 10691446"/>
              <a:gd name="connsiteY127" fmla="*/ 4628393 h 8315209"/>
              <a:gd name="connsiteX128" fmla="*/ 6794695 w 10691446"/>
              <a:gd name="connsiteY128" fmla="*/ 4726867 h 8315209"/>
              <a:gd name="connsiteX129" fmla="*/ 6752492 w 10691446"/>
              <a:gd name="connsiteY129" fmla="*/ 4783138 h 8315209"/>
              <a:gd name="connsiteX130" fmla="*/ 6738424 w 10691446"/>
              <a:gd name="connsiteY130" fmla="*/ 4825341 h 8315209"/>
              <a:gd name="connsiteX131" fmla="*/ 6696221 w 10691446"/>
              <a:gd name="connsiteY131" fmla="*/ 4853476 h 8315209"/>
              <a:gd name="connsiteX132" fmla="*/ 6611815 w 10691446"/>
              <a:gd name="connsiteY132" fmla="*/ 4895679 h 8315209"/>
              <a:gd name="connsiteX133" fmla="*/ 6583680 w 10691446"/>
              <a:gd name="connsiteY133" fmla="*/ 4937882 h 8315209"/>
              <a:gd name="connsiteX134" fmla="*/ 6541476 w 10691446"/>
              <a:gd name="connsiteY134" fmla="*/ 4966018 h 8315209"/>
              <a:gd name="connsiteX135" fmla="*/ 6527409 w 10691446"/>
              <a:gd name="connsiteY135" fmla="*/ 5008221 h 8315209"/>
              <a:gd name="connsiteX136" fmla="*/ 6465935 w 10691446"/>
              <a:gd name="connsiteY136" fmla="*/ 5007781 h 8315209"/>
              <a:gd name="connsiteX137" fmla="*/ 6461394 w 10691446"/>
              <a:gd name="connsiteY137" fmla="*/ 5078559 h 8315209"/>
              <a:gd name="connsiteX138" fmla="*/ 6527409 w 10691446"/>
              <a:gd name="connsiteY138" fmla="*/ 5177033 h 8315209"/>
              <a:gd name="connsiteX139" fmla="*/ 6555544 w 10691446"/>
              <a:gd name="connsiteY139" fmla="*/ 5275507 h 8315209"/>
              <a:gd name="connsiteX140" fmla="*/ 6569612 w 10691446"/>
              <a:gd name="connsiteY140" fmla="*/ 5317710 h 8315209"/>
              <a:gd name="connsiteX141" fmla="*/ 6611815 w 10691446"/>
              <a:gd name="connsiteY141" fmla="*/ 5584996 h 8315209"/>
              <a:gd name="connsiteX142" fmla="*/ 6625883 w 10691446"/>
              <a:gd name="connsiteY142" fmla="*/ 5697538 h 8315209"/>
              <a:gd name="connsiteX143" fmla="*/ 6654018 w 10691446"/>
              <a:gd name="connsiteY143" fmla="*/ 5767876 h 8315209"/>
              <a:gd name="connsiteX144" fmla="*/ 6738424 w 10691446"/>
              <a:gd name="connsiteY144" fmla="*/ 5978892 h 8315209"/>
              <a:gd name="connsiteX145" fmla="*/ 6710289 w 10691446"/>
              <a:gd name="connsiteY145" fmla="*/ 6400922 h 8315209"/>
              <a:gd name="connsiteX146" fmla="*/ 6668086 w 10691446"/>
              <a:gd name="connsiteY146" fmla="*/ 6485329 h 8315209"/>
              <a:gd name="connsiteX147" fmla="*/ 6654018 w 10691446"/>
              <a:gd name="connsiteY147" fmla="*/ 6527532 h 8315209"/>
              <a:gd name="connsiteX148" fmla="*/ 6682153 w 10691446"/>
              <a:gd name="connsiteY148" fmla="*/ 7230916 h 8315209"/>
              <a:gd name="connsiteX149" fmla="*/ 6907236 w 10691446"/>
              <a:gd name="connsiteY149" fmla="*/ 7835827 h 8315209"/>
              <a:gd name="connsiteX150" fmla="*/ 6977575 w 10691446"/>
              <a:gd name="connsiteY150" fmla="*/ 7934301 h 8315209"/>
              <a:gd name="connsiteX151" fmla="*/ 7047913 w 10691446"/>
              <a:gd name="connsiteY151" fmla="*/ 7976504 h 8315209"/>
              <a:gd name="connsiteX152" fmla="*/ 7244861 w 10691446"/>
              <a:gd name="connsiteY152" fmla="*/ 8046842 h 8315209"/>
              <a:gd name="connsiteX153" fmla="*/ 7413673 w 10691446"/>
              <a:gd name="connsiteY153" fmla="*/ 8117181 h 8315209"/>
              <a:gd name="connsiteX154" fmla="*/ 7793501 w 10691446"/>
              <a:gd name="connsiteY154" fmla="*/ 8229722 h 8315209"/>
              <a:gd name="connsiteX155" fmla="*/ 8018584 w 10691446"/>
              <a:gd name="connsiteY155" fmla="*/ 8243790 h 8315209"/>
              <a:gd name="connsiteX156" fmla="*/ 8567224 w 10691446"/>
              <a:gd name="connsiteY156" fmla="*/ 8271926 h 8315209"/>
              <a:gd name="connsiteX157" fmla="*/ 8932984 w 10691446"/>
              <a:gd name="connsiteY157" fmla="*/ 8314129 h 8315209"/>
              <a:gd name="connsiteX158" fmla="*/ 9073661 w 10691446"/>
              <a:gd name="connsiteY158" fmla="*/ 8285993 h 8315209"/>
              <a:gd name="connsiteX159" fmla="*/ 9369083 w 10691446"/>
              <a:gd name="connsiteY159" fmla="*/ 8145316 h 8315209"/>
              <a:gd name="connsiteX160" fmla="*/ 9453489 w 10691446"/>
              <a:gd name="connsiteY160" fmla="*/ 8131249 h 8315209"/>
              <a:gd name="connsiteX161" fmla="*/ 9636369 w 10691446"/>
              <a:gd name="connsiteY161" fmla="*/ 8074978 h 8315209"/>
              <a:gd name="connsiteX162" fmla="*/ 9692640 w 10691446"/>
              <a:gd name="connsiteY162" fmla="*/ 8046842 h 8315209"/>
              <a:gd name="connsiteX163" fmla="*/ 9791113 w 10691446"/>
              <a:gd name="connsiteY163" fmla="*/ 8018707 h 8315209"/>
              <a:gd name="connsiteX164" fmla="*/ 9889587 w 10691446"/>
              <a:gd name="connsiteY164" fmla="*/ 7962436 h 8315209"/>
              <a:gd name="connsiteX165" fmla="*/ 10339753 w 10691446"/>
              <a:gd name="connsiteY165" fmla="*/ 7399729 h 8315209"/>
              <a:gd name="connsiteX166" fmla="*/ 10649243 w 10691446"/>
              <a:gd name="connsiteY166" fmla="*/ 6640073 h 8315209"/>
              <a:gd name="connsiteX167" fmla="*/ 10691446 w 10691446"/>
              <a:gd name="connsiteY167" fmla="*/ 6429058 h 8315209"/>
              <a:gd name="connsiteX168" fmla="*/ 10649243 w 10691446"/>
              <a:gd name="connsiteY168" fmla="*/ 5767876 h 8315209"/>
              <a:gd name="connsiteX169" fmla="*/ 10635175 w 10691446"/>
              <a:gd name="connsiteY169" fmla="*/ 5444319 h 8315209"/>
              <a:gd name="connsiteX170" fmla="*/ 10592972 w 10691446"/>
              <a:gd name="connsiteY170" fmla="*/ 5205169 h 8315209"/>
              <a:gd name="connsiteX171" fmla="*/ 10522633 w 10691446"/>
              <a:gd name="connsiteY171" fmla="*/ 4656529 h 8315209"/>
              <a:gd name="connsiteX172" fmla="*/ 10494498 w 10691446"/>
              <a:gd name="connsiteY172" fmla="*/ 4473649 h 8315209"/>
              <a:gd name="connsiteX173" fmla="*/ 10424160 w 10691446"/>
              <a:gd name="connsiteY173" fmla="*/ 3798399 h 8315209"/>
              <a:gd name="connsiteX174" fmla="*/ 10410092 w 10691446"/>
              <a:gd name="connsiteY174" fmla="*/ 3460775 h 8315209"/>
              <a:gd name="connsiteX175" fmla="*/ 10339753 w 10691446"/>
              <a:gd name="connsiteY175" fmla="*/ 2813661 h 8315209"/>
              <a:gd name="connsiteX176" fmla="*/ 10297550 w 10691446"/>
              <a:gd name="connsiteY176" fmla="*/ 2574510 h 8315209"/>
              <a:gd name="connsiteX177" fmla="*/ 10269415 w 10691446"/>
              <a:gd name="connsiteY177" fmla="*/ 2279089 h 8315209"/>
              <a:gd name="connsiteX178" fmla="*/ 10213144 w 10691446"/>
              <a:gd name="connsiteY178" fmla="*/ 1969599 h 8315209"/>
              <a:gd name="connsiteX179" fmla="*/ 10114670 w 10691446"/>
              <a:gd name="connsiteY179" fmla="*/ 1575704 h 8315209"/>
              <a:gd name="connsiteX180" fmla="*/ 10086535 w 10691446"/>
              <a:gd name="connsiteY180" fmla="*/ 1252147 h 8315209"/>
              <a:gd name="connsiteX181" fmla="*/ 10072467 w 10691446"/>
              <a:gd name="connsiteY181" fmla="*/ 970793 h 8315209"/>
              <a:gd name="connsiteX182" fmla="*/ 9931790 w 10691446"/>
              <a:gd name="connsiteY182" fmla="*/ 534695 h 8315209"/>
              <a:gd name="connsiteX183" fmla="*/ 9720775 w 10691446"/>
              <a:gd name="connsiteY183" fmla="*/ 478424 h 8315209"/>
              <a:gd name="connsiteX184" fmla="*/ 8764172 w 10691446"/>
              <a:gd name="connsiteY184" fmla="*/ 239274 h 8315209"/>
              <a:gd name="connsiteX185" fmla="*/ 8285871 w 10691446"/>
              <a:gd name="connsiteY185" fmla="*/ 225205 h 8315209"/>
              <a:gd name="connsiteX186" fmla="*/ 7666892 w 10691446"/>
              <a:gd name="connsiteY186" fmla="*/ 520627 h 8315209"/>
              <a:gd name="connsiteX187" fmla="*/ 7160455 w 10691446"/>
              <a:gd name="connsiteY187" fmla="*/ 492492 h 8315209"/>
              <a:gd name="connsiteX188" fmla="*/ 6907236 w 10691446"/>
              <a:gd name="connsiteY188" fmla="*/ 464356 h 8315209"/>
              <a:gd name="connsiteX189" fmla="*/ 6386732 w 10691446"/>
              <a:gd name="connsiteY189" fmla="*/ 436221 h 8315209"/>
              <a:gd name="connsiteX190" fmla="*/ 5725550 w 10691446"/>
              <a:gd name="connsiteY190" fmla="*/ 337747 h 8315209"/>
              <a:gd name="connsiteX191" fmla="*/ 5514535 w 10691446"/>
              <a:gd name="connsiteY191" fmla="*/ 295544 h 8315209"/>
              <a:gd name="connsiteX192" fmla="*/ 4895556 w 10691446"/>
              <a:gd name="connsiteY192" fmla="*/ 225206 h 8315209"/>
              <a:gd name="connsiteX193" fmla="*/ 4501661 w 10691446"/>
              <a:gd name="connsiteY193" fmla="*/ 140799 h 8315209"/>
              <a:gd name="connsiteX194" fmla="*/ 4304713 w 10691446"/>
              <a:gd name="connsiteY194" fmla="*/ 84529 h 8315209"/>
              <a:gd name="connsiteX195" fmla="*/ 4079630 w 10691446"/>
              <a:gd name="connsiteY195" fmla="*/ 42326 h 8315209"/>
              <a:gd name="connsiteX196" fmla="*/ 3896750 w 10691446"/>
              <a:gd name="connsiteY196" fmla="*/ 28258 h 8315209"/>
              <a:gd name="connsiteX197" fmla="*/ 3854547 w 10691446"/>
              <a:gd name="connsiteY197" fmla="*/ 14190 h 8315209"/>
              <a:gd name="connsiteX198" fmla="*/ 3432516 w 10691446"/>
              <a:gd name="connsiteY198" fmla="*/ 14190 h 8315209"/>
              <a:gd name="connsiteX199" fmla="*/ 3263704 w 10691446"/>
              <a:gd name="connsiteY199" fmla="*/ 42326 h 8315209"/>
              <a:gd name="connsiteX200" fmla="*/ 2982350 w 10691446"/>
              <a:gd name="connsiteY200" fmla="*/ 56393 h 8315209"/>
              <a:gd name="connsiteX201" fmla="*/ 2799470 w 10691446"/>
              <a:gd name="connsiteY201" fmla="*/ 70461 h 8315209"/>
              <a:gd name="connsiteX202" fmla="*/ 2433710 w 10691446"/>
              <a:gd name="connsiteY202" fmla="*/ 126732 h 8315209"/>
              <a:gd name="connsiteX203" fmla="*/ 1491175 w 10691446"/>
              <a:gd name="connsiteY203" fmla="*/ 154867 h 8315209"/>
              <a:gd name="connsiteX204" fmla="*/ 1406769 w 10691446"/>
              <a:gd name="connsiteY204" fmla="*/ 168935 h 8315209"/>
              <a:gd name="connsiteX205" fmla="*/ 1364566 w 10691446"/>
              <a:gd name="connsiteY205" fmla="*/ 183002 h 8315209"/>
              <a:gd name="connsiteX206" fmla="*/ 1237956 w 10691446"/>
              <a:gd name="connsiteY206" fmla="*/ 197070 h 8315209"/>
              <a:gd name="connsiteX207" fmla="*/ 1083212 w 10691446"/>
              <a:gd name="connsiteY207" fmla="*/ 225206 h 8315209"/>
              <a:gd name="connsiteX208" fmla="*/ 970670 w 10691446"/>
              <a:gd name="connsiteY208" fmla="*/ 239273 h 8315209"/>
              <a:gd name="connsiteX209" fmla="*/ 858129 w 10691446"/>
              <a:gd name="connsiteY209" fmla="*/ 267409 h 8315209"/>
              <a:gd name="connsiteX210" fmla="*/ 858129 w 10691446"/>
              <a:gd name="connsiteY210" fmla="*/ 281476 h 8315209"/>
              <a:gd name="connsiteX211" fmla="*/ 858129 w 10691446"/>
              <a:gd name="connsiteY21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43532 w 10691446"/>
              <a:gd name="connsiteY71" fmla="*/ 4698732 h 8315209"/>
              <a:gd name="connsiteX72" fmla="*/ 3615396 w 10691446"/>
              <a:gd name="connsiteY72" fmla="*/ 4656529 h 8315209"/>
              <a:gd name="connsiteX73" fmla="*/ 3601329 w 10691446"/>
              <a:gd name="connsiteY73" fmla="*/ 4600258 h 8315209"/>
              <a:gd name="connsiteX74" fmla="*/ 3587261 w 10691446"/>
              <a:gd name="connsiteY74" fmla="*/ 4558055 h 8315209"/>
              <a:gd name="connsiteX75" fmla="*/ 3629464 w 10691446"/>
              <a:gd name="connsiteY75" fmla="*/ 4417378 h 8315209"/>
              <a:gd name="connsiteX76" fmla="*/ 3657600 w 10691446"/>
              <a:gd name="connsiteY76" fmla="*/ 4389242 h 8315209"/>
              <a:gd name="connsiteX77" fmla="*/ 3700023 w 10691446"/>
              <a:gd name="connsiteY77" fmla="*/ 4323886 h 8315209"/>
              <a:gd name="connsiteX78" fmla="*/ 3708179 w 10691446"/>
              <a:gd name="connsiteY78" fmla="*/ 3987239 h 8315209"/>
              <a:gd name="connsiteX79" fmla="*/ 3657600 w 10691446"/>
              <a:gd name="connsiteY79" fmla="*/ 4051618 h 8315209"/>
              <a:gd name="connsiteX80" fmla="*/ 3615396 w 10691446"/>
              <a:gd name="connsiteY80" fmla="*/ 3854670 h 8315209"/>
              <a:gd name="connsiteX81" fmla="*/ 3601329 w 10691446"/>
              <a:gd name="connsiteY81" fmla="*/ 3671790 h 8315209"/>
              <a:gd name="connsiteX82" fmla="*/ 3615396 w 10691446"/>
              <a:gd name="connsiteY82" fmla="*/ 3502978 h 8315209"/>
              <a:gd name="connsiteX83" fmla="*/ 3685735 w 10691446"/>
              <a:gd name="connsiteY83" fmla="*/ 3446707 h 8315209"/>
              <a:gd name="connsiteX84" fmla="*/ 3742006 w 10691446"/>
              <a:gd name="connsiteY84" fmla="*/ 3404504 h 8315209"/>
              <a:gd name="connsiteX85" fmla="*/ 3784209 w 10691446"/>
              <a:gd name="connsiteY85" fmla="*/ 3362301 h 8315209"/>
              <a:gd name="connsiteX86" fmla="*/ 3826412 w 10691446"/>
              <a:gd name="connsiteY86" fmla="*/ 3348233 h 8315209"/>
              <a:gd name="connsiteX87" fmla="*/ 3896750 w 10691446"/>
              <a:gd name="connsiteY87" fmla="*/ 3291962 h 8315209"/>
              <a:gd name="connsiteX88" fmla="*/ 3961618 w 10691446"/>
              <a:gd name="connsiteY88" fmla="*/ 3275159 h 8315209"/>
              <a:gd name="connsiteX89" fmla="*/ 3965721 w 10691446"/>
              <a:gd name="connsiteY89" fmla="*/ 3218229 h 8315209"/>
              <a:gd name="connsiteX90" fmla="*/ 4029710 w 10691446"/>
              <a:gd name="connsiteY90" fmla="*/ 3212539 h 8315209"/>
              <a:gd name="connsiteX91" fmla="*/ 4051495 w 10691446"/>
              <a:gd name="connsiteY91" fmla="*/ 3165353 h 8315209"/>
              <a:gd name="connsiteX92" fmla="*/ 4079630 w 10691446"/>
              <a:gd name="connsiteY92" fmla="*/ 3010609 h 8315209"/>
              <a:gd name="connsiteX93" fmla="*/ 4107766 w 10691446"/>
              <a:gd name="connsiteY93" fmla="*/ 2926202 h 8315209"/>
              <a:gd name="connsiteX94" fmla="*/ 4121833 w 10691446"/>
              <a:gd name="connsiteY94" fmla="*/ 2869932 h 8315209"/>
              <a:gd name="connsiteX95" fmla="*/ 4149969 w 10691446"/>
              <a:gd name="connsiteY95" fmla="*/ 2827729 h 8315209"/>
              <a:gd name="connsiteX96" fmla="*/ 4178104 w 10691446"/>
              <a:gd name="connsiteY96" fmla="*/ 2771458 h 8315209"/>
              <a:gd name="connsiteX97" fmla="*/ 4276578 w 10691446"/>
              <a:gd name="connsiteY97" fmla="*/ 2672984 h 8315209"/>
              <a:gd name="connsiteX98" fmla="*/ 4304713 w 10691446"/>
              <a:gd name="connsiteY98" fmla="*/ 2630781 h 8315209"/>
              <a:gd name="connsiteX99" fmla="*/ 4389120 w 10691446"/>
              <a:gd name="connsiteY99" fmla="*/ 2588578 h 8315209"/>
              <a:gd name="connsiteX100" fmla="*/ 4543864 w 10691446"/>
              <a:gd name="connsiteY100" fmla="*/ 2546375 h 8315209"/>
              <a:gd name="connsiteX101" fmla="*/ 5500467 w 10691446"/>
              <a:gd name="connsiteY101" fmla="*/ 2518239 h 8315209"/>
              <a:gd name="connsiteX102" fmla="*/ 5936566 w 10691446"/>
              <a:gd name="connsiteY102" fmla="*/ 2532307 h 8315209"/>
              <a:gd name="connsiteX103" fmla="*/ 6105378 w 10691446"/>
              <a:gd name="connsiteY103" fmla="*/ 2616713 h 8315209"/>
              <a:gd name="connsiteX104" fmla="*/ 6274190 w 10691446"/>
              <a:gd name="connsiteY104" fmla="*/ 2701119 h 8315209"/>
              <a:gd name="connsiteX105" fmla="*/ 6302326 w 10691446"/>
              <a:gd name="connsiteY105" fmla="*/ 2729255 h 8315209"/>
              <a:gd name="connsiteX106" fmla="*/ 6330461 w 10691446"/>
              <a:gd name="connsiteY106" fmla="*/ 2785526 h 8315209"/>
              <a:gd name="connsiteX107" fmla="*/ 6372664 w 10691446"/>
              <a:gd name="connsiteY107" fmla="*/ 2813661 h 8315209"/>
              <a:gd name="connsiteX108" fmla="*/ 6400800 w 10691446"/>
              <a:gd name="connsiteY108" fmla="*/ 2841796 h 8315209"/>
              <a:gd name="connsiteX109" fmla="*/ 6414867 w 10691446"/>
              <a:gd name="connsiteY109" fmla="*/ 2883999 h 8315209"/>
              <a:gd name="connsiteX110" fmla="*/ 6443003 w 10691446"/>
              <a:gd name="connsiteY110" fmla="*/ 2912135 h 8315209"/>
              <a:gd name="connsiteX111" fmla="*/ 6471138 w 10691446"/>
              <a:gd name="connsiteY111" fmla="*/ 2954338 h 8315209"/>
              <a:gd name="connsiteX112" fmla="*/ 6471138 w 10691446"/>
              <a:gd name="connsiteY112" fmla="*/ 3109082 h 8315209"/>
              <a:gd name="connsiteX113" fmla="*/ 6386732 w 10691446"/>
              <a:gd name="connsiteY113" fmla="*/ 3137218 h 8315209"/>
              <a:gd name="connsiteX114" fmla="*/ 6404683 w 10691446"/>
              <a:gd name="connsiteY114" fmla="*/ 3205968 h 8315209"/>
              <a:gd name="connsiteX115" fmla="*/ 6463909 w 10691446"/>
              <a:gd name="connsiteY115" fmla="*/ 3287639 h 8315209"/>
              <a:gd name="connsiteX116" fmla="*/ 6583680 w 10691446"/>
              <a:gd name="connsiteY116" fmla="*/ 3291962 h 8315209"/>
              <a:gd name="connsiteX117" fmla="*/ 6682153 w 10691446"/>
              <a:gd name="connsiteY117" fmla="*/ 3362301 h 8315209"/>
              <a:gd name="connsiteX118" fmla="*/ 6710289 w 10691446"/>
              <a:gd name="connsiteY118" fmla="*/ 3404504 h 8315209"/>
              <a:gd name="connsiteX119" fmla="*/ 6752492 w 10691446"/>
              <a:gd name="connsiteY119" fmla="*/ 3460775 h 8315209"/>
              <a:gd name="connsiteX120" fmla="*/ 6794695 w 10691446"/>
              <a:gd name="connsiteY120" fmla="*/ 3629587 h 8315209"/>
              <a:gd name="connsiteX121" fmla="*/ 6780627 w 10691446"/>
              <a:gd name="connsiteY121" fmla="*/ 3770264 h 8315209"/>
              <a:gd name="connsiteX122" fmla="*/ 6780627 w 10691446"/>
              <a:gd name="connsiteY122" fmla="*/ 4121956 h 8315209"/>
              <a:gd name="connsiteX123" fmla="*/ 6721181 w 10691446"/>
              <a:gd name="connsiteY123" fmla="*/ 4086152 h 8315209"/>
              <a:gd name="connsiteX124" fmla="*/ 6726873 w 10691446"/>
              <a:gd name="connsiteY124" fmla="*/ 4330676 h 8315209"/>
              <a:gd name="connsiteX125" fmla="*/ 6822830 w 10691446"/>
              <a:gd name="connsiteY125" fmla="*/ 4389242 h 8315209"/>
              <a:gd name="connsiteX126" fmla="*/ 6822830 w 10691446"/>
              <a:gd name="connsiteY126" fmla="*/ 4628393 h 8315209"/>
              <a:gd name="connsiteX127" fmla="*/ 6794695 w 10691446"/>
              <a:gd name="connsiteY127" fmla="*/ 4726867 h 8315209"/>
              <a:gd name="connsiteX128" fmla="*/ 6752492 w 10691446"/>
              <a:gd name="connsiteY128" fmla="*/ 4783138 h 8315209"/>
              <a:gd name="connsiteX129" fmla="*/ 6738424 w 10691446"/>
              <a:gd name="connsiteY129" fmla="*/ 4825341 h 8315209"/>
              <a:gd name="connsiteX130" fmla="*/ 6696221 w 10691446"/>
              <a:gd name="connsiteY130" fmla="*/ 4853476 h 8315209"/>
              <a:gd name="connsiteX131" fmla="*/ 6611815 w 10691446"/>
              <a:gd name="connsiteY131" fmla="*/ 4895679 h 8315209"/>
              <a:gd name="connsiteX132" fmla="*/ 6583680 w 10691446"/>
              <a:gd name="connsiteY132" fmla="*/ 4937882 h 8315209"/>
              <a:gd name="connsiteX133" fmla="*/ 6541476 w 10691446"/>
              <a:gd name="connsiteY133" fmla="*/ 4966018 h 8315209"/>
              <a:gd name="connsiteX134" fmla="*/ 6527409 w 10691446"/>
              <a:gd name="connsiteY134" fmla="*/ 5008221 h 8315209"/>
              <a:gd name="connsiteX135" fmla="*/ 6465935 w 10691446"/>
              <a:gd name="connsiteY135" fmla="*/ 5007781 h 8315209"/>
              <a:gd name="connsiteX136" fmla="*/ 6461394 w 10691446"/>
              <a:gd name="connsiteY136" fmla="*/ 5078559 h 8315209"/>
              <a:gd name="connsiteX137" fmla="*/ 6527409 w 10691446"/>
              <a:gd name="connsiteY137" fmla="*/ 5177033 h 8315209"/>
              <a:gd name="connsiteX138" fmla="*/ 6555544 w 10691446"/>
              <a:gd name="connsiteY138" fmla="*/ 5275507 h 8315209"/>
              <a:gd name="connsiteX139" fmla="*/ 6569612 w 10691446"/>
              <a:gd name="connsiteY139" fmla="*/ 5317710 h 8315209"/>
              <a:gd name="connsiteX140" fmla="*/ 6611815 w 10691446"/>
              <a:gd name="connsiteY140" fmla="*/ 5584996 h 8315209"/>
              <a:gd name="connsiteX141" fmla="*/ 6625883 w 10691446"/>
              <a:gd name="connsiteY141" fmla="*/ 5697538 h 8315209"/>
              <a:gd name="connsiteX142" fmla="*/ 6654018 w 10691446"/>
              <a:gd name="connsiteY142" fmla="*/ 5767876 h 8315209"/>
              <a:gd name="connsiteX143" fmla="*/ 6738424 w 10691446"/>
              <a:gd name="connsiteY143" fmla="*/ 5978892 h 8315209"/>
              <a:gd name="connsiteX144" fmla="*/ 6710289 w 10691446"/>
              <a:gd name="connsiteY144" fmla="*/ 6400922 h 8315209"/>
              <a:gd name="connsiteX145" fmla="*/ 6668086 w 10691446"/>
              <a:gd name="connsiteY145" fmla="*/ 6485329 h 8315209"/>
              <a:gd name="connsiteX146" fmla="*/ 6654018 w 10691446"/>
              <a:gd name="connsiteY146" fmla="*/ 6527532 h 8315209"/>
              <a:gd name="connsiteX147" fmla="*/ 6682153 w 10691446"/>
              <a:gd name="connsiteY147" fmla="*/ 7230916 h 8315209"/>
              <a:gd name="connsiteX148" fmla="*/ 6907236 w 10691446"/>
              <a:gd name="connsiteY148" fmla="*/ 7835827 h 8315209"/>
              <a:gd name="connsiteX149" fmla="*/ 6977575 w 10691446"/>
              <a:gd name="connsiteY149" fmla="*/ 7934301 h 8315209"/>
              <a:gd name="connsiteX150" fmla="*/ 7047913 w 10691446"/>
              <a:gd name="connsiteY150" fmla="*/ 7976504 h 8315209"/>
              <a:gd name="connsiteX151" fmla="*/ 7244861 w 10691446"/>
              <a:gd name="connsiteY151" fmla="*/ 8046842 h 8315209"/>
              <a:gd name="connsiteX152" fmla="*/ 7413673 w 10691446"/>
              <a:gd name="connsiteY152" fmla="*/ 8117181 h 8315209"/>
              <a:gd name="connsiteX153" fmla="*/ 7793501 w 10691446"/>
              <a:gd name="connsiteY153" fmla="*/ 8229722 h 8315209"/>
              <a:gd name="connsiteX154" fmla="*/ 8018584 w 10691446"/>
              <a:gd name="connsiteY154" fmla="*/ 8243790 h 8315209"/>
              <a:gd name="connsiteX155" fmla="*/ 8567224 w 10691446"/>
              <a:gd name="connsiteY155" fmla="*/ 8271926 h 8315209"/>
              <a:gd name="connsiteX156" fmla="*/ 8932984 w 10691446"/>
              <a:gd name="connsiteY156" fmla="*/ 8314129 h 8315209"/>
              <a:gd name="connsiteX157" fmla="*/ 9073661 w 10691446"/>
              <a:gd name="connsiteY157" fmla="*/ 8285993 h 8315209"/>
              <a:gd name="connsiteX158" fmla="*/ 9369083 w 10691446"/>
              <a:gd name="connsiteY158" fmla="*/ 8145316 h 8315209"/>
              <a:gd name="connsiteX159" fmla="*/ 9453489 w 10691446"/>
              <a:gd name="connsiteY159" fmla="*/ 8131249 h 8315209"/>
              <a:gd name="connsiteX160" fmla="*/ 9636369 w 10691446"/>
              <a:gd name="connsiteY160" fmla="*/ 8074978 h 8315209"/>
              <a:gd name="connsiteX161" fmla="*/ 9692640 w 10691446"/>
              <a:gd name="connsiteY161" fmla="*/ 8046842 h 8315209"/>
              <a:gd name="connsiteX162" fmla="*/ 9791113 w 10691446"/>
              <a:gd name="connsiteY162" fmla="*/ 8018707 h 8315209"/>
              <a:gd name="connsiteX163" fmla="*/ 9889587 w 10691446"/>
              <a:gd name="connsiteY163" fmla="*/ 7962436 h 8315209"/>
              <a:gd name="connsiteX164" fmla="*/ 10339753 w 10691446"/>
              <a:gd name="connsiteY164" fmla="*/ 7399729 h 8315209"/>
              <a:gd name="connsiteX165" fmla="*/ 10649243 w 10691446"/>
              <a:gd name="connsiteY165" fmla="*/ 6640073 h 8315209"/>
              <a:gd name="connsiteX166" fmla="*/ 10691446 w 10691446"/>
              <a:gd name="connsiteY166" fmla="*/ 6429058 h 8315209"/>
              <a:gd name="connsiteX167" fmla="*/ 10649243 w 10691446"/>
              <a:gd name="connsiteY167" fmla="*/ 5767876 h 8315209"/>
              <a:gd name="connsiteX168" fmla="*/ 10635175 w 10691446"/>
              <a:gd name="connsiteY168" fmla="*/ 5444319 h 8315209"/>
              <a:gd name="connsiteX169" fmla="*/ 10592972 w 10691446"/>
              <a:gd name="connsiteY169" fmla="*/ 5205169 h 8315209"/>
              <a:gd name="connsiteX170" fmla="*/ 10522633 w 10691446"/>
              <a:gd name="connsiteY170" fmla="*/ 4656529 h 8315209"/>
              <a:gd name="connsiteX171" fmla="*/ 10494498 w 10691446"/>
              <a:gd name="connsiteY171" fmla="*/ 4473649 h 8315209"/>
              <a:gd name="connsiteX172" fmla="*/ 10424160 w 10691446"/>
              <a:gd name="connsiteY172" fmla="*/ 3798399 h 8315209"/>
              <a:gd name="connsiteX173" fmla="*/ 10410092 w 10691446"/>
              <a:gd name="connsiteY173" fmla="*/ 3460775 h 8315209"/>
              <a:gd name="connsiteX174" fmla="*/ 10339753 w 10691446"/>
              <a:gd name="connsiteY174" fmla="*/ 2813661 h 8315209"/>
              <a:gd name="connsiteX175" fmla="*/ 10297550 w 10691446"/>
              <a:gd name="connsiteY175" fmla="*/ 2574510 h 8315209"/>
              <a:gd name="connsiteX176" fmla="*/ 10269415 w 10691446"/>
              <a:gd name="connsiteY176" fmla="*/ 2279089 h 8315209"/>
              <a:gd name="connsiteX177" fmla="*/ 10213144 w 10691446"/>
              <a:gd name="connsiteY177" fmla="*/ 1969599 h 8315209"/>
              <a:gd name="connsiteX178" fmla="*/ 10114670 w 10691446"/>
              <a:gd name="connsiteY178" fmla="*/ 1575704 h 8315209"/>
              <a:gd name="connsiteX179" fmla="*/ 10086535 w 10691446"/>
              <a:gd name="connsiteY179" fmla="*/ 1252147 h 8315209"/>
              <a:gd name="connsiteX180" fmla="*/ 10072467 w 10691446"/>
              <a:gd name="connsiteY180" fmla="*/ 970793 h 8315209"/>
              <a:gd name="connsiteX181" fmla="*/ 9931790 w 10691446"/>
              <a:gd name="connsiteY181" fmla="*/ 534695 h 8315209"/>
              <a:gd name="connsiteX182" fmla="*/ 9720775 w 10691446"/>
              <a:gd name="connsiteY182" fmla="*/ 478424 h 8315209"/>
              <a:gd name="connsiteX183" fmla="*/ 8764172 w 10691446"/>
              <a:gd name="connsiteY183" fmla="*/ 239274 h 8315209"/>
              <a:gd name="connsiteX184" fmla="*/ 8285871 w 10691446"/>
              <a:gd name="connsiteY184" fmla="*/ 225205 h 8315209"/>
              <a:gd name="connsiteX185" fmla="*/ 7666892 w 10691446"/>
              <a:gd name="connsiteY185" fmla="*/ 520627 h 8315209"/>
              <a:gd name="connsiteX186" fmla="*/ 7160455 w 10691446"/>
              <a:gd name="connsiteY186" fmla="*/ 492492 h 8315209"/>
              <a:gd name="connsiteX187" fmla="*/ 6907236 w 10691446"/>
              <a:gd name="connsiteY187" fmla="*/ 464356 h 8315209"/>
              <a:gd name="connsiteX188" fmla="*/ 6386732 w 10691446"/>
              <a:gd name="connsiteY188" fmla="*/ 436221 h 8315209"/>
              <a:gd name="connsiteX189" fmla="*/ 5725550 w 10691446"/>
              <a:gd name="connsiteY189" fmla="*/ 337747 h 8315209"/>
              <a:gd name="connsiteX190" fmla="*/ 5514535 w 10691446"/>
              <a:gd name="connsiteY190" fmla="*/ 295544 h 8315209"/>
              <a:gd name="connsiteX191" fmla="*/ 4895556 w 10691446"/>
              <a:gd name="connsiteY191" fmla="*/ 225206 h 8315209"/>
              <a:gd name="connsiteX192" fmla="*/ 4501661 w 10691446"/>
              <a:gd name="connsiteY192" fmla="*/ 140799 h 8315209"/>
              <a:gd name="connsiteX193" fmla="*/ 4304713 w 10691446"/>
              <a:gd name="connsiteY193" fmla="*/ 84529 h 8315209"/>
              <a:gd name="connsiteX194" fmla="*/ 4079630 w 10691446"/>
              <a:gd name="connsiteY194" fmla="*/ 42326 h 8315209"/>
              <a:gd name="connsiteX195" fmla="*/ 3896750 w 10691446"/>
              <a:gd name="connsiteY195" fmla="*/ 28258 h 8315209"/>
              <a:gd name="connsiteX196" fmla="*/ 3854547 w 10691446"/>
              <a:gd name="connsiteY196" fmla="*/ 14190 h 8315209"/>
              <a:gd name="connsiteX197" fmla="*/ 3432516 w 10691446"/>
              <a:gd name="connsiteY197" fmla="*/ 14190 h 8315209"/>
              <a:gd name="connsiteX198" fmla="*/ 3263704 w 10691446"/>
              <a:gd name="connsiteY198" fmla="*/ 42326 h 8315209"/>
              <a:gd name="connsiteX199" fmla="*/ 2982350 w 10691446"/>
              <a:gd name="connsiteY199" fmla="*/ 56393 h 8315209"/>
              <a:gd name="connsiteX200" fmla="*/ 2799470 w 10691446"/>
              <a:gd name="connsiteY200" fmla="*/ 70461 h 8315209"/>
              <a:gd name="connsiteX201" fmla="*/ 2433710 w 10691446"/>
              <a:gd name="connsiteY201" fmla="*/ 126732 h 8315209"/>
              <a:gd name="connsiteX202" fmla="*/ 1491175 w 10691446"/>
              <a:gd name="connsiteY202" fmla="*/ 154867 h 8315209"/>
              <a:gd name="connsiteX203" fmla="*/ 1406769 w 10691446"/>
              <a:gd name="connsiteY203" fmla="*/ 168935 h 8315209"/>
              <a:gd name="connsiteX204" fmla="*/ 1364566 w 10691446"/>
              <a:gd name="connsiteY204" fmla="*/ 183002 h 8315209"/>
              <a:gd name="connsiteX205" fmla="*/ 1237956 w 10691446"/>
              <a:gd name="connsiteY205" fmla="*/ 197070 h 8315209"/>
              <a:gd name="connsiteX206" fmla="*/ 1083212 w 10691446"/>
              <a:gd name="connsiteY206" fmla="*/ 225206 h 8315209"/>
              <a:gd name="connsiteX207" fmla="*/ 970670 w 10691446"/>
              <a:gd name="connsiteY207" fmla="*/ 239273 h 8315209"/>
              <a:gd name="connsiteX208" fmla="*/ 858129 w 10691446"/>
              <a:gd name="connsiteY208" fmla="*/ 267409 h 8315209"/>
              <a:gd name="connsiteX209" fmla="*/ 858129 w 10691446"/>
              <a:gd name="connsiteY209" fmla="*/ 281476 h 8315209"/>
              <a:gd name="connsiteX210" fmla="*/ 858129 w 10691446"/>
              <a:gd name="connsiteY21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15396 w 10691446"/>
              <a:gd name="connsiteY71" fmla="*/ 4656529 h 8315209"/>
              <a:gd name="connsiteX72" fmla="*/ 3601329 w 10691446"/>
              <a:gd name="connsiteY72" fmla="*/ 4600258 h 8315209"/>
              <a:gd name="connsiteX73" fmla="*/ 3587261 w 10691446"/>
              <a:gd name="connsiteY73" fmla="*/ 4558055 h 8315209"/>
              <a:gd name="connsiteX74" fmla="*/ 3629464 w 10691446"/>
              <a:gd name="connsiteY74" fmla="*/ 4417378 h 8315209"/>
              <a:gd name="connsiteX75" fmla="*/ 3657600 w 10691446"/>
              <a:gd name="connsiteY75" fmla="*/ 4389242 h 8315209"/>
              <a:gd name="connsiteX76" fmla="*/ 3700023 w 10691446"/>
              <a:gd name="connsiteY76" fmla="*/ 4323886 h 8315209"/>
              <a:gd name="connsiteX77" fmla="*/ 3708179 w 10691446"/>
              <a:gd name="connsiteY77" fmla="*/ 3987239 h 8315209"/>
              <a:gd name="connsiteX78" fmla="*/ 3657600 w 10691446"/>
              <a:gd name="connsiteY78" fmla="*/ 4051618 h 8315209"/>
              <a:gd name="connsiteX79" fmla="*/ 3615396 w 10691446"/>
              <a:gd name="connsiteY79" fmla="*/ 3854670 h 8315209"/>
              <a:gd name="connsiteX80" fmla="*/ 3601329 w 10691446"/>
              <a:gd name="connsiteY80" fmla="*/ 3671790 h 8315209"/>
              <a:gd name="connsiteX81" fmla="*/ 3615396 w 10691446"/>
              <a:gd name="connsiteY81" fmla="*/ 3502978 h 8315209"/>
              <a:gd name="connsiteX82" fmla="*/ 3685735 w 10691446"/>
              <a:gd name="connsiteY82" fmla="*/ 3446707 h 8315209"/>
              <a:gd name="connsiteX83" fmla="*/ 3742006 w 10691446"/>
              <a:gd name="connsiteY83" fmla="*/ 3404504 h 8315209"/>
              <a:gd name="connsiteX84" fmla="*/ 3784209 w 10691446"/>
              <a:gd name="connsiteY84" fmla="*/ 3362301 h 8315209"/>
              <a:gd name="connsiteX85" fmla="*/ 3826412 w 10691446"/>
              <a:gd name="connsiteY85" fmla="*/ 3348233 h 8315209"/>
              <a:gd name="connsiteX86" fmla="*/ 3896750 w 10691446"/>
              <a:gd name="connsiteY86" fmla="*/ 3291962 h 8315209"/>
              <a:gd name="connsiteX87" fmla="*/ 3961618 w 10691446"/>
              <a:gd name="connsiteY87" fmla="*/ 3275159 h 8315209"/>
              <a:gd name="connsiteX88" fmla="*/ 3965721 w 10691446"/>
              <a:gd name="connsiteY88" fmla="*/ 3218229 h 8315209"/>
              <a:gd name="connsiteX89" fmla="*/ 4029710 w 10691446"/>
              <a:gd name="connsiteY89" fmla="*/ 3212539 h 8315209"/>
              <a:gd name="connsiteX90" fmla="*/ 4051495 w 10691446"/>
              <a:gd name="connsiteY90" fmla="*/ 3165353 h 8315209"/>
              <a:gd name="connsiteX91" fmla="*/ 4079630 w 10691446"/>
              <a:gd name="connsiteY91" fmla="*/ 3010609 h 8315209"/>
              <a:gd name="connsiteX92" fmla="*/ 4107766 w 10691446"/>
              <a:gd name="connsiteY92" fmla="*/ 2926202 h 8315209"/>
              <a:gd name="connsiteX93" fmla="*/ 4121833 w 10691446"/>
              <a:gd name="connsiteY93" fmla="*/ 2869932 h 8315209"/>
              <a:gd name="connsiteX94" fmla="*/ 4149969 w 10691446"/>
              <a:gd name="connsiteY94" fmla="*/ 2827729 h 8315209"/>
              <a:gd name="connsiteX95" fmla="*/ 4178104 w 10691446"/>
              <a:gd name="connsiteY95" fmla="*/ 2771458 h 8315209"/>
              <a:gd name="connsiteX96" fmla="*/ 4276578 w 10691446"/>
              <a:gd name="connsiteY96" fmla="*/ 2672984 h 8315209"/>
              <a:gd name="connsiteX97" fmla="*/ 4304713 w 10691446"/>
              <a:gd name="connsiteY97" fmla="*/ 2630781 h 8315209"/>
              <a:gd name="connsiteX98" fmla="*/ 4389120 w 10691446"/>
              <a:gd name="connsiteY98" fmla="*/ 2588578 h 8315209"/>
              <a:gd name="connsiteX99" fmla="*/ 4543864 w 10691446"/>
              <a:gd name="connsiteY99" fmla="*/ 2546375 h 8315209"/>
              <a:gd name="connsiteX100" fmla="*/ 5500467 w 10691446"/>
              <a:gd name="connsiteY100" fmla="*/ 2518239 h 8315209"/>
              <a:gd name="connsiteX101" fmla="*/ 5936566 w 10691446"/>
              <a:gd name="connsiteY101" fmla="*/ 2532307 h 8315209"/>
              <a:gd name="connsiteX102" fmla="*/ 6105378 w 10691446"/>
              <a:gd name="connsiteY102" fmla="*/ 2616713 h 8315209"/>
              <a:gd name="connsiteX103" fmla="*/ 6274190 w 10691446"/>
              <a:gd name="connsiteY103" fmla="*/ 2701119 h 8315209"/>
              <a:gd name="connsiteX104" fmla="*/ 6302326 w 10691446"/>
              <a:gd name="connsiteY104" fmla="*/ 2729255 h 8315209"/>
              <a:gd name="connsiteX105" fmla="*/ 6330461 w 10691446"/>
              <a:gd name="connsiteY105" fmla="*/ 2785526 h 8315209"/>
              <a:gd name="connsiteX106" fmla="*/ 6372664 w 10691446"/>
              <a:gd name="connsiteY106" fmla="*/ 2813661 h 8315209"/>
              <a:gd name="connsiteX107" fmla="*/ 6400800 w 10691446"/>
              <a:gd name="connsiteY107" fmla="*/ 2841796 h 8315209"/>
              <a:gd name="connsiteX108" fmla="*/ 6414867 w 10691446"/>
              <a:gd name="connsiteY108" fmla="*/ 2883999 h 8315209"/>
              <a:gd name="connsiteX109" fmla="*/ 6443003 w 10691446"/>
              <a:gd name="connsiteY109" fmla="*/ 2912135 h 8315209"/>
              <a:gd name="connsiteX110" fmla="*/ 6471138 w 10691446"/>
              <a:gd name="connsiteY110" fmla="*/ 2954338 h 8315209"/>
              <a:gd name="connsiteX111" fmla="*/ 6471138 w 10691446"/>
              <a:gd name="connsiteY111" fmla="*/ 3109082 h 8315209"/>
              <a:gd name="connsiteX112" fmla="*/ 6386732 w 10691446"/>
              <a:gd name="connsiteY112" fmla="*/ 3137218 h 8315209"/>
              <a:gd name="connsiteX113" fmla="*/ 6404683 w 10691446"/>
              <a:gd name="connsiteY113" fmla="*/ 3205968 h 8315209"/>
              <a:gd name="connsiteX114" fmla="*/ 6463909 w 10691446"/>
              <a:gd name="connsiteY114" fmla="*/ 3287639 h 8315209"/>
              <a:gd name="connsiteX115" fmla="*/ 6583680 w 10691446"/>
              <a:gd name="connsiteY115" fmla="*/ 3291962 h 8315209"/>
              <a:gd name="connsiteX116" fmla="*/ 6682153 w 10691446"/>
              <a:gd name="connsiteY116" fmla="*/ 3362301 h 8315209"/>
              <a:gd name="connsiteX117" fmla="*/ 6710289 w 10691446"/>
              <a:gd name="connsiteY117" fmla="*/ 3404504 h 8315209"/>
              <a:gd name="connsiteX118" fmla="*/ 6752492 w 10691446"/>
              <a:gd name="connsiteY118" fmla="*/ 3460775 h 8315209"/>
              <a:gd name="connsiteX119" fmla="*/ 6794695 w 10691446"/>
              <a:gd name="connsiteY119" fmla="*/ 3629587 h 8315209"/>
              <a:gd name="connsiteX120" fmla="*/ 6780627 w 10691446"/>
              <a:gd name="connsiteY120" fmla="*/ 3770264 h 8315209"/>
              <a:gd name="connsiteX121" fmla="*/ 6780627 w 10691446"/>
              <a:gd name="connsiteY121" fmla="*/ 4121956 h 8315209"/>
              <a:gd name="connsiteX122" fmla="*/ 6721181 w 10691446"/>
              <a:gd name="connsiteY122" fmla="*/ 4086152 h 8315209"/>
              <a:gd name="connsiteX123" fmla="*/ 6726873 w 10691446"/>
              <a:gd name="connsiteY123" fmla="*/ 4330676 h 8315209"/>
              <a:gd name="connsiteX124" fmla="*/ 6822830 w 10691446"/>
              <a:gd name="connsiteY124" fmla="*/ 4389242 h 8315209"/>
              <a:gd name="connsiteX125" fmla="*/ 6822830 w 10691446"/>
              <a:gd name="connsiteY125" fmla="*/ 4628393 h 8315209"/>
              <a:gd name="connsiteX126" fmla="*/ 6794695 w 10691446"/>
              <a:gd name="connsiteY126" fmla="*/ 4726867 h 8315209"/>
              <a:gd name="connsiteX127" fmla="*/ 6752492 w 10691446"/>
              <a:gd name="connsiteY127" fmla="*/ 4783138 h 8315209"/>
              <a:gd name="connsiteX128" fmla="*/ 6738424 w 10691446"/>
              <a:gd name="connsiteY128" fmla="*/ 4825341 h 8315209"/>
              <a:gd name="connsiteX129" fmla="*/ 6696221 w 10691446"/>
              <a:gd name="connsiteY129" fmla="*/ 4853476 h 8315209"/>
              <a:gd name="connsiteX130" fmla="*/ 6611815 w 10691446"/>
              <a:gd name="connsiteY130" fmla="*/ 4895679 h 8315209"/>
              <a:gd name="connsiteX131" fmla="*/ 6583680 w 10691446"/>
              <a:gd name="connsiteY131" fmla="*/ 4937882 h 8315209"/>
              <a:gd name="connsiteX132" fmla="*/ 6541476 w 10691446"/>
              <a:gd name="connsiteY132" fmla="*/ 4966018 h 8315209"/>
              <a:gd name="connsiteX133" fmla="*/ 6527409 w 10691446"/>
              <a:gd name="connsiteY133" fmla="*/ 5008221 h 8315209"/>
              <a:gd name="connsiteX134" fmla="*/ 6465935 w 10691446"/>
              <a:gd name="connsiteY134" fmla="*/ 5007781 h 8315209"/>
              <a:gd name="connsiteX135" fmla="*/ 6461394 w 10691446"/>
              <a:gd name="connsiteY135" fmla="*/ 5078559 h 8315209"/>
              <a:gd name="connsiteX136" fmla="*/ 6527409 w 10691446"/>
              <a:gd name="connsiteY136" fmla="*/ 5177033 h 8315209"/>
              <a:gd name="connsiteX137" fmla="*/ 6555544 w 10691446"/>
              <a:gd name="connsiteY137" fmla="*/ 5275507 h 8315209"/>
              <a:gd name="connsiteX138" fmla="*/ 6569612 w 10691446"/>
              <a:gd name="connsiteY138" fmla="*/ 5317710 h 8315209"/>
              <a:gd name="connsiteX139" fmla="*/ 6611815 w 10691446"/>
              <a:gd name="connsiteY139" fmla="*/ 5584996 h 8315209"/>
              <a:gd name="connsiteX140" fmla="*/ 6625883 w 10691446"/>
              <a:gd name="connsiteY140" fmla="*/ 5697538 h 8315209"/>
              <a:gd name="connsiteX141" fmla="*/ 6654018 w 10691446"/>
              <a:gd name="connsiteY141" fmla="*/ 5767876 h 8315209"/>
              <a:gd name="connsiteX142" fmla="*/ 6738424 w 10691446"/>
              <a:gd name="connsiteY142" fmla="*/ 5978892 h 8315209"/>
              <a:gd name="connsiteX143" fmla="*/ 6710289 w 10691446"/>
              <a:gd name="connsiteY143" fmla="*/ 6400922 h 8315209"/>
              <a:gd name="connsiteX144" fmla="*/ 6668086 w 10691446"/>
              <a:gd name="connsiteY144" fmla="*/ 6485329 h 8315209"/>
              <a:gd name="connsiteX145" fmla="*/ 6654018 w 10691446"/>
              <a:gd name="connsiteY145" fmla="*/ 6527532 h 8315209"/>
              <a:gd name="connsiteX146" fmla="*/ 6682153 w 10691446"/>
              <a:gd name="connsiteY146" fmla="*/ 7230916 h 8315209"/>
              <a:gd name="connsiteX147" fmla="*/ 6907236 w 10691446"/>
              <a:gd name="connsiteY147" fmla="*/ 7835827 h 8315209"/>
              <a:gd name="connsiteX148" fmla="*/ 6977575 w 10691446"/>
              <a:gd name="connsiteY148" fmla="*/ 7934301 h 8315209"/>
              <a:gd name="connsiteX149" fmla="*/ 7047913 w 10691446"/>
              <a:gd name="connsiteY149" fmla="*/ 7976504 h 8315209"/>
              <a:gd name="connsiteX150" fmla="*/ 7244861 w 10691446"/>
              <a:gd name="connsiteY150" fmla="*/ 8046842 h 8315209"/>
              <a:gd name="connsiteX151" fmla="*/ 7413673 w 10691446"/>
              <a:gd name="connsiteY151" fmla="*/ 8117181 h 8315209"/>
              <a:gd name="connsiteX152" fmla="*/ 7793501 w 10691446"/>
              <a:gd name="connsiteY152" fmla="*/ 8229722 h 8315209"/>
              <a:gd name="connsiteX153" fmla="*/ 8018584 w 10691446"/>
              <a:gd name="connsiteY153" fmla="*/ 8243790 h 8315209"/>
              <a:gd name="connsiteX154" fmla="*/ 8567224 w 10691446"/>
              <a:gd name="connsiteY154" fmla="*/ 8271926 h 8315209"/>
              <a:gd name="connsiteX155" fmla="*/ 8932984 w 10691446"/>
              <a:gd name="connsiteY155" fmla="*/ 8314129 h 8315209"/>
              <a:gd name="connsiteX156" fmla="*/ 9073661 w 10691446"/>
              <a:gd name="connsiteY156" fmla="*/ 8285993 h 8315209"/>
              <a:gd name="connsiteX157" fmla="*/ 9369083 w 10691446"/>
              <a:gd name="connsiteY157" fmla="*/ 8145316 h 8315209"/>
              <a:gd name="connsiteX158" fmla="*/ 9453489 w 10691446"/>
              <a:gd name="connsiteY158" fmla="*/ 8131249 h 8315209"/>
              <a:gd name="connsiteX159" fmla="*/ 9636369 w 10691446"/>
              <a:gd name="connsiteY159" fmla="*/ 8074978 h 8315209"/>
              <a:gd name="connsiteX160" fmla="*/ 9692640 w 10691446"/>
              <a:gd name="connsiteY160" fmla="*/ 8046842 h 8315209"/>
              <a:gd name="connsiteX161" fmla="*/ 9791113 w 10691446"/>
              <a:gd name="connsiteY161" fmla="*/ 8018707 h 8315209"/>
              <a:gd name="connsiteX162" fmla="*/ 9889587 w 10691446"/>
              <a:gd name="connsiteY162" fmla="*/ 7962436 h 8315209"/>
              <a:gd name="connsiteX163" fmla="*/ 10339753 w 10691446"/>
              <a:gd name="connsiteY163" fmla="*/ 7399729 h 8315209"/>
              <a:gd name="connsiteX164" fmla="*/ 10649243 w 10691446"/>
              <a:gd name="connsiteY164" fmla="*/ 6640073 h 8315209"/>
              <a:gd name="connsiteX165" fmla="*/ 10691446 w 10691446"/>
              <a:gd name="connsiteY165" fmla="*/ 6429058 h 8315209"/>
              <a:gd name="connsiteX166" fmla="*/ 10649243 w 10691446"/>
              <a:gd name="connsiteY166" fmla="*/ 5767876 h 8315209"/>
              <a:gd name="connsiteX167" fmla="*/ 10635175 w 10691446"/>
              <a:gd name="connsiteY167" fmla="*/ 5444319 h 8315209"/>
              <a:gd name="connsiteX168" fmla="*/ 10592972 w 10691446"/>
              <a:gd name="connsiteY168" fmla="*/ 5205169 h 8315209"/>
              <a:gd name="connsiteX169" fmla="*/ 10522633 w 10691446"/>
              <a:gd name="connsiteY169" fmla="*/ 4656529 h 8315209"/>
              <a:gd name="connsiteX170" fmla="*/ 10494498 w 10691446"/>
              <a:gd name="connsiteY170" fmla="*/ 4473649 h 8315209"/>
              <a:gd name="connsiteX171" fmla="*/ 10424160 w 10691446"/>
              <a:gd name="connsiteY171" fmla="*/ 3798399 h 8315209"/>
              <a:gd name="connsiteX172" fmla="*/ 10410092 w 10691446"/>
              <a:gd name="connsiteY172" fmla="*/ 3460775 h 8315209"/>
              <a:gd name="connsiteX173" fmla="*/ 10339753 w 10691446"/>
              <a:gd name="connsiteY173" fmla="*/ 2813661 h 8315209"/>
              <a:gd name="connsiteX174" fmla="*/ 10297550 w 10691446"/>
              <a:gd name="connsiteY174" fmla="*/ 2574510 h 8315209"/>
              <a:gd name="connsiteX175" fmla="*/ 10269415 w 10691446"/>
              <a:gd name="connsiteY175" fmla="*/ 2279089 h 8315209"/>
              <a:gd name="connsiteX176" fmla="*/ 10213144 w 10691446"/>
              <a:gd name="connsiteY176" fmla="*/ 1969599 h 8315209"/>
              <a:gd name="connsiteX177" fmla="*/ 10114670 w 10691446"/>
              <a:gd name="connsiteY177" fmla="*/ 1575704 h 8315209"/>
              <a:gd name="connsiteX178" fmla="*/ 10086535 w 10691446"/>
              <a:gd name="connsiteY178" fmla="*/ 1252147 h 8315209"/>
              <a:gd name="connsiteX179" fmla="*/ 10072467 w 10691446"/>
              <a:gd name="connsiteY179" fmla="*/ 970793 h 8315209"/>
              <a:gd name="connsiteX180" fmla="*/ 9931790 w 10691446"/>
              <a:gd name="connsiteY180" fmla="*/ 534695 h 8315209"/>
              <a:gd name="connsiteX181" fmla="*/ 9720775 w 10691446"/>
              <a:gd name="connsiteY181" fmla="*/ 478424 h 8315209"/>
              <a:gd name="connsiteX182" fmla="*/ 8764172 w 10691446"/>
              <a:gd name="connsiteY182" fmla="*/ 239274 h 8315209"/>
              <a:gd name="connsiteX183" fmla="*/ 8285871 w 10691446"/>
              <a:gd name="connsiteY183" fmla="*/ 225205 h 8315209"/>
              <a:gd name="connsiteX184" fmla="*/ 7666892 w 10691446"/>
              <a:gd name="connsiteY184" fmla="*/ 520627 h 8315209"/>
              <a:gd name="connsiteX185" fmla="*/ 7160455 w 10691446"/>
              <a:gd name="connsiteY185" fmla="*/ 492492 h 8315209"/>
              <a:gd name="connsiteX186" fmla="*/ 6907236 w 10691446"/>
              <a:gd name="connsiteY186" fmla="*/ 464356 h 8315209"/>
              <a:gd name="connsiteX187" fmla="*/ 6386732 w 10691446"/>
              <a:gd name="connsiteY187" fmla="*/ 436221 h 8315209"/>
              <a:gd name="connsiteX188" fmla="*/ 5725550 w 10691446"/>
              <a:gd name="connsiteY188" fmla="*/ 337747 h 8315209"/>
              <a:gd name="connsiteX189" fmla="*/ 5514535 w 10691446"/>
              <a:gd name="connsiteY189" fmla="*/ 295544 h 8315209"/>
              <a:gd name="connsiteX190" fmla="*/ 4895556 w 10691446"/>
              <a:gd name="connsiteY190" fmla="*/ 225206 h 8315209"/>
              <a:gd name="connsiteX191" fmla="*/ 4501661 w 10691446"/>
              <a:gd name="connsiteY191" fmla="*/ 140799 h 8315209"/>
              <a:gd name="connsiteX192" fmla="*/ 4304713 w 10691446"/>
              <a:gd name="connsiteY192" fmla="*/ 84529 h 8315209"/>
              <a:gd name="connsiteX193" fmla="*/ 4079630 w 10691446"/>
              <a:gd name="connsiteY193" fmla="*/ 42326 h 8315209"/>
              <a:gd name="connsiteX194" fmla="*/ 3896750 w 10691446"/>
              <a:gd name="connsiteY194" fmla="*/ 28258 h 8315209"/>
              <a:gd name="connsiteX195" fmla="*/ 3854547 w 10691446"/>
              <a:gd name="connsiteY195" fmla="*/ 14190 h 8315209"/>
              <a:gd name="connsiteX196" fmla="*/ 3432516 w 10691446"/>
              <a:gd name="connsiteY196" fmla="*/ 14190 h 8315209"/>
              <a:gd name="connsiteX197" fmla="*/ 3263704 w 10691446"/>
              <a:gd name="connsiteY197" fmla="*/ 42326 h 8315209"/>
              <a:gd name="connsiteX198" fmla="*/ 2982350 w 10691446"/>
              <a:gd name="connsiteY198" fmla="*/ 56393 h 8315209"/>
              <a:gd name="connsiteX199" fmla="*/ 2799470 w 10691446"/>
              <a:gd name="connsiteY199" fmla="*/ 70461 h 8315209"/>
              <a:gd name="connsiteX200" fmla="*/ 2433710 w 10691446"/>
              <a:gd name="connsiteY200" fmla="*/ 126732 h 8315209"/>
              <a:gd name="connsiteX201" fmla="*/ 1491175 w 10691446"/>
              <a:gd name="connsiteY201" fmla="*/ 154867 h 8315209"/>
              <a:gd name="connsiteX202" fmla="*/ 1406769 w 10691446"/>
              <a:gd name="connsiteY202" fmla="*/ 168935 h 8315209"/>
              <a:gd name="connsiteX203" fmla="*/ 1364566 w 10691446"/>
              <a:gd name="connsiteY203" fmla="*/ 183002 h 8315209"/>
              <a:gd name="connsiteX204" fmla="*/ 1237956 w 10691446"/>
              <a:gd name="connsiteY204" fmla="*/ 197070 h 8315209"/>
              <a:gd name="connsiteX205" fmla="*/ 1083212 w 10691446"/>
              <a:gd name="connsiteY205" fmla="*/ 225206 h 8315209"/>
              <a:gd name="connsiteX206" fmla="*/ 970670 w 10691446"/>
              <a:gd name="connsiteY206" fmla="*/ 239273 h 8315209"/>
              <a:gd name="connsiteX207" fmla="*/ 858129 w 10691446"/>
              <a:gd name="connsiteY207" fmla="*/ 267409 h 8315209"/>
              <a:gd name="connsiteX208" fmla="*/ 858129 w 10691446"/>
              <a:gd name="connsiteY208" fmla="*/ 281476 h 8315209"/>
              <a:gd name="connsiteX209" fmla="*/ 858129 w 10691446"/>
              <a:gd name="connsiteY20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01329 w 10691446"/>
              <a:gd name="connsiteY71" fmla="*/ 4600258 h 8315209"/>
              <a:gd name="connsiteX72" fmla="*/ 3587261 w 10691446"/>
              <a:gd name="connsiteY72" fmla="*/ 4558055 h 8315209"/>
              <a:gd name="connsiteX73" fmla="*/ 3629464 w 10691446"/>
              <a:gd name="connsiteY73" fmla="*/ 4417378 h 8315209"/>
              <a:gd name="connsiteX74" fmla="*/ 3657600 w 10691446"/>
              <a:gd name="connsiteY74" fmla="*/ 4389242 h 8315209"/>
              <a:gd name="connsiteX75" fmla="*/ 3700023 w 10691446"/>
              <a:gd name="connsiteY75" fmla="*/ 4323886 h 8315209"/>
              <a:gd name="connsiteX76" fmla="*/ 3708179 w 10691446"/>
              <a:gd name="connsiteY76" fmla="*/ 3987239 h 8315209"/>
              <a:gd name="connsiteX77" fmla="*/ 3657600 w 10691446"/>
              <a:gd name="connsiteY77" fmla="*/ 4051618 h 8315209"/>
              <a:gd name="connsiteX78" fmla="*/ 3615396 w 10691446"/>
              <a:gd name="connsiteY78" fmla="*/ 3854670 h 8315209"/>
              <a:gd name="connsiteX79" fmla="*/ 3601329 w 10691446"/>
              <a:gd name="connsiteY79" fmla="*/ 3671790 h 8315209"/>
              <a:gd name="connsiteX80" fmla="*/ 3615396 w 10691446"/>
              <a:gd name="connsiteY80" fmla="*/ 3502978 h 8315209"/>
              <a:gd name="connsiteX81" fmla="*/ 3685735 w 10691446"/>
              <a:gd name="connsiteY81" fmla="*/ 3446707 h 8315209"/>
              <a:gd name="connsiteX82" fmla="*/ 3742006 w 10691446"/>
              <a:gd name="connsiteY82" fmla="*/ 3404504 h 8315209"/>
              <a:gd name="connsiteX83" fmla="*/ 3784209 w 10691446"/>
              <a:gd name="connsiteY83" fmla="*/ 3362301 h 8315209"/>
              <a:gd name="connsiteX84" fmla="*/ 3826412 w 10691446"/>
              <a:gd name="connsiteY84" fmla="*/ 3348233 h 8315209"/>
              <a:gd name="connsiteX85" fmla="*/ 3896750 w 10691446"/>
              <a:gd name="connsiteY85" fmla="*/ 3291962 h 8315209"/>
              <a:gd name="connsiteX86" fmla="*/ 3961618 w 10691446"/>
              <a:gd name="connsiteY86" fmla="*/ 3275159 h 8315209"/>
              <a:gd name="connsiteX87" fmla="*/ 3965721 w 10691446"/>
              <a:gd name="connsiteY87" fmla="*/ 3218229 h 8315209"/>
              <a:gd name="connsiteX88" fmla="*/ 4029710 w 10691446"/>
              <a:gd name="connsiteY88" fmla="*/ 3212539 h 8315209"/>
              <a:gd name="connsiteX89" fmla="*/ 4051495 w 10691446"/>
              <a:gd name="connsiteY89" fmla="*/ 3165353 h 8315209"/>
              <a:gd name="connsiteX90" fmla="*/ 4079630 w 10691446"/>
              <a:gd name="connsiteY90" fmla="*/ 3010609 h 8315209"/>
              <a:gd name="connsiteX91" fmla="*/ 4107766 w 10691446"/>
              <a:gd name="connsiteY91" fmla="*/ 2926202 h 8315209"/>
              <a:gd name="connsiteX92" fmla="*/ 4121833 w 10691446"/>
              <a:gd name="connsiteY92" fmla="*/ 2869932 h 8315209"/>
              <a:gd name="connsiteX93" fmla="*/ 4149969 w 10691446"/>
              <a:gd name="connsiteY93" fmla="*/ 2827729 h 8315209"/>
              <a:gd name="connsiteX94" fmla="*/ 4178104 w 10691446"/>
              <a:gd name="connsiteY94" fmla="*/ 2771458 h 8315209"/>
              <a:gd name="connsiteX95" fmla="*/ 4276578 w 10691446"/>
              <a:gd name="connsiteY95" fmla="*/ 2672984 h 8315209"/>
              <a:gd name="connsiteX96" fmla="*/ 4304713 w 10691446"/>
              <a:gd name="connsiteY96" fmla="*/ 2630781 h 8315209"/>
              <a:gd name="connsiteX97" fmla="*/ 4389120 w 10691446"/>
              <a:gd name="connsiteY97" fmla="*/ 2588578 h 8315209"/>
              <a:gd name="connsiteX98" fmla="*/ 4543864 w 10691446"/>
              <a:gd name="connsiteY98" fmla="*/ 2546375 h 8315209"/>
              <a:gd name="connsiteX99" fmla="*/ 5500467 w 10691446"/>
              <a:gd name="connsiteY99" fmla="*/ 2518239 h 8315209"/>
              <a:gd name="connsiteX100" fmla="*/ 5936566 w 10691446"/>
              <a:gd name="connsiteY100" fmla="*/ 2532307 h 8315209"/>
              <a:gd name="connsiteX101" fmla="*/ 6105378 w 10691446"/>
              <a:gd name="connsiteY101" fmla="*/ 2616713 h 8315209"/>
              <a:gd name="connsiteX102" fmla="*/ 6274190 w 10691446"/>
              <a:gd name="connsiteY102" fmla="*/ 2701119 h 8315209"/>
              <a:gd name="connsiteX103" fmla="*/ 6302326 w 10691446"/>
              <a:gd name="connsiteY103" fmla="*/ 2729255 h 8315209"/>
              <a:gd name="connsiteX104" fmla="*/ 6330461 w 10691446"/>
              <a:gd name="connsiteY104" fmla="*/ 2785526 h 8315209"/>
              <a:gd name="connsiteX105" fmla="*/ 6372664 w 10691446"/>
              <a:gd name="connsiteY105" fmla="*/ 2813661 h 8315209"/>
              <a:gd name="connsiteX106" fmla="*/ 6400800 w 10691446"/>
              <a:gd name="connsiteY106" fmla="*/ 2841796 h 8315209"/>
              <a:gd name="connsiteX107" fmla="*/ 6414867 w 10691446"/>
              <a:gd name="connsiteY107" fmla="*/ 2883999 h 8315209"/>
              <a:gd name="connsiteX108" fmla="*/ 6443003 w 10691446"/>
              <a:gd name="connsiteY108" fmla="*/ 2912135 h 8315209"/>
              <a:gd name="connsiteX109" fmla="*/ 6471138 w 10691446"/>
              <a:gd name="connsiteY109" fmla="*/ 2954338 h 8315209"/>
              <a:gd name="connsiteX110" fmla="*/ 6471138 w 10691446"/>
              <a:gd name="connsiteY110" fmla="*/ 3109082 h 8315209"/>
              <a:gd name="connsiteX111" fmla="*/ 6386732 w 10691446"/>
              <a:gd name="connsiteY111" fmla="*/ 3137218 h 8315209"/>
              <a:gd name="connsiteX112" fmla="*/ 6404683 w 10691446"/>
              <a:gd name="connsiteY112" fmla="*/ 3205968 h 8315209"/>
              <a:gd name="connsiteX113" fmla="*/ 6463909 w 10691446"/>
              <a:gd name="connsiteY113" fmla="*/ 3287639 h 8315209"/>
              <a:gd name="connsiteX114" fmla="*/ 6583680 w 10691446"/>
              <a:gd name="connsiteY114" fmla="*/ 3291962 h 8315209"/>
              <a:gd name="connsiteX115" fmla="*/ 6682153 w 10691446"/>
              <a:gd name="connsiteY115" fmla="*/ 3362301 h 8315209"/>
              <a:gd name="connsiteX116" fmla="*/ 6710289 w 10691446"/>
              <a:gd name="connsiteY116" fmla="*/ 3404504 h 8315209"/>
              <a:gd name="connsiteX117" fmla="*/ 6752492 w 10691446"/>
              <a:gd name="connsiteY117" fmla="*/ 3460775 h 8315209"/>
              <a:gd name="connsiteX118" fmla="*/ 6794695 w 10691446"/>
              <a:gd name="connsiteY118" fmla="*/ 3629587 h 8315209"/>
              <a:gd name="connsiteX119" fmla="*/ 6780627 w 10691446"/>
              <a:gd name="connsiteY119" fmla="*/ 3770264 h 8315209"/>
              <a:gd name="connsiteX120" fmla="*/ 6780627 w 10691446"/>
              <a:gd name="connsiteY120" fmla="*/ 4121956 h 8315209"/>
              <a:gd name="connsiteX121" fmla="*/ 6721181 w 10691446"/>
              <a:gd name="connsiteY121" fmla="*/ 4086152 h 8315209"/>
              <a:gd name="connsiteX122" fmla="*/ 6726873 w 10691446"/>
              <a:gd name="connsiteY122" fmla="*/ 4330676 h 8315209"/>
              <a:gd name="connsiteX123" fmla="*/ 6822830 w 10691446"/>
              <a:gd name="connsiteY123" fmla="*/ 4389242 h 8315209"/>
              <a:gd name="connsiteX124" fmla="*/ 6822830 w 10691446"/>
              <a:gd name="connsiteY124" fmla="*/ 4628393 h 8315209"/>
              <a:gd name="connsiteX125" fmla="*/ 6794695 w 10691446"/>
              <a:gd name="connsiteY125" fmla="*/ 4726867 h 8315209"/>
              <a:gd name="connsiteX126" fmla="*/ 6752492 w 10691446"/>
              <a:gd name="connsiteY126" fmla="*/ 4783138 h 8315209"/>
              <a:gd name="connsiteX127" fmla="*/ 6738424 w 10691446"/>
              <a:gd name="connsiteY127" fmla="*/ 4825341 h 8315209"/>
              <a:gd name="connsiteX128" fmla="*/ 6696221 w 10691446"/>
              <a:gd name="connsiteY128" fmla="*/ 4853476 h 8315209"/>
              <a:gd name="connsiteX129" fmla="*/ 6611815 w 10691446"/>
              <a:gd name="connsiteY129" fmla="*/ 4895679 h 8315209"/>
              <a:gd name="connsiteX130" fmla="*/ 6583680 w 10691446"/>
              <a:gd name="connsiteY130" fmla="*/ 4937882 h 8315209"/>
              <a:gd name="connsiteX131" fmla="*/ 6541476 w 10691446"/>
              <a:gd name="connsiteY131" fmla="*/ 4966018 h 8315209"/>
              <a:gd name="connsiteX132" fmla="*/ 6527409 w 10691446"/>
              <a:gd name="connsiteY132" fmla="*/ 5008221 h 8315209"/>
              <a:gd name="connsiteX133" fmla="*/ 6465935 w 10691446"/>
              <a:gd name="connsiteY133" fmla="*/ 5007781 h 8315209"/>
              <a:gd name="connsiteX134" fmla="*/ 6461394 w 10691446"/>
              <a:gd name="connsiteY134" fmla="*/ 5078559 h 8315209"/>
              <a:gd name="connsiteX135" fmla="*/ 6527409 w 10691446"/>
              <a:gd name="connsiteY135" fmla="*/ 5177033 h 8315209"/>
              <a:gd name="connsiteX136" fmla="*/ 6555544 w 10691446"/>
              <a:gd name="connsiteY136" fmla="*/ 5275507 h 8315209"/>
              <a:gd name="connsiteX137" fmla="*/ 6569612 w 10691446"/>
              <a:gd name="connsiteY137" fmla="*/ 5317710 h 8315209"/>
              <a:gd name="connsiteX138" fmla="*/ 6611815 w 10691446"/>
              <a:gd name="connsiteY138" fmla="*/ 5584996 h 8315209"/>
              <a:gd name="connsiteX139" fmla="*/ 6625883 w 10691446"/>
              <a:gd name="connsiteY139" fmla="*/ 5697538 h 8315209"/>
              <a:gd name="connsiteX140" fmla="*/ 6654018 w 10691446"/>
              <a:gd name="connsiteY140" fmla="*/ 5767876 h 8315209"/>
              <a:gd name="connsiteX141" fmla="*/ 6738424 w 10691446"/>
              <a:gd name="connsiteY141" fmla="*/ 5978892 h 8315209"/>
              <a:gd name="connsiteX142" fmla="*/ 6710289 w 10691446"/>
              <a:gd name="connsiteY142" fmla="*/ 6400922 h 8315209"/>
              <a:gd name="connsiteX143" fmla="*/ 6668086 w 10691446"/>
              <a:gd name="connsiteY143" fmla="*/ 6485329 h 8315209"/>
              <a:gd name="connsiteX144" fmla="*/ 6654018 w 10691446"/>
              <a:gd name="connsiteY144" fmla="*/ 6527532 h 8315209"/>
              <a:gd name="connsiteX145" fmla="*/ 6682153 w 10691446"/>
              <a:gd name="connsiteY145" fmla="*/ 7230916 h 8315209"/>
              <a:gd name="connsiteX146" fmla="*/ 6907236 w 10691446"/>
              <a:gd name="connsiteY146" fmla="*/ 7835827 h 8315209"/>
              <a:gd name="connsiteX147" fmla="*/ 6977575 w 10691446"/>
              <a:gd name="connsiteY147" fmla="*/ 7934301 h 8315209"/>
              <a:gd name="connsiteX148" fmla="*/ 7047913 w 10691446"/>
              <a:gd name="connsiteY148" fmla="*/ 7976504 h 8315209"/>
              <a:gd name="connsiteX149" fmla="*/ 7244861 w 10691446"/>
              <a:gd name="connsiteY149" fmla="*/ 8046842 h 8315209"/>
              <a:gd name="connsiteX150" fmla="*/ 7413673 w 10691446"/>
              <a:gd name="connsiteY150" fmla="*/ 8117181 h 8315209"/>
              <a:gd name="connsiteX151" fmla="*/ 7793501 w 10691446"/>
              <a:gd name="connsiteY151" fmla="*/ 8229722 h 8315209"/>
              <a:gd name="connsiteX152" fmla="*/ 8018584 w 10691446"/>
              <a:gd name="connsiteY152" fmla="*/ 8243790 h 8315209"/>
              <a:gd name="connsiteX153" fmla="*/ 8567224 w 10691446"/>
              <a:gd name="connsiteY153" fmla="*/ 8271926 h 8315209"/>
              <a:gd name="connsiteX154" fmla="*/ 8932984 w 10691446"/>
              <a:gd name="connsiteY154" fmla="*/ 8314129 h 8315209"/>
              <a:gd name="connsiteX155" fmla="*/ 9073661 w 10691446"/>
              <a:gd name="connsiteY155" fmla="*/ 8285993 h 8315209"/>
              <a:gd name="connsiteX156" fmla="*/ 9369083 w 10691446"/>
              <a:gd name="connsiteY156" fmla="*/ 8145316 h 8315209"/>
              <a:gd name="connsiteX157" fmla="*/ 9453489 w 10691446"/>
              <a:gd name="connsiteY157" fmla="*/ 8131249 h 8315209"/>
              <a:gd name="connsiteX158" fmla="*/ 9636369 w 10691446"/>
              <a:gd name="connsiteY158" fmla="*/ 8074978 h 8315209"/>
              <a:gd name="connsiteX159" fmla="*/ 9692640 w 10691446"/>
              <a:gd name="connsiteY159" fmla="*/ 8046842 h 8315209"/>
              <a:gd name="connsiteX160" fmla="*/ 9791113 w 10691446"/>
              <a:gd name="connsiteY160" fmla="*/ 8018707 h 8315209"/>
              <a:gd name="connsiteX161" fmla="*/ 9889587 w 10691446"/>
              <a:gd name="connsiteY161" fmla="*/ 7962436 h 8315209"/>
              <a:gd name="connsiteX162" fmla="*/ 10339753 w 10691446"/>
              <a:gd name="connsiteY162" fmla="*/ 7399729 h 8315209"/>
              <a:gd name="connsiteX163" fmla="*/ 10649243 w 10691446"/>
              <a:gd name="connsiteY163" fmla="*/ 6640073 h 8315209"/>
              <a:gd name="connsiteX164" fmla="*/ 10691446 w 10691446"/>
              <a:gd name="connsiteY164" fmla="*/ 6429058 h 8315209"/>
              <a:gd name="connsiteX165" fmla="*/ 10649243 w 10691446"/>
              <a:gd name="connsiteY165" fmla="*/ 5767876 h 8315209"/>
              <a:gd name="connsiteX166" fmla="*/ 10635175 w 10691446"/>
              <a:gd name="connsiteY166" fmla="*/ 5444319 h 8315209"/>
              <a:gd name="connsiteX167" fmla="*/ 10592972 w 10691446"/>
              <a:gd name="connsiteY167" fmla="*/ 5205169 h 8315209"/>
              <a:gd name="connsiteX168" fmla="*/ 10522633 w 10691446"/>
              <a:gd name="connsiteY168" fmla="*/ 4656529 h 8315209"/>
              <a:gd name="connsiteX169" fmla="*/ 10494498 w 10691446"/>
              <a:gd name="connsiteY169" fmla="*/ 4473649 h 8315209"/>
              <a:gd name="connsiteX170" fmla="*/ 10424160 w 10691446"/>
              <a:gd name="connsiteY170" fmla="*/ 3798399 h 8315209"/>
              <a:gd name="connsiteX171" fmla="*/ 10410092 w 10691446"/>
              <a:gd name="connsiteY171" fmla="*/ 3460775 h 8315209"/>
              <a:gd name="connsiteX172" fmla="*/ 10339753 w 10691446"/>
              <a:gd name="connsiteY172" fmla="*/ 2813661 h 8315209"/>
              <a:gd name="connsiteX173" fmla="*/ 10297550 w 10691446"/>
              <a:gd name="connsiteY173" fmla="*/ 2574510 h 8315209"/>
              <a:gd name="connsiteX174" fmla="*/ 10269415 w 10691446"/>
              <a:gd name="connsiteY174" fmla="*/ 2279089 h 8315209"/>
              <a:gd name="connsiteX175" fmla="*/ 10213144 w 10691446"/>
              <a:gd name="connsiteY175" fmla="*/ 1969599 h 8315209"/>
              <a:gd name="connsiteX176" fmla="*/ 10114670 w 10691446"/>
              <a:gd name="connsiteY176" fmla="*/ 1575704 h 8315209"/>
              <a:gd name="connsiteX177" fmla="*/ 10086535 w 10691446"/>
              <a:gd name="connsiteY177" fmla="*/ 1252147 h 8315209"/>
              <a:gd name="connsiteX178" fmla="*/ 10072467 w 10691446"/>
              <a:gd name="connsiteY178" fmla="*/ 970793 h 8315209"/>
              <a:gd name="connsiteX179" fmla="*/ 9931790 w 10691446"/>
              <a:gd name="connsiteY179" fmla="*/ 534695 h 8315209"/>
              <a:gd name="connsiteX180" fmla="*/ 9720775 w 10691446"/>
              <a:gd name="connsiteY180" fmla="*/ 478424 h 8315209"/>
              <a:gd name="connsiteX181" fmla="*/ 8764172 w 10691446"/>
              <a:gd name="connsiteY181" fmla="*/ 239274 h 8315209"/>
              <a:gd name="connsiteX182" fmla="*/ 8285871 w 10691446"/>
              <a:gd name="connsiteY182" fmla="*/ 225205 h 8315209"/>
              <a:gd name="connsiteX183" fmla="*/ 7666892 w 10691446"/>
              <a:gd name="connsiteY183" fmla="*/ 520627 h 8315209"/>
              <a:gd name="connsiteX184" fmla="*/ 7160455 w 10691446"/>
              <a:gd name="connsiteY184" fmla="*/ 492492 h 8315209"/>
              <a:gd name="connsiteX185" fmla="*/ 6907236 w 10691446"/>
              <a:gd name="connsiteY185" fmla="*/ 464356 h 8315209"/>
              <a:gd name="connsiteX186" fmla="*/ 6386732 w 10691446"/>
              <a:gd name="connsiteY186" fmla="*/ 436221 h 8315209"/>
              <a:gd name="connsiteX187" fmla="*/ 5725550 w 10691446"/>
              <a:gd name="connsiteY187" fmla="*/ 337747 h 8315209"/>
              <a:gd name="connsiteX188" fmla="*/ 5514535 w 10691446"/>
              <a:gd name="connsiteY188" fmla="*/ 295544 h 8315209"/>
              <a:gd name="connsiteX189" fmla="*/ 4895556 w 10691446"/>
              <a:gd name="connsiteY189" fmla="*/ 225206 h 8315209"/>
              <a:gd name="connsiteX190" fmla="*/ 4501661 w 10691446"/>
              <a:gd name="connsiteY190" fmla="*/ 140799 h 8315209"/>
              <a:gd name="connsiteX191" fmla="*/ 4304713 w 10691446"/>
              <a:gd name="connsiteY191" fmla="*/ 84529 h 8315209"/>
              <a:gd name="connsiteX192" fmla="*/ 4079630 w 10691446"/>
              <a:gd name="connsiteY192" fmla="*/ 42326 h 8315209"/>
              <a:gd name="connsiteX193" fmla="*/ 3896750 w 10691446"/>
              <a:gd name="connsiteY193" fmla="*/ 28258 h 8315209"/>
              <a:gd name="connsiteX194" fmla="*/ 3854547 w 10691446"/>
              <a:gd name="connsiteY194" fmla="*/ 14190 h 8315209"/>
              <a:gd name="connsiteX195" fmla="*/ 3432516 w 10691446"/>
              <a:gd name="connsiteY195" fmla="*/ 14190 h 8315209"/>
              <a:gd name="connsiteX196" fmla="*/ 3263704 w 10691446"/>
              <a:gd name="connsiteY196" fmla="*/ 42326 h 8315209"/>
              <a:gd name="connsiteX197" fmla="*/ 2982350 w 10691446"/>
              <a:gd name="connsiteY197" fmla="*/ 56393 h 8315209"/>
              <a:gd name="connsiteX198" fmla="*/ 2799470 w 10691446"/>
              <a:gd name="connsiteY198" fmla="*/ 70461 h 8315209"/>
              <a:gd name="connsiteX199" fmla="*/ 2433710 w 10691446"/>
              <a:gd name="connsiteY199" fmla="*/ 126732 h 8315209"/>
              <a:gd name="connsiteX200" fmla="*/ 1491175 w 10691446"/>
              <a:gd name="connsiteY200" fmla="*/ 154867 h 8315209"/>
              <a:gd name="connsiteX201" fmla="*/ 1406769 w 10691446"/>
              <a:gd name="connsiteY201" fmla="*/ 168935 h 8315209"/>
              <a:gd name="connsiteX202" fmla="*/ 1364566 w 10691446"/>
              <a:gd name="connsiteY202" fmla="*/ 183002 h 8315209"/>
              <a:gd name="connsiteX203" fmla="*/ 1237956 w 10691446"/>
              <a:gd name="connsiteY203" fmla="*/ 197070 h 8315209"/>
              <a:gd name="connsiteX204" fmla="*/ 1083212 w 10691446"/>
              <a:gd name="connsiteY204" fmla="*/ 225206 h 8315209"/>
              <a:gd name="connsiteX205" fmla="*/ 970670 w 10691446"/>
              <a:gd name="connsiteY205" fmla="*/ 239273 h 8315209"/>
              <a:gd name="connsiteX206" fmla="*/ 858129 w 10691446"/>
              <a:gd name="connsiteY206" fmla="*/ 267409 h 8315209"/>
              <a:gd name="connsiteX207" fmla="*/ 858129 w 10691446"/>
              <a:gd name="connsiteY207" fmla="*/ 281476 h 8315209"/>
              <a:gd name="connsiteX208" fmla="*/ 858129 w 10691446"/>
              <a:gd name="connsiteY20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587261 w 10691446"/>
              <a:gd name="connsiteY71" fmla="*/ 4558055 h 8315209"/>
              <a:gd name="connsiteX72" fmla="*/ 3629464 w 10691446"/>
              <a:gd name="connsiteY72" fmla="*/ 4417378 h 8315209"/>
              <a:gd name="connsiteX73" fmla="*/ 3657600 w 10691446"/>
              <a:gd name="connsiteY73" fmla="*/ 4389242 h 8315209"/>
              <a:gd name="connsiteX74" fmla="*/ 3700023 w 10691446"/>
              <a:gd name="connsiteY74" fmla="*/ 4323886 h 8315209"/>
              <a:gd name="connsiteX75" fmla="*/ 3708179 w 10691446"/>
              <a:gd name="connsiteY75" fmla="*/ 3987239 h 8315209"/>
              <a:gd name="connsiteX76" fmla="*/ 3657600 w 10691446"/>
              <a:gd name="connsiteY76" fmla="*/ 4051618 h 8315209"/>
              <a:gd name="connsiteX77" fmla="*/ 3615396 w 10691446"/>
              <a:gd name="connsiteY77" fmla="*/ 3854670 h 8315209"/>
              <a:gd name="connsiteX78" fmla="*/ 3601329 w 10691446"/>
              <a:gd name="connsiteY78" fmla="*/ 3671790 h 8315209"/>
              <a:gd name="connsiteX79" fmla="*/ 3615396 w 10691446"/>
              <a:gd name="connsiteY79" fmla="*/ 3502978 h 8315209"/>
              <a:gd name="connsiteX80" fmla="*/ 3685735 w 10691446"/>
              <a:gd name="connsiteY80" fmla="*/ 3446707 h 8315209"/>
              <a:gd name="connsiteX81" fmla="*/ 3742006 w 10691446"/>
              <a:gd name="connsiteY81" fmla="*/ 3404504 h 8315209"/>
              <a:gd name="connsiteX82" fmla="*/ 3784209 w 10691446"/>
              <a:gd name="connsiteY82" fmla="*/ 3362301 h 8315209"/>
              <a:gd name="connsiteX83" fmla="*/ 3826412 w 10691446"/>
              <a:gd name="connsiteY83" fmla="*/ 3348233 h 8315209"/>
              <a:gd name="connsiteX84" fmla="*/ 3896750 w 10691446"/>
              <a:gd name="connsiteY84" fmla="*/ 3291962 h 8315209"/>
              <a:gd name="connsiteX85" fmla="*/ 3961618 w 10691446"/>
              <a:gd name="connsiteY85" fmla="*/ 3275159 h 8315209"/>
              <a:gd name="connsiteX86" fmla="*/ 3965721 w 10691446"/>
              <a:gd name="connsiteY86" fmla="*/ 3218229 h 8315209"/>
              <a:gd name="connsiteX87" fmla="*/ 4029710 w 10691446"/>
              <a:gd name="connsiteY87" fmla="*/ 3212539 h 8315209"/>
              <a:gd name="connsiteX88" fmla="*/ 4051495 w 10691446"/>
              <a:gd name="connsiteY88" fmla="*/ 3165353 h 8315209"/>
              <a:gd name="connsiteX89" fmla="*/ 4079630 w 10691446"/>
              <a:gd name="connsiteY89" fmla="*/ 3010609 h 8315209"/>
              <a:gd name="connsiteX90" fmla="*/ 4107766 w 10691446"/>
              <a:gd name="connsiteY90" fmla="*/ 2926202 h 8315209"/>
              <a:gd name="connsiteX91" fmla="*/ 4121833 w 10691446"/>
              <a:gd name="connsiteY91" fmla="*/ 2869932 h 8315209"/>
              <a:gd name="connsiteX92" fmla="*/ 4149969 w 10691446"/>
              <a:gd name="connsiteY92" fmla="*/ 2827729 h 8315209"/>
              <a:gd name="connsiteX93" fmla="*/ 4178104 w 10691446"/>
              <a:gd name="connsiteY93" fmla="*/ 2771458 h 8315209"/>
              <a:gd name="connsiteX94" fmla="*/ 4276578 w 10691446"/>
              <a:gd name="connsiteY94" fmla="*/ 2672984 h 8315209"/>
              <a:gd name="connsiteX95" fmla="*/ 4304713 w 10691446"/>
              <a:gd name="connsiteY95" fmla="*/ 2630781 h 8315209"/>
              <a:gd name="connsiteX96" fmla="*/ 4389120 w 10691446"/>
              <a:gd name="connsiteY96" fmla="*/ 2588578 h 8315209"/>
              <a:gd name="connsiteX97" fmla="*/ 4543864 w 10691446"/>
              <a:gd name="connsiteY97" fmla="*/ 2546375 h 8315209"/>
              <a:gd name="connsiteX98" fmla="*/ 5500467 w 10691446"/>
              <a:gd name="connsiteY98" fmla="*/ 2518239 h 8315209"/>
              <a:gd name="connsiteX99" fmla="*/ 5936566 w 10691446"/>
              <a:gd name="connsiteY99" fmla="*/ 2532307 h 8315209"/>
              <a:gd name="connsiteX100" fmla="*/ 6105378 w 10691446"/>
              <a:gd name="connsiteY100" fmla="*/ 2616713 h 8315209"/>
              <a:gd name="connsiteX101" fmla="*/ 6274190 w 10691446"/>
              <a:gd name="connsiteY101" fmla="*/ 2701119 h 8315209"/>
              <a:gd name="connsiteX102" fmla="*/ 6302326 w 10691446"/>
              <a:gd name="connsiteY102" fmla="*/ 2729255 h 8315209"/>
              <a:gd name="connsiteX103" fmla="*/ 6330461 w 10691446"/>
              <a:gd name="connsiteY103" fmla="*/ 2785526 h 8315209"/>
              <a:gd name="connsiteX104" fmla="*/ 6372664 w 10691446"/>
              <a:gd name="connsiteY104" fmla="*/ 2813661 h 8315209"/>
              <a:gd name="connsiteX105" fmla="*/ 6400800 w 10691446"/>
              <a:gd name="connsiteY105" fmla="*/ 2841796 h 8315209"/>
              <a:gd name="connsiteX106" fmla="*/ 6414867 w 10691446"/>
              <a:gd name="connsiteY106" fmla="*/ 2883999 h 8315209"/>
              <a:gd name="connsiteX107" fmla="*/ 6443003 w 10691446"/>
              <a:gd name="connsiteY107" fmla="*/ 2912135 h 8315209"/>
              <a:gd name="connsiteX108" fmla="*/ 6471138 w 10691446"/>
              <a:gd name="connsiteY108" fmla="*/ 2954338 h 8315209"/>
              <a:gd name="connsiteX109" fmla="*/ 6471138 w 10691446"/>
              <a:gd name="connsiteY109" fmla="*/ 3109082 h 8315209"/>
              <a:gd name="connsiteX110" fmla="*/ 6386732 w 10691446"/>
              <a:gd name="connsiteY110" fmla="*/ 3137218 h 8315209"/>
              <a:gd name="connsiteX111" fmla="*/ 6404683 w 10691446"/>
              <a:gd name="connsiteY111" fmla="*/ 3205968 h 8315209"/>
              <a:gd name="connsiteX112" fmla="*/ 6463909 w 10691446"/>
              <a:gd name="connsiteY112" fmla="*/ 3287639 h 8315209"/>
              <a:gd name="connsiteX113" fmla="*/ 6583680 w 10691446"/>
              <a:gd name="connsiteY113" fmla="*/ 3291962 h 8315209"/>
              <a:gd name="connsiteX114" fmla="*/ 6682153 w 10691446"/>
              <a:gd name="connsiteY114" fmla="*/ 3362301 h 8315209"/>
              <a:gd name="connsiteX115" fmla="*/ 6710289 w 10691446"/>
              <a:gd name="connsiteY115" fmla="*/ 3404504 h 8315209"/>
              <a:gd name="connsiteX116" fmla="*/ 6752492 w 10691446"/>
              <a:gd name="connsiteY116" fmla="*/ 3460775 h 8315209"/>
              <a:gd name="connsiteX117" fmla="*/ 6794695 w 10691446"/>
              <a:gd name="connsiteY117" fmla="*/ 3629587 h 8315209"/>
              <a:gd name="connsiteX118" fmla="*/ 6780627 w 10691446"/>
              <a:gd name="connsiteY118" fmla="*/ 3770264 h 8315209"/>
              <a:gd name="connsiteX119" fmla="*/ 6780627 w 10691446"/>
              <a:gd name="connsiteY119" fmla="*/ 4121956 h 8315209"/>
              <a:gd name="connsiteX120" fmla="*/ 6721181 w 10691446"/>
              <a:gd name="connsiteY120" fmla="*/ 4086152 h 8315209"/>
              <a:gd name="connsiteX121" fmla="*/ 6726873 w 10691446"/>
              <a:gd name="connsiteY121" fmla="*/ 4330676 h 8315209"/>
              <a:gd name="connsiteX122" fmla="*/ 6822830 w 10691446"/>
              <a:gd name="connsiteY122" fmla="*/ 4389242 h 8315209"/>
              <a:gd name="connsiteX123" fmla="*/ 6822830 w 10691446"/>
              <a:gd name="connsiteY123" fmla="*/ 4628393 h 8315209"/>
              <a:gd name="connsiteX124" fmla="*/ 6794695 w 10691446"/>
              <a:gd name="connsiteY124" fmla="*/ 4726867 h 8315209"/>
              <a:gd name="connsiteX125" fmla="*/ 6752492 w 10691446"/>
              <a:gd name="connsiteY125" fmla="*/ 4783138 h 8315209"/>
              <a:gd name="connsiteX126" fmla="*/ 6738424 w 10691446"/>
              <a:gd name="connsiteY126" fmla="*/ 4825341 h 8315209"/>
              <a:gd name="connsiteX127" fmla="*/ 6696221 w 10691446"/>
              <a:gd name="connsiteY127" fmla="*/ 4853476 h 8315209"/>
              <a:gd name="connsiteX128" fmla="*/ 6611815 w 10691446"/>
              <a:gd name="connsiteY128" fmla="*/ 4895679 h 8315209"/>
              <a:gd name="connsiteX129" fmla="*/ 6583680 w 10691446"/>
              <a:gd name="connsiteY129" fmla="*/ 4937882 h 8315209"/>
              <a:gd name="connsiteX130" fmla="*/ 6541476 w 10691446"/>
              <a:gd name="connsiteY130" fmla="*/ 4966018 h 8315209"/>
              <a:gd name="connsiteX131" fmla="*/ 6527409 w 10691446"/>
              <a:gd name="connsiteY131" fmla="*/ 5008221 h 8315209"/>
              <a:gd name="connsiteX132" fmla="*/ 6465935 w 10691446"/>
              <a:gd name="connsiteY132" fmla="*/ 5007781 h 8315209"/>
              <a:gd name="connsiteX133" fmla="*/ 6461394 w 10691446"/>
              <a:gd name="connsiteY133" fmla="*/ 5078559 h 8315209"/>
              <a:gd name="connsiteX134" fmla="*/ 6527409 w 10691446"/>
              <a:gd name="connsiteY134" fmla="*/ 5177033 h 8315209"/>
              <a:gd name="connsiteX135" fmla="*/ 6555544 w 10691446"/>
              <a:gd name="connsiteY135" fmla="*/ 5275507 h 8315209"/>
              <a:gd name="connsiteX136" fmla="*/ 6569612 w 10691446"/>
              <a:gd name="connsiteY136" fmla="*/ 5317710 h 8315209"/>
              <a:gd name="connsiteX137" fmla="*/ 6611815 w 10691446"/>
              <a:gd name="connsiteY137" fmla="*/ 5584996 h 8315209"/>
              <a:gd name="connsiteX138" fmla="*/ 6625883 w 10691446"/>
              <a:gd name="connsiteY138" fmla="*/ 5697538 h 8315209"/>
              <a:gd name="connsiteX139" fmla="*/ 6654018 w 10691446"/>
              <a:gd name="connsiteY139" fmla="*/ 5767876 h 8315209"/>
              <a:gd name="connsiteX140" fmla="*/ 6738424 w 10691446"/>
              <a:gd name="connsiteY140" fmla="*/ 5978892 h 8315209"/>
              <a:gd name="connsiteX141" fmla="*/ 6710289 w 10691446"/>
              <a:gd name="connsiteY141" fmla="*/ 6400922 h 8315209"/>
              <a:gd name="connsiteX142" fmla="*/ 6668086 w 10691446"/>
              <a:gd name="connsiteY142" fmla="*/ 6485329 h 8315209"/>
              <a:gd name="connsiteX143" fmla="*/ 6654018 w 10691446"/>
              <a:gd name="connsiteY143" fmla="*/ 6527532 h 8315209"/>
              <a:gd name="connsiteX144" fmla="*/ 6682153 w 10691446"/>
              <a:gd name="connsiteY144" fmla="*/ 7230916 h 8315209"/>
              <a:gd name="connsiteX145" fmla="*/ 6907236 w 10691446"/>
              <a:gd name="connsiteY145" fmla="*/ 7835827 h 8315209"/>
              <a:gd name="connsiteX146" fmla="*/ 6977575 w 10691446"/>
              <a:gd name="connsiteY146" fmla="*/ 7934301 h 8315209"/>
              <a:gd name="connsiteX147" fmla="*/ 7047913 w 10691446"/>
              <a:gd name="connsiteY147" fmla="*/ 7976504 h 8315209"/>
              <a:gd name="connsiteX148" fmla="*/ 7244861 w 10691446"/>
              <a:gd name="connsiteY148" fmla="*/ 8046842 h 8315209"/>
              <a:gd name="connsiteX149" fmla="*/ 7413673 w 10691446"/>
              <a:gd name="connsiteY149" fmla="*/ 8117181 h 8315209"/>
              <a:gd name="connsiteX150" fmla="*/ 7793501 w 10691446"/>
              <a:gd name="connsiteY150" fmla="*/ 8229722 h 8315209"/>
              <a:gd name="connsiteX151" fmla="*/ 8018584 w 10691446"/>
              <a:gd name="connsiteY151" fmla="*/ 8243790 h 8315209"/>
              <a:gd name="connsiteX152" fmla="*/ 8567224 w 10691446"/>
              <a:gd name="connsiteY152" fmla="*/ 8271926 h 8315209"/>
              <a:gd name="connsiteX153" fmla="*/ 8932984 w 10691446"/>
              <a:gd name="connsiteY153" fmla="*/ 8314129 h 8315209"/>
              <a:gd name="connsiteX154" fmla="*/ 9073661 w 10691446"/>
              <a:gd name="connsiteY154" fmla="*/ 8285993 h 8315209"/>
              <a:gd name="connsiteX155" fmla="*/ 9369083 w 10691446"/>
              <a:gd name="connsiteY155" fmla="*/ 8145316 h 8315209"/>
              <a:gd name="connsiteX156" fmla="*/ 9453489 w 10691446"/>
              <a:gd name="connsiteY156" fmla="*/ 8131249 h 8315209"/>
              <a:gd name="connsiteX157" fmla="*/ 9636369 w 10691446"/>
              <a:gd name="connsiteY157" fmla="*/ 8074978 h 8315209"/>
              <a:gd name="connsiteX158" fmla="*/ 9692640 w 10691446"/>
              <a:gd name="connsiteY158" fmla="*/ 8046842 h 8315209"/>
              <a:gd name="connsiteX159" fmla="*/ 9791113 w 10691446"/>
              <a:gd name="connsiteY159" fmla="*/ 8018707 h 8315209"/>
              <a:gd name="connsiteX160" fmla="*/ 9889587 w 10691446"/>
              <a:gd name="connsiteY160" fmla="*/ 7962436 h 8315209"/>
              <a:gd name="connsiteX161" fmla="*/ 10339753 w 10691446"/>
              <a:gd name="connsiteY161" fmla="*/ 7399729 h 8315209"/>
              <a:gd name="connsiteX162" fmla="*/ 10649243 w 10691446"/>
              <a:gd name="connsiteY162" fmla="*/ 6640073 h 8315209"/>
              <a:gd name="connsiteX163" fmla="*/ 10691446 w 10691446"/>
              <a:gd name="connsiteY163" fmla="*/ 6429058 h 8315209"/>
              <a:gd name="connsiteX164" fmla="*/ 10649243 w 10691446"/>
              <a:gd name="connsiteY164" fmla="*/ 5767876 h 8315209"/>
              <a:gd name="connsiteX165" fmla="*/ 10635175 w 10691446"/>
              <a:gd name="connsiteY165" fmla="*/ 5444319 h 8315209"/>
              <a:gd name="connsiteX166" fmla="*/ 10592972 w 10691446"/>
              <a:gd name="connsiteY166" fmla="*/ 5205169 h 8315209"/>
              <a:gd name="connsiteX167" fmla="*/ 10522633 w 10691446"/>
              <a:gd name="connsiteY167" fmla="*/ 4656529 h 8315209"/>
              <a:gd name="connsiteX168" fmla="*/ 10494498 w 10691446"/>
              <a:gd name="connsiteY168" fmla="*/ 4473649 h 8315209"/>
              <a:gd name="connsiteX169" fmla="*/ 10424160 w 10691446"/>
              <a:gd name="connsiteY169" fmla="*/ 3798399 h 8315209"/>
              <a:gd name="connsiteX170" fmla="*/ 10410092 w 10691446"/>
              <a:gd name="connsiteY170" fmla="*/ 3460775 h 8315209"/>
              <a:gd name="connsiteX171" fmla="*/ 10339753 w 10691446"/>
              <a:gd name="connsiteY171" fmla="*/ 2813661 h 8315209"/>
              <a:gd name="connsiteX172" fmla="*/ 10297550 w 10691446"/>
              <a:gd name="connsiteY172" fmla="*/ 2574510 h 8315209"/>
              <a:gd name="connsiteX173" fmla="*/ 10269415 w 10691446"/>
              <a:gd name="connsiteY173" fmla="*/ 2279089 h 8315209"/>
              <a:gd name="connsiteX174" fmla="*/ 10213144 w 10691446"/>
              <a:gd name="connsiteY174" fmla="*/ 1969599 h 8315209"/>
              <a:gd name="connsiteX175" fmla="*/ 10114670 w 10691446"/>
              <a:gd name="connsiteY175" fmla="*/ 1575704 h 8315209"/>
              <a:gd name="connsiteX176" fmla="*/ 10086535 w 10691446"/>
              <a:gd name="connsiteY176" fmla="*/ 1252147 h 8315209"/>
              <a:gd name="connsiteX177" fmla="*/ 10072467 w 10691446"/>
              <a:gd name="connsiteY177" fmla="*/ 970793 h 8315209"/>
              <a:gd name="connsiteX178" fmla="*/ 9931790 w 10691446"/>
              <a:gd name="connsiteY178" fmla="*/ 534695 h 8315209"/>
              <a:gd name="connsiteX179" fmla="*/ 9720775 w 10691446"/>
              <a:gd name="connsiteY179" fmla="*/ 478424 h 8315209"/>
              <a:gd name="connsiteX180" fmla="*/ 8764172 w 10691446"/>
              <a:gd name="connsiteY180" fmla="*/ 239274 h 8315209"/>
              <a:gd name="connsiteX181" fmla="*/ 8285871 w 10691446"/>
              <a:gd name="connsiteY181" fmla="*/ 225205 h 8315209"/>
              <a:gd name="connsiteX182" fmla="*/ 7666892 w 10691446"/>
              <a:gd name="connsiteY182" fmla="*/ 520627 h 8315209"/>
              <a:gd name="connsiteX183" fmla="*/ 7160455 w 10691446"/>
              <a:gd name="connsiteY183" fmla="*/ 492492 h 8315209"/>
              <a:gd name="connsiteX184" fmla="*/ 6907236 w 10691446"/>
              <a:gd name="connsiteY184" fmla="*/ 464356 h 8315209"/>
              <a:gd name="connsiteX185" fmla="*/ 6386732 w 10691446"/>
              <a:gd name="connsiteY185" fmla="*/ 436221 h 8315209"/>
              <a:gd name="connsiteX186" fmla="*/ 5725550 w 10691446"/>
              <a:gd name="connsiteY186" fmla="*/ 337747 h 8315209"/>
              <a:gd name="connsiteX187" fmla="*/ 5514535 w 10691446"/>
              <a:gd name="connsiteY187" fmla="*/ 295544 h 8315209"/>
              <a:gd name="connsiteX188" fmla="*/ 4895556 w 10691446"/>
              <a:gd name="connsiteY188" fmla="*/ 225206 h 8315209"/>
              <a:gd name="connsiteX189" fmla="*/ 4501661 w 10691446"/>
              <a:gd name="connsiteY189" fmla="*/ 140799 h 8315209"/>
              <a:gd name="connsiteX190" fmla="*/ 4304713 w 10691446"/>
              <a:gd name="connsiteY190" fmla="*/ 84529 h 8315209"/>
              <a:gd name="connsiteX191" fmla="*/ 4079630 w 10691446"/>
              <a:gd name="connsiteY191" fmla="*/ 42326 h 8315209"/>
              <a:gd name="connsiteX192" fmla="*/ 3896750 w 10691446"/>
              <a:gd name="connsiteY192" fmla="*/ 28258 h 8315209"/>
              <a:gd name="connsiteX193" fmla="*/ 3854547 w 10691446"/>
              <a:gd name="connsiteY193" fmla="*/ 14190 h 8315209"/>
              <a:gd name="connsiteX194" fmla="*/ 3432516 w 10691446"/>
              <a:gd name="connsiteY194" fmla="*/ 14190 h 8315209"/>
              <a:gd name="connsiteX195" fmla="*/ 3263704 w 10691446"/>
              <a:gd name="connsiteY195" fmla="*/ 42326 h 8315209"/>
              <a:gd name="connsiteX196" fmla="*/ 2982350 w 10691446"/>
              <a:gd name="connsiteY196" fmla="*/ 56393 h 8315209"/>
              <a:gd name="connsiteX197" fmla="*/ 2799470 w 10691446"/>
              <a:gd name="connsiteY197" fmla="*/ 70461 h 8315209"/>
              <a:gd name="connsiteX198" fmla="*/ 2433710 w 10691446"/>
              <a:gd name="connsiteY198" fmla="*/ 126732 h 8315209"/>
              <a:gd name="connsiteX199" fmla="*/ 1491175 w 10691446"/>
              <a:gd name="connsiteY199" fmla="*/ 154867 h 8315209"/>
              <a:gd name="connsiteX200" fmla="*/ 1406769 w 10691446"/>
              <a:gd name="connsiteY200" fmla="*/ 168935 h 8315209"/>
              <a:gd name="connsiteX201" fmla="*/ 1364566 w 10691446"/>
              <a:gd name="connsiteY201" fmla="*/ 183002 h 8315209"/>
              <a:gd name="connsiteX202" fmla="*/ 1237956 w 10691446"/>
              <a:gd name="connsiteY202" fmla="*/ 197070 h 8315209"/>
              <a:gd name="connsiteX203" fmla="*/ 1083212 w 10691446"/>
              <a:gd name="connsiteY203" fmla="*/ 225206 h 8315209"/>
              <a:gd name="connsiteX204" fmla="*/ 970670 w 10691446"/>
              <a:gd name="connsiteY204" fmla="*/ 239273 h 8315209"/>
              <a:gd name="connsiteX205" fmla="*/ 858129 w 10691446"/>
              <a:gd name="connsiteY205" fmla="*/ 267409 h 8315209"/>
              <a:gd name="connsiteX206" fmla="*/ 858129 w 10691446"/>
              <a:gd name="connsiteY206" fmla="*/ 281476 h 8315209"/>
              <a:gd name="connsiteX207" fmla="*/ 858129 w 10691446"/>
              <a:gd name="connsiteY20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29464 w 10691446"/>
              <a:gd name="connsiteY71" fmla="*/ 4417378 h 8315209"/>
              <a:gd name="connsiteX72" fmla="*/ 3657600 w 10691446"/>
              <a:gd name="connsiteY72" fmla="*/ 4389242 h 8315209"/>
              <a:gd name="connsiteX73" fmla="*/ 3700023 w 10691446"/>
              <a:gd name="connsiteY73" fmla="*/ 4323886 h 8315209"/>
              <a:gd name="connsiteX74" fmla="*/ 3708179 w 10691446"/>
              <a:gd name="connsiteY74" fmla="*/ 3987239 h 8315209"/>
              <a:gd name="connsiteX75" fmla="*/ 3657600 w 10691446"/>
              <a:gd name="connsiteY75" fmla="*/ 4051618 h 8315209"/>
              <a:gd name="connsiteX76" fmla="*/ 3615396 w 10691446"/>
              <a:gd name="connsiteY76" fmla="*/ 3854670 h 8315209"/>
              <a:gd name="connsiteX77" fmla="*/ 3601329 w 10691446"/>
              <a:gd name="connsiteY77" fmla="*/ 3671790 h 8315209"/>
              <a:gd name="connsiteX78" fmla="*/ 3615396 w 10691446"/>
              <a:gd name="connsiteY78" fmla="*/ 3502978 h 8315209"/>
              <a:gd name="connsiteX79" fmla="*/ 3685735 w 10691446"/>
              <a:gd name="connsiteY79" fmla="*/ 3446707 h 8315209"/>
              <a:gd name="connsiteX80" fmla="*/ 3742006 w 10691446"/>
              <a:gd name="connsiteY80" fmla="*/ 3404504 h 8315209"/>
              <a:gd name="connsiteX81" fmla="*/ 3784209 w 10691446"/>
              <a:gd name="connsiteY81" fmla="*/ 3362301 h 8315209"/>
              <a:gd name="connsiteX82" fmla="*/ 3826412 w 10691446"/>
              <a:gd name="connsiteY82" fmla="*/ 3348233 h 8315209"/>
              <a:gd name="connsiteX83" fmla="*/ 3896750 w 10691446"/>
              <a:gd name="connsiteY83" fmla="*/ 3291962 h 8315209"/>
              <a:gd name="connsiteX84" fmla="*/ 3961618 w 10691446"/>
              <a:gd name="connsiteY84" fmla="*/ 3275159 h 8315209"/>
              <a:gd name="connsiteX85" fmla="*/ 3965721 w 10691446"/>
              <a:gd name="connsiteY85" fmla="*/ 3218229 h 8315209"/>
              <a:gd name="connsiteX86" fmla="*/ 4029710 w 10691446"/>
              <a:gd name="connsiteY86" fmla="*/ 3212539 h 8315209"/>
              <a:gd name="connsiteX87" fmla="*/ 4051495 w 10691446"/>
              <a:gd name="connsiteY87" fmla="*/ 3165353 h 8315209"/>
              <a:gd name="connsiteX88" fmla="*/ 4079630 w 10691446"/>
              <a:gd name="connsiteY88" fmla="*/ 3010609 h 8315209"/>
              <a:gd name="connsiteX89" fmla="*/ 4107766 w 10691446"/>
              <a:gd name="connsiteY89" fmla="*/ 2926202 h 8315209"/>
              <a:gd name="connsiteX90" fmla="*/ 4121833 w 10691446"/>
              <a:gd name="connsiteY90" fmla="*/ 2869932 h 8315209"/>
              <a:gd name="connsiteX91" fmla="*/ 4149969 w 10691446"/>
              <a:gd name="connsiteY91" fmla="*/ 2827729 h 8315209"/>
              <a:gd name="connsiteX92" fmla="*/ 4178104 w 10691446"/>
              <a:gd name="connsiteY92" fmla="*/ 2771458 h 8315209"/>
              <a:gd name="connsiteX93" fmla="*/ 4276578 w 10691446"/>
              <a:gd name="connsiteY93" fmla="*/ 2672984 h 8315209"/>
              <a:gd name="connsiteX94" fmla="*/ 4304713 w 10691446"/>
              <a:gd name="connsiteY94" fmla="*/ 2630781 h 8315209"/>
              <a:gd name="connsiteX95" fmla="*/ 4389120 w 10691446"/>
              <a:gd name="connsiteY95" fmla="*/ 2588578 h 8315209"/>
              <a:gd name="connsiteX96" fmla="*/ 4543864 w 10691446"/>
              <a:gd name="connsiteY96" fmla="*/ 2546375 h 8315209"/>
              <a:gd name="connsiteX97" fmla="*/ 5500467 w 10691446"/>
              <a:gd name="connsiteY97" fmla="*/ 2518239 h 8315209"/>
              <a:gd name="connsiteX98" fmla="*/ 5936566 w 10691446"/>
              <a:gd name="connsiteY98" fmla="*/ 2532307 h 8315209"/>
              <a:gd name="connsiteX99" fmla="*/ 6105378 w 10691446"/>
              <a:gd name="connsiteY99" fmla="*/ 2616713 h 8315209"/>
              <a:gd name="connsiteX100" fmla="*/ 6274190 w 10691446"/>
              <a:gd name="connsiteY100" fmla="*/ 2701119 h 8315209"/>
              <a:gd name="connsiteX101" fmla="*/ 6302326 w 10691446"/>
              <a:gd name="connsiteY101" fmla="*/ 2729255 h 8315209"/>
              <a:gd name="connsiteX102" fmla="*/ 6330461 w 10691446"/>
              <a:gd name="connsiteY102" fmla="*/ 2785526 h 8315209"/>
              <a:gd name="connsiteX103" fmla="*/ 6372664 w 10691446"/>
              <a:gd name="connsiteY103" fmla="*/ 2813661 h 8315209"/>
              <a:gd name="connsiteX104" fmla="*/ 6400800 w 10691446"/>
              <a:gd name="connsiteY104" fmla="*/ 2841796 h 8315209"/>
              <a:gd name="connsiteX105" fmla="*/ 6414867 w 10691446"/>
              <a:gd name="connsiteY105" fmla="*/ 2883999 h 8315209"/>
              <a:gd name="connsiteX106" fmla="*/ 6443003 w 10691446"/>
              <a:gd name="connsiteY106" fmla="*/ 2912135 h 8315209"/>
              <a:gd name="connsiteX107" fmla="*/ 6471138 w 10691446"/>
              <a:gd name="connsiteY107" fmla="*/ 2954338 h 8315209"/>
              <a:gd name="connsiteX108" fmla="*/ 6471138 w 10691446"/>
              <a:gd name="connsiteY108" fmla="*/ 3109082 h 8315209"/>
              <a:gd name="connsiteX109" fmla="*/ 6386732 w 10691446"/>
              <a:gd name="connsiteY109" fmla="*/ 3137218 h 8315209"/>
              <a:gd name="connsiteX110" fmla="*/ 6404683 w 10691446"/>
              <a:gd name="connsiteY110" fmla="*/ 3205968 h 8315209"/>
              <a:gd name="connsiteX111" fmla="*/ 6463909 w 10691446"/>
              <a:gd name="connsiteY111" fmla="*/ 3287639 h 8315209"/>
              <a:gd name="connsiteX112" fmla="*/ 6583680 w 10691446"/>
              <a:gd name="connsiteY112" fmla="*/ 3291962 h 8315209"/>
              <a:gd name="connsiteX113" fmla="*/ 6682153 w 10691446"/>
              <a:gd name="connsiteY113" fmla="*/ 3362301 h 8315209"/>
              <a:gd name="connsiteX114" fmla="*/ 6710289 w 10691446"/>
              <a:gd name="connsiteY114" fmla="*/ 3404504 h 8315209"/>
              <a:gd name="connsiteX115" fmla="*/ 6752492 w 10691446"/>
              <a:gd name="connsiteY115" fmla="*/ 3460775 h 8315209"/>
              <a:gd name="connsiteX116" fmla="*/ 6794695 w 10691446"/>
              <a:gd name="connsiteY116" fmla="*/ 3629587 h 8315209"/>
              <a:gd name="connsiteX117" fmla="*/ 6780627 w 10691446"/>
              <a:gd name="connsiteY117" fmla="*/ 3770264 h 8315209"/>
              <a:gd name="connsiteX118" fmla="*/ 6780627 w 10691446"/>
              <a:gd name="connsiteY118" fmla="*/ 4121956 h 8315209"/>
              <a:gd name="connsiteX119" fmla="*/ 6721181 w 10691446"/>
              <a:gd name="connsiteY119" fmla="*/ 4086152 h 8315209"/>
              <a:gd name="connsiteX120" fmla="*/ 6726873 w 10691446"/>
              <a:gd name="connsiteY120" fmla="*/ 4330676 h 8315209"/>
              <a:gd name="connsiteX121" fmla="*/ 6822830 w 10691446"/>
              <a:gd name="connsiteY121" fmla="*/ 4389242 h 8315209"/>
              <a:gd name="connsiteX122" fmla="*/ 6822830 w 10691446"/>
              <a:gd name="connsiteY122" fmla="*/ 4628393 h 8315209"/>
              <a:gd name="connsiteX123" fmla="*/ 6794695 w 10691446"/>
              <a:gd name="connsiteY123" fmla="*/ 4726867 h 8315209"/>
              <a:gd name="connsiteX124" fmla="*/ 6752492 w 10691446"/>
              <a:gd name="connsiteY124" fmla="*/ 4783138 h 8315209"/>
              <a:gd name="connsiteX125" fmla="*/ 6738424 w 10691446"/>
              <a:gd name="connsiteY125" fmla="*/ 4825341 h 8315209"/>
              <a:gd name="connsiteX126" fmla="*/ 6696221 w 10691446"/>
              <a:gd name="connsiteY126" fmla="*/ 4853476 h 8315209"/>
              <a:gd name="connsiteX127" fmla="*/ 6611815 w 10691446"/>
              <a:gd name="connsiteY127" fmla="*/ 4895679 h 8315209"/>
              <a:gd name="connsiteX128" fmla="*/ 6583680 w 10691446"/>
              <a:gd name="connsiteY128" fmla="*/ 4937882 h 8315209"/>
              <a:gd name="connsiteX129" fmla="*/ 6541476 w 10691446"/>
              <a:gd name="connsiteY129" fmla="*/ 4966018 h 8315209"/>
              <a:gd name="connsiteX130" fmla="*/ 6527409 w 10691446"/>
              <a:gd name="connsiteY130" fmla="*/ 5008221 h 8315209"/>
              <a:gd name="connsiteX131" fmla="*/ 6465935 w 10691446"/>
              <a:gd name="connsiteY131" fmla="*/ 5007781 h 8315209"/>
              <a:gd name="connsiteX132" fmla="*/ 6461394 w 10691446"/>
              <a:gd name="connsiteY132" fmla="*/ 5078559 h 8315209"/>
              <a:gd name="connsiteX133" fmla="*/ 6527409 w 10691446"/>
              <a:gd name="connsiteY133" fmla="*/ 5177033 h 8315209"/>
              <a:gd name="connsiteX134" fmla="*/ 6555544 w 10691446"/>
              <a:gd name="connsiteY134" fmla="*/ 5275507 h 8315209"/>
              <a:gd name="connsiteX135" fmla="*/ 6569612 w 10691446"/>
              <a:gd name="connsiteY135" fmla="*/ 5317710 h 8315209"/>
              <a:gd name="connsiteX136" fmla="*/ 6611815 w 10691446"/>
              <a:gd name="connsiteY136" fmla="*/ 5584996 h 8315209"/>
              <a:gd name="connsiteX137" fmla="*/ 6625883 w 10691446"/>
              <a:gd name="connsiteY137" fmla="*/ 5697538 h 8315209"/>
              <a:gd name="connsiteX138" fmla="*/ 6654018 w 10691446"/>
              <a:gd name="connsiteY138" fmla="*/ 5767876 h 8315209"/>
              <a:gd name="connsiteX139" fmla="*/ 6738424 w 10691446"/>
              <a:gd name="connsiteY139" fmla="*/ 5978892 h 8315209"/>
              <a:gd name="connsiteX140" fmla="*/ 6710289 w 10691446"/>
              <a:gd name="connsiteY140" fmla="*/ 6400922 h 8315209"/>
              <a:gd name="connsiteX141" fmla="*/ 6668086 w 10691446"/>
              <a:gd name="connsiteY141" fmla="*/ 6485329 h 8315209"/>
              <a:gd name="connsiteX142" fmla="*/ 6654018 w 10691446"/>
              <a:gd name="connsiteY142" fmla="*/ 6527532 h 8315209"/>
              <a:gd name="connsiteX143" fmla="*/ 6682153 w 10691446"/>
              <a:gd name="connsiteY143" fmla="*/ 7230916 h 8315209"/>
              <a:gd name="connsiteX144" fmla="*/ 6907236 w 10691446"/>
              <a:gd name="connsiteY144" fmla="*/ 7835827 h 8315209"/>
              <a:gd name="connsiteX145" fmla="*/ 6977575 w 10691446"/>
              <a:gd name="connsiteY145" fmla="*/ 7934301 h 8315209"/>
              <a:gd name="connsiteX146" fmla="*/ 7047913 w 10691446"/>
              <a:gd name="connsiteY146" fmla="*/ 7976504 h 8315209"/>
              <a:gd name="connsiteX147" fmla="*/ 7244861 w 10691446"/>
              <a:gd name="connsiteY147" fmla="*/ 8046842 h 8315209"/>
              <a:gd name="connsiteX148" fmla="*/ 7413673 w 10691446"/>
              <a:gd name="connsiteY148" fmla="*/ 8117181 h 8315209"/>
              <a:gd name="connsiteX149" fmla="*/ 7793501 w 10691446"/>
              <a:gd name="connsiteY149" fmla="*/ 8229722 h 8315209"/>
              <a:gd name="connsiteX150" fmla="*/ 8018584 w 10691446"/>
              <a:gd name="connsiteY150" fmla="*/ 8243790 h 8315209"/>
              <a:gd name="connsiteX151" fmla="*/ 8567224 w 10691446"/>
              <a:gd name="connsiteY151" fmla="*/ 8271926 h 8315209"/>
              <a:gd name="connsiteX152" fmla="*/ 8932984 w 10691446"/>
              <a:gd name="connsiteY152" fmla="*/ 8314129 h 8315209"/>
              <a:gd name="connsiteX153" fmla="*/ 9073661 w 10691446"/>
              <a:gd name="connsiteY153" fmla="*/ 8285993 h 8315209"/>
              <a:gd name="connsiteX154" fmla="*/ 9369083 w 10691446"/>
              <a:gd name="connsiteY154" fmla="*/ 8145316 h 8315209"/>
              <a:gd name="connsiteX155" fmla="*/ 9453489 w 10691446"/>
              <a:gd name="connsiteY155" fmla="*/ 8131249 h 8315209"/>
              <a:gd name="connsiteX156" fmla="*/ 9636369 w 10691446"/>
              <a:gd name="connsiteY156" fmla="*/ 8074978 h 8315209"/>
              <a:gd name="connsiteX157" fmla="*/ 9692640 w 10691446"/>
              <a:gd name="connsiteY157" fmla="*/ 8046842 h 8315209"/>
              <a:gd name="connsiteX158" fmla="*/ 9791113 w 10691446"/>
              <a:gd name="connsiteY158" fmla="*/ 8018707 h 8315209"/>
              <a:gd name="connsiteX159" fmla="*/ 9889587 w 10691446"/>
              <a:gd name="connsiteY159" fmla="*/ 7962436 h 8315209"/>
              <a:gd name="connsiteX160" fmla="*/ 10339753 w 10691446"/>
              <a:gd name="connsiteY160" fmla="*/ 7399729 h 8315209"/>
              <a:gd name="connsiteX161" fmla="*/ 10649243 w 10691446"/>
              <a:gd name="connsiteY161" fmla="*/ 6640073 h 8315209"/>
              <a:gd name="connsiteX162" fmla="*/ 10691446 w 10691446"/>
              <a:gd name="connsiteY162" fmla="*/ 6429058 h 8315209"/>
              <a:gd name="connsiteX163" fmla="*/ 10649243 w 10691446"/>
              <a:gd name="connsiteY163" fmla="*/ 5767876 h 8315209"/>
              <a:gd name="connsiteX164" fmla="*/ 10635175 w 10691446"/>
              <a:gd name="connsiteY164" fmla="*/ 5444319 h 8315209"/>
              <a:gd name="connsiteX165" fmla="*/ 10592972 w 10691446"/>
              <a:gd name="connsiteY165" fmla="*/ 5205169 h 8315209"/>
              <a:gd name="connsiteX166" fmla="*/ 10522633 w 10691446"/>
              <a:gd name="connsiteY166" fmla="*/ 4656529 h 8315209"/>
              <a:gd name="connsiteX167" fmla="*/ 10494498 w 10691446"/>
              <a:gd name="connsiteY167" fmla="*/ 4473649 h 8315209"/>
              <a:gd name="connsiteX168" fmla="*/ 10424160 w 10691446"/>
              <a:gd name="connsiteY168" fmla="*/ 3798399 h 8315209"/>
              <a:gd name="connsiteX169" fmla="*/ 10410092 w 10691446"/>
              <a:gd name="connsiteY169" fmla="*/ 3460775 h 8315209"/>
              <a:gd name="connsiteX170" fmla="*/ 10339753 w 10691446"/>
              <a:gd name="connsiteY170" fmla="*/ 2813661 h 8315209"/>
              <a:gd name="connsiteX171" fmla="*/ 10297550 w 10691446"/>
              <a:gd name="connsiteY171" fmla="*/ 2574510 h 8315209"/>
              <a:gd name="connsiteX172" fmla="*/ 10269415 w 10691446"/>
              <a:gd name="connsiteY172" fmla="*/ 2279089 h 8315209"/>
              <a:gd name="connsiteX173" fmla="*/ 10213144 w 10691446"/>
              <a:gd name="connsiteY173" fmla="*/ 1969599 h 8315209"/>
              <a:gd name="connsiteX174" fmla="*/ 10114670 w 10691446"/>
              <a:gd name="connsiteY174" fmla="*/ 1575704 h 8315209"/>
              <a:gd name="connsiteX175" fmla="*/ 10086535 w 10691446"/>
              <a:gd name="connsiteY175" fmla="*/ 1252147 h 8315209"/>
              <a:gd name="connsiteX176" fmla="*/ 10072467 w 10691446"/>
              <a:gd name="connsiteY176" fmla="*/ 970793 h 8315209"/>
              <a:gd name="connsiteX177" fmla="*/ 9931790 w 10691446"/>
              <a:gd name="connsiteY177" fmla="*/ 534695 h 8315209"/>
              <a:gd name="connsiteX178" fmla="*/ 9720775 w 10691446"/>
              <a:gd name="connsiteY178" fmla="*/ 478424 h 8315209"/>
              <a:gd name="connsiteX179" fmla="*/ 8764172 w 10691446"/>
              <a:gd name="connsiteY179" fmla="*/ 239274 h 8315209"/>
              <a:gd name="connsiteX180" fmla="*/ 8285871 w 10691446"/>
              <a:gd name="connsiteY180" fmla="*/ 225205 h 8315209"/>
              <a:gd name="connsiteX181" fmla="*/ 7666892 w 10691446"/>
              <a:gd name="connsiteY181" fmla="*/ 520627 h 8315209"/>
              <a:gd name="connsiteX182" fmla="*/ 7160455 w 10691446"/>
              <a:gd name="connsiteY182" fmla="*/ 492492 h 8315209"/>
              <a:gd name="connsiteX183" fmla="*/ 6907236 w 10691446"/>
              <a:gd name="connsiteY183" fmla="*/ 464356 h 8315209"/>
              <a:gd name="connsiteX184" fmla="*/ 6386732 w 10691446"/>
              <a:gd name="connsiteY184" fmla="*/ 436221 h 8315209"/>
              <a:gd name="connsiteX185" fmla="*/ 5725550 w 10691446"/>
              <a:gd name="connsiteY185" fmla="*/ 337747 h 8315209"/>
              <a:gd name="connsiteX186" fmla="*/ 5514535 w 10691446"/>
              <a:gd name="connsiteY186" fmla="*/ 295544 h 8315209"/>
              <a:gd name="connsiteX187" fmla="*/ 4895556 w 10691446"/>
              <a:gd name="connsiteY187" fmla="*/ 225206 h 8315209"/>
              <a:gd name="connsiteX188" fmla="*/ 4501661 w 10691446"/>
              <a:gd name="connsiteY188" fmla="*/ 140799 h 8315209"/>
              <a:gd name="connsiteX189" fmla="*/ 4304713 w 10691446"/>
              <a:gd name="connsiteY189" fmla="*/ 84529 h 8315209"/>
              <a:gd name="connsiteX190" fmla="*/ 4079630 w 10691446"/>
              <a:gd name="connsiteY190" fmla="*/ 42326 h 8315209"/>
              <a:gd name="connsiteX191" fmla="*/ 3896750 w 10691446"/>
              <a:gd name="connsiteY191" fmla="*/ 28258 h 8315209"/>
              <a:gd name="connsiteX192" fmla="*/ 3854547 w 10691446"/>
              <a:gd name="connsiteY192" fmla="*/ 14190 h 8315209"/>
              <a:gd name="connsiteX193" fmla="*/ 3432516 w 10691446"/>
              <a:gd name="connsiteY193" fmla="*/ 14190 h 8315209"/>
              <a:gd name="connsiteX194" fmla="*/ 3263704 w 10691446"/>
              <a:gd name="connsiteY194" fmla="*/ 42326 h 8315209"/>
              <a:gd name="connsiteX195" fmla="*/ 2982350 w 10691446"/>
              <a:gd name="connsiteY195" fmla="*/ 56393 h 8315209"/>
              <a:gd name="connsiteX196" fmla="*/ 2799470 w 10691446"/>
              <a:gd name="connsiteY196" fmla="*/ 70461 h 8315209"/>
              <a:gd name="connsiteX197" fmla="*/ 2433710 w 10691446"/>
              <a:gd name="connsiteY197" fmla="*/ 126732 h 8315209"/>
              <a:gd name="connsiteX198" fmla="*/ 1491175 w 10691446"/>
              <a:gd name="connsiteY198" fmla="*/ 154867 h 8315209"/>
              <a:gd name="connsiteX199" fmla="*/ 1406769 w 10691446"/>
              <a:gd name="connsiteY199" fmla="*/ 168935 h 8315209"/>
              <a:gd name="connsiteX200" fmla="*/ 1364566 w 10691446"/>
              <a:gd name="connsiteY200" fmla="*/ 183002 h 8315209"/>
              <a:gd name="connsiteX201" fmla="*/ 1237956 w 10691446"/>
              <a:gd name="connsiteY201" fmla="*/ 197070 h 8315209"/>
              <a:gd name="connsiteX202" fmla="*/ 1083212 w 10691446"/>
              <a:gd name="connsiteY202" fmla="*/ 225206 h 8315209"/>
              <a:gd name="connsiteX203" fmla="*/ 970670 w 10691446"/>
              <a:gd name="connsiteY203" fmla="*/ 239273 h 8315209"/>
              <a:gd name="connsiteX204" fmla="*/ 858129 w 10691446"/>
              <a:gd name="connsiteY204" fmla="*/ 267409 h 8315209"/>
              <a:gd name="connsiteX205" fmla="*/ 858129 w 10691446"/>
              <a:gd name="connsiteY205" fmla="*/ 281476 h 8315209"/>
              <a:gd name="connsiteX206" fmla="*/ 858129 w 10691446"/>
              <a:gd name="connsiteY20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57600 w 10691446"/>
              <a:gd name="connsiteY71" fmla="*/ 4389242 h 8315209"/>
              <a:gd name="connsiteX72" fmla="*/ 3700023 w 10691446"/>
              <a:gd name="connsiteY72" fmla="*/ 4323886 h 8315209"/>
              <a:gd name="connsiteX73" fmla="*/ 3708179 w 10691446"/>
              <a:gd name="connsiteY73" fmla="*/ 3987239 h 8315209"/>
              <a:gd name="connsiteX74" fmla="*/ 3657600 w 10691446"/>
              <a:gd name="connsiteY74" fmla="*/ 4051618 h 8315209"/>
              <a:gd name="connsiteX75" fmla="*/ 3615396 w 10691446"/>
              <a:gd name="connsiteY75" fmla="*/ 3854670 h 8315209"/>
              <a:gd name="connsiteX76" fmla="*/ 3601329 w 10691446"/>
              <a:gd name="connsiteY76" fmla="*/ 3671790 h 8315209"/>
              <a:gd name="connsiteX77" fmla="*/ 3615396 w 10691446"/>
              <a:gd name="connsiteY77" fmla="*/ 3502978 h 8315209"/>
              <a:gd name="connsiteX78" fmla="*/ 3685735 w 10691446"/>
              <a:gd name="connsiteY78" fmla="*/ 3446707 h 8315209"/>
              <a:gd name="connsiteX79" fmla="*/ 3742006 w 10691446"/>
              <a:gd name="connsiteY79" fmla="*/ 3404504 h 8315209"/>
              <a:gd name="connsiteX80" fmla="*/ 3784209 w 10691446"/>
              <a:gd name="connsiteY80" fmla="*/ 3362301 h 8315209"/>
              <a:gd name="connsiteX81" fmla="*/ 3826412 w 10691446"/>
              <a:gd name="connsiteY81" fmla="*/ 3348233 h 8315209"/>
              <a:gd name="connsiteX82" fmla="*/ 3896750 w 10691446"/>
              <a:gd name="connsiteY82" fmla="*/ 3291962 h 8315209"/>
              <a:gd name="connsiteX83" fmla="*/ 3961618 w 10691446"/>
              <a:gd name="connsiteY83" fmla="*/ 3275159 h 8315209"/>
              <a:gd name="connsiteX84" fmla="*/ 3965721 w 10691446"/>
              <a:gd name="connsiteY84" fmla="*/ 3218229 h 8315209"/>
              <a:gd name="connsiteX85" fmla="*/ 4029710 w 10691446"/>
              <a:gd name="connsiteY85" fmla="*/ 3212539 h 8315209"/>
              <a:gd name="connsiteX86" fmla="*/ 4051495 w 10691446"/>
              <a:gd name="connsiteY86" fmla="*/ 3165353 h 8315209"/>
              <a:gd name="connsiteX87" fmla="*/ 4079630 w 10691446"/>
              <a:gd name="connsiteY87" fmla="*/ 3010609 h 8315209"/>
              <a:gd name="connsiteX88" fmla="*/ 4107766 w 10691446"/>
              <a:gd name="connsiteY88" fmla="*/ 2926202 h 8315209"/>
              <a:gd name="connsiteX89" fmla="*/ 4121833 w 10691446"/>
              <a:gd name="connsiteY89" fmla="*/ 2869932 h 8315209"/>
              <a:gd name="connsiteX90" fmla="*/ 4149969 w 10691446"/>
              <a:gd name="connsiteY90" fmla="*/ 2827729 h 8315209"/>
              <a:gd name="connsiteX91" fmla="*/ 4178104 w 10691446"/>
              <a:gd name="connsiteY91" fmla="*/ 2771458 h 8315209"/>
              <a:gd name="connsiteX92" fmla="*/ 4276578 w 10691446"/>
              <a:gd name="connsiteY92" fmla="*/ 2672984 h 8315209"/>
              <a:gd name="connsiteX93" fmla="*/ 4304713 w 10691446"/>
              <a:gd name="connsiteY93" fmla="*/ 2630781 h 8315209"/>
              <a:gd name="connsiteX94" fmla="*/ 4389120 w 10691446"/>
              <a:gd name="connsiteY94" fmla="*/ 2588578 h 8315209"/>
              <a:gd name="connsiteX95" fmla="*/ 4543864 w 10691446"/>
              <a:gd name="connsiteY95" fmla="*/ 2546375 h 8315209"/>
              <a:gd name="connsiteX96" fmla="*/ 5500467 w 10691446"/>
              <a:gd name="connsiteY96" fmla="*/ 2518239 h 8315209"/>
              <a:gd name="connsiteX97" fmla="*/ 5936566 w 10691446"/>
              <a:gd name="connsiteY97" fmla="*/ 2532307 h 8315209"/>
              <a:gd name="connsiteX98" fmla="*/ 6105378 w 10691446"/>
              <a:gd name="connsiteY98" fmla="*/ 2616713 h 8315209"/>
              <a:gd name="connsiteX99" fmla="*/ 6274190 w 10691446"/>
              <a:gd name="connsiteY99" fmla="*/ 2701119 h 8315209"/>
              <a:gd name="connsiteX100" fmla="*/ 6302326 w 10691446"/>
              <a:gd name="connsiteY100" fmla="*/ 2729255 h 8315209"/>
              <a:gd name="connsiteX101" fmla="*/ 6330461 w 10691446"/>
              <a:gd name="connsiteY101" fmla="*/ 2785526 h 8315209"/>
              <a:gd name="connsiteX102" fmla="*/ 6372664 w 10691446"/>
              <a:gd name="connsiteY102" fmla="*/ 2813661 h 8315209"/>
              <a:gd name="connsiteX103" fmla="*/ 6400800 w 10691446"/>
              <a:gd name="connsiteY103" fmla="*/ 2841796 h 8315209"/>
              <a:gd name="connsiteX104" fmla="*/ 6414867 w 10691446"/>
              <a:gd name="connsiteY104" fmla="*/ 2883999 h 8315209"/>
              <a:gd name="connsiteX105" fmla="*/ 6443003 w 10691446"/>
              <a:gd name="connsiteY105" fmla="*/ 2912135 h 8315209"/>
              <a:gd name="connsiteX106" fmla="*/ 6471138 w 10691446"/>
              <a:gd name="connsiteY106" fmla="*/ 2954338 h 8315209"/>
              <a:gd name="connsiteX107" fmla="*/ 6471138 w 10691446"/>
              <a:gd name="connsiteY107" fmla="*/ 3109082 h 8315209"/>
              <a:gd name="connsiteX108" fmla="*/ 6386732 w 10691446"/>
              <a:gd name="connsiteY108" fmla="*/ 3137218 h 8315209"/>
              <a:gd name="connsiteX109" fmla="*/ 6404683 w 10691446"/>
              <a:gd name="connsiteY109" fmla="*/ 3205968 h 8315209"/>
              <a:gd name="connsiteX110" fmla="*/ 6463909 w 10691446"/>
              <a:gd name="connsiteY110" fmla="*/ 3287639 h 8315209"/>
              <a:gd name="connsiteX111" fmla="*/ 6583680 w 10691446"/>
              <a:gd name="connsiteY111" fmla="*/ 3291962 h 8315209"/>
              <a:gd name="connsiteX112" fmla="*/ 6682153 w 10691446"/>
              <a:gd name="connsiteY112" fmla="*/ 3362301 h 8315209"/>
              <a:gd name="connsiteX113" fmla="*/ 6710289 w 10691446"/>
              <a:gd name="connsiteY113" fmla="*/ 3404504 h 8315209"/>
              <a:gd name="connsiteX114" fmla="*/ 6752492 w 10691446"/>
              <a:gd name="connsiteY114" fmla="*/ 3460775 h 8315209"/>
              <a:gd name="connsiteX115" fmla="*/ 6794695 w 10691446"/>
              <a:gd name="connsiteY115" fmla="*/ 3629587 h 8315209"/>
              <a:gd name="connsiteX116" fmla="*/ 6780627 w 10691446"/>
              <a:gd name="connsiteY116" fmla="*/ 3770264 h 8315209"/>
              <a:gd name="connsiteX117" fmla="*/ 6780627 w 10691446"/>
              <a:gd name="connsiteY117" fmla="*/ 4121956 h 8315209"/>
              <a:gd name="connsiteX118" fmla="*/ 6721181 w 10691446"/>
              <a:gd name="connsiteY118" fmla="*/ 4086152 h 8315209"/>
              <a:gd name="connsiteX119" fmla="*/ 6726873 w 10691446"/>
              <a:gd name="connsiteY119" fmla="*/ 4330676 h 8315209"/>
              <a:gd name="connsiteX120" fmla="*/ 6822830 w 10691446"/>
              <a:gd name="connsiteY120" fmla="*/ 4389242 h 8315209"/>
              <a:gd name="connsiteX121" fmla="*/ 6822830 w 10691446"/>
              <a:gd name="connsiteY121" fmla="*/ 4628393 h 8315209"/>
              <a:gd name="connsiteX122" fmla="*/ 6794695 w 10691446"/>
              <a:gd name="connsiteY122" fmla="*/ 4726867 h 8315209"/>
              <a:gd name="connsiteX123" fmla="*/ 6752492 w 10691446"/>
              <a:gd name="connsiteY123" fmla="*/ 4783138 h 8315209"/>
              <a:gd name="connsiteX124" fmla="*/ 6738424 w 10691446"/>
              <a:gd name="connsiteY124" fmla="*/ 4825341 h 8315209"/>
              <a:gd name="connsiteX125" fmla="*/ 6696221 w 10691446"/>
              <a:gd name="connsiteY125" fmla="*/ 4853476 h 8315209"/>
              <a:gd name="connsiteX126" fmla="*/ 6611815 w 10691446"/>
              <a:gd name="connsiteY126" fmla="*/ 4895679 h 8315209"/>
              <a:gd name="connsiteX127" fmla="*/ 6583680 w 10691446"/>
              <a:gd name="connsiteY127" fmla="*/ 4937882 h 8315209"/>
              <a:gd name="connsiteX128" fmla="*/ 6541476 w 10691446"/>
              <a:gd name="connsiteY128" fmla="*/ 4966018 h 8315209"/>
              <a:gd name="connsiteX129" fmla="*/ 6527409 w 10691446"/>
              <a:gd name="connsiteY129" fmla="*/ 5008221 h 8315209"/>
              <a:gd name="connsiteX130" fmla="*/ 6465935 w 10691446"/>
              <a:gd name="connsiteY130" fmla="*/ 5007781 h 8315209"/>
              <a:gd name="connsiteX131" fmla="*/ 6461394 w 10691446"/>
              <a:gd name="connsiteY131" fmla="*/ 5078559 h 8315209"/>
              <a:gd name="connsiteX132" fmla="*/ 6527409 w 10691446"/>
              <a:gd name="connsiteY132" fmla="*/ 5177033 h 8315209"/>
              <a:gd name="connsiteX133" fmla="*/ 6555544 w 10691446"/>
              <a:gd name="connsiteY133" fmla="*/ 5275507 h 8315209"/>
              <a:gd name="connsiteX134" fmla="*/ 6569612 w 10691446"/>
              <a:gd name="connsiteY134" fmla="*/ 5317710 h 8315209"/>
              <a:gd name="connsiteX135" fmla="*/ 6611815 w 10691446"/>
              <a:gd name="connsiteY135" fmla="*/ 5584996 h 8315209"/>
              <a:gd name="connsiteX136" fmla="*/ 6625883 w 10691446"/>
              <a:gd name="connsiteY136" fmla="*/ 5697538 h 8315209"/>
              <a:gd name="connsiteX137" fmla="*/ 6654018 w 10691446"/>
              <a:gd name="connsiteY137" fmla="*/ 5767876 h 8315209"/>
              <a:gd name="connsiteX138" fmla="*/ 6738424 w 10691446"/>
              <a:gd name="connsiteY138" fmla="*/ 5978892 h 8315209"/>
              <a:gd name="connsiteX139" fmla="*/ 6710289 w 10691446"/>
              <a:gd name="connsiteY139" fmla="*/ 6400922 h 8315209"/>
              <a:gd name="connsiteX140" fmla="*/ 6668086 w 10691446"/>
              <a:gd name="connsiteY140" fmla="*/ 6485329 h 8315209"/>
              <a:gd name="connsiteX141" fmla="*/ 6654018 w 10691446"/>
              <a:gd name="connsiteY141" fmla="*/ 6527532 h 8315209"/>
              <a:gd name="connsiteX142" fmla="*/ 6682153 w 10691446"/>
              <a:gd name="connsiteY142" fmla="*/ 7230916 h 8315209"/>
              <a:gd name="connsiteX143" fmla="*/ 6907236 w 10691446"/>
              <a:gd name="connsiteY143" fmla="*/ 7835827 h 8315209"/>
              <a:gd name="connsiteX144" fmla="*/ 6977575 w 10691446"/>
              <a:gd name="connsiteY144" fmla="*/ 7934301 h 8315209"/>
              <a:gd name="connsiteX145" fmla="*/ 7047913 w 10691446"/>
              <a:gd name="connsiteY145" fmla="*/ 7976504 h 8315209"/>
              <a:gd name="connsiteX146" fmla="*/ 7244861 w 10691446"/>
              <a:gd name="connsiteY146" fmla="*/ 8046842 h 8315209"/>
              <a:gd name="connsiteX147" fmla="*/ 7413673 w 10691446"/>
              <a:gd name="connsiteY147" fmla="*/ 8117181 h 8315209"/>
              <a:gd name="connsiteX148" fmla="*/ 7793501 w 10691446"/>
              <a:gd name="connsiteY148" fmla="*/ 8229722 h 8315209"/>
              <a:gd name="connsiteX149" fmla="*/ 8018584 w 10691446"/>
              <a:gd name="connsiteY149" fmla="*/ 8243790 h 8315209"/>
              <a:gd name="connsiteX150" fmla="*/ 8567224 w 10691446"/>
              <a:gd name="connsiteY150" fmla="*/ 8271926 h 8315209"/>
              <a:gd name="connsiteX151" fmla="*/ 8932984 w 10691446"/>
              <a:gd name="connsiteY151" fmla="*/ 8314129 h 8315209"/>
              <a:gd name="connsiteX152" fmla="*/ 9073661 w 10691446"/>
              <a:gd name="connsiteY152" fmla="*/ 8285993 h 8315209"/>
              <a:gd name="connsiteX153" fmla="*/ 9369083 w 10691446"/>
              <a:gd name="connsiteY153" fmla="*/ 8145316 h 8315209"/>
              <a:gd name="connsiteX154" fmla="*/ 9453489 w 10691446"/>
              <a:gd name="connsiteY154" fmla="*/ 8131249 h 8315209"/>
              <a:gd name="connsiteX155" fmla="*/ 9636369 w 10691446"/>
              <a:gd name="connsiteY155" fmla="*/ 8074978 h 8315209"/>
              <a:gd name="connsiteX156" fmla="*/ 9692640 w 10691446"/>
              <a:gd name="connsiteY156" fmla="*/ 8046842 h 8315209"/>
              <a:gd name="connsiteX157" fmla="*/ 9791113 w 10691446"/>
              <a:gd name="connsiteY157" fmla="*/ 8018707 h 8315209"/>
              <a:gd name="connsiteX158" fmla="*/ 9889587 w 10691446"/>
              <a:gd name="connsiteY158" fmla="*/ 7962436 h 8315209"/>
              <a:gd name="connsiteX159" fmla="*/ 10339753 w 10691446"/>
              <a:gd name="connsiteY159" fmla="*/ 7399729 h 8315209"/>
              <a:gd name="connsiteX160" fmla="*/ 10649243 w 10691446"/>
              <a:gd name="connsiteY160" fmla="*/ 6640073 h 8315209"/>
              <a:gd name="connsiteX161" fmla="*/ 10691446 w 10691446"/>
              <a:gd name="connsiteY161" fmla="*/ 6429058 h 8315209"/>
              <a:gd name="connsiteX162" fmla="*/ 10649243 w 10691446"/>
              <a:gd name="connsiteY162" fmla="*/ 5767876 h 8315209"/>
              <a:gd name="connsiteX163" fmla="*/ 10635175 w 10691446"/>
              <a:gd name="connsiteY163" fmla="*/ 5444319 h 8315209"/>
              <a:gd name="connsiteX164" fmla="*/ 10592972 w 10691446"/>
              <a:gd name="connsiteY164" fmla="*/ 5205169 h 8315209"/>
              <a:gd name="connsiteX165" fmla="*/ 10522633 w 10691446"/>
              <a:gd name="connsiteY165" fmla="*/ 4656529 h 8315209"/>
              <a:gd name="connsiteX166" fmla="*/ 10494498 w 10691446"/>
              <a:gd name="connsiteY166" fmla="*/ 4473649 h 8315209"/>
              <a:gd name="connsiteX167" fmla="*/ 10424160 w 10691446"/>
              <a:gd name="connsiteY167" fmla="*/ 3798399 h 8315209"/>
              <a:gd name="connsiteX168" fmla="*/ 10410092 w 10691446"/>
              <a:gd name="connsiteY168" fmla="*/ 3460775 h 8315209"/>
              <a:gd name="connsiteX169" fmla="*/ 10339753 w 10691446"/>
              <a:gd name="connsiteY169" fmla="*/ 2813661 h 8315209"/>
              <a:gd name="connsiteX170" fmla="*/ 10297550 w 10691446"/>
              <a:gd name="connsiteY170" fmla="*/ 2574510 h 8315209"/>
              <a:gd name="connsiteX171" fmla="*/ 10269415 w 10691446"/>
              <a:gd name="connsiteY171" fmla="*/ 2279089 h 8315209"/>
              <a:gd name="connsiteX172" fmla="*/ 10213144 w 10691446"/>
              <a:gd name="connsiteY172" fmla="*/ 1969599 h 8315209"/>
              <a:gd name="connsiteX173" fmla="*/ 10114670 w 10691446"/>
              <a:gd name="connsiteY173" fmla="*/ 1575704 h 8315209"/>
              <a:gd name="connsiteX174" fmla="*/ 10086535 w 10691446"/>
              <a:gd name="connsiteY174" fmla="*/ 1252147 h 8315209"/>
              <a:gd name="connsiteX175" fmla="*/ 10072467 w 10691446"/>
              <a:gd name="connsiteY175" fmla="*/ 970793 h 8315209"/>
              <a:gd name="connsiteX176" fmla="*/ 9931790 w 10691446"/>
              <a:gd name="connsiteY176" fmla="*/ 534695 h 8315209"/>
              <a:gd name="connsiteX177" fmla="*/ 9720775 w 10691446"/>
              <a:gd name="connsiteY177" fmla="*/ 478424 h 8315209"/>
              <a:gd name="connsiteX178" fmla="*/ 8764172 w 10691446"/>
              <a:gd name="connsiteY178" fmla="*/ 239274 h 8315209"/>
              <a:gd name="connsiteX179" fmla="*/ 8285871 w 10691446"/>
              <a:gd name="connsiteY179" fmla="*/ 225205 h 8315209"/>
              <a:gd name="connsiteX180" fmla="*/ 7666892 w 10691446"/>
              <a:gd name="connsiteY180" fmla="*/ 520627 h 8315209"/>
              <a:gd name="connsiteX181" fmla="*/ 7160455 w 10691446"/>
              <a:gd name="connsiteY181" fmla="*/ 492492 h 8315209"/>
              <a:gd name="connsiteX182" fmla="*/ 6907236 w 10691446"/>
              <a:gd name="connsiteY182" fmla="*/ 464356 h 8315209"/>
              <a:gd name="connsiteX183" fmla="*/ 6386732 w 10691446"/>
              <a:gd name="connsiteY183" fmla="*/ 436221 h 8315209"/>
              <a:gd name="connsiteX184" fmla="*/ 5725550 w 10691446"/>
              <a:gd name="connsiteY184" fmla="*/ 337747 h 8315209"/>
              <a:gd name="connsiteX185" fmla="*/ 5514535 w 10691446"/>
              <a:gd name="connsiteY185" fmla="*/ 295544 h 8315209"/>
              <a:gd name="connsiteX186" fmla="*/ 4895556 w 10691446"/>
              <a:gd name="connsiteY186" fmla="*/ 225206 h 8315209"/>
              <a:gd name="connsiteX187" fmla="*/ 4501661 w 10691446"/>
              <a:gd name="connsiteY187" fmla="*/ 140799 h 8315209"/>
              <a:gd name="connsiteX188" fmla="*/ 4304713 w 10691446"/>
              <a:gd name="connsiteY188" fmla="*/ 84529 h 8315209"/>
              <a:gd name="connsiteX189" fmla="*/ 4079630 w 10691446"/>
              <a:gd name="connsiteY189" fmla="*/ 42326 h 8315209"/>
              <a:gd name="connsiteX190" fmla="*/ 3896750 w 10691446"/>
              <a:gd name="connsiteY190" fmla="*/ 28258 h 8315209"/>
              <a:gd name="connsiteX191" fmla="*/ 3854547 w 10691446"/>
              <a:gd name="connsiteY191" fmla="*/ 14190 h 8315209"/>
              <a:gd name="connsiteX192" fmla="*/ 3432516 w 10691446"/>
              <a:gd name="connsiteY192" fmla="*/ 14190 h 8315209"/>
              <a:gd name="connsiteX193" fmla="*/ 3263704 w 10691446"/>
              <a:gd name="connsiteY193" fmla="*/ 42326 h 8315209"/>
              <a:gd name="connsiteX194" fmla="*/ 2982350 w 10691446"/>
              <a:gd name="connsiteY194" fmla="*/ 56393 h 8315209"/>
              <a:gd name="connsiteX195" fmla="*/ 2799470 w 10691446"/>
              <a:gd name="connsiteY195" fmla="*/ 70461 h 8315209"/>
              <a:gd name="connsiteX196" fmla="*/ 2433710 w 10691446"/>
              <a:gd name="connsiteY196" fmla="*/ 126732 h 8315209"/>
              <a:gd name="connsiteX197" fmla="*/ 1491175 w 10691446"/>
              <a:gd name="connsiteY197" fmla="*/ 154867 h 8315209"/>
              <a:gd name="connsiteX198" fmla="*/ 1406769 w 10691446"/>
              <a:gd name="connsiteY198" fmla="*/ 168935 h 8315209"/>
              <a:gd name="connsiteX199" fmla="*/ 1364566 w 10691446"/>
              <a:gd name="connsiteY199" fmla="*/ 183002 h 8315209"/>
              <a:gd name="connsiteX200" fmla="*/ 1237956 w 10691446"/>
              <a:gd name="connsiteY200" fmla="*/ 197070 h 8315209"/>
              <a:gd name="connsiteX201" fmla="*/ 1083212 w 10691446"/>
              <a:gd name="connsiteY201" fmla="*/ 225206 h 8315209"/>
              <a:gd name="connsiteX202" fmla="*/ 970670 w 10691446"/>
              <a:gd name="connsiteY202" fmla="*/ 239273 h 8315209"/>
              <a:gd name="connsiteX203" fmla="*/ 858129 w 10691446"/>
              <a:gd name="connsiteY203" fmla="*/ 267409 h 8315209"/>
              <a:gd name="connsiteX204" fmla="*/ 858129 w 10691446"/>
              <a:gd name="connsiteY204" fmla="*/ 281476 h 8315209"/>
              <a:gd name="connsiteX205" fmla="*/ 858129 w 10691446"/>
              <a:gd name="connsiteY20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708179 w 10691446"/>
              <a:gd name="connsiteY72" fmla="*/ 3987239 h 8315209"/>
              <a:gd name="connsiteX73" fmla="*/ 3657600 w 10691446"/>
              <a:gd name="connsiteY73" fmla="*/ 4051618 h 8315209"/>
              <a:gd name="connsiteX74" fmla="*/ 3615396 w 10691446"/>
              <a:gd name="connsiteY74" fmla="*/ 3854670 h 8315209"/>
              <a:gd name="connsiteX75" fmla="*/ 3601329 w 10691446"/>
              <a:gd name="connsiteY75" fmla="*/ 3671790 h 8315209"/>
              <a:gd name="connsiteX76" fmla="*/ 3615396 w 10691446"/>
              <a:gd name="connsiteY76" fmla="*/ 3502978 h 8315209"/>
              <a:gd name="connsiteX77" fmla="*/ 3685735 w 10691446"/>
              <a:gd name="connsiteY77" fmla="*/ 3446707 h 8315209"/>
              <a:gd name="connsiteX78" fmla="*/ 3742006 w 10691446"/>
              <a:gd name="connsiteY78" fmla="*/ 3404504 h 8315209"/>
              <a:gd name="connsiteX79" fmla="*/ 3784209 w 10691446"/>
              <a:gd name="connsiteY79" fmla="*/ 3362301 h 8315209"/>
              <a:gd name="connsiteX80" fmla="*/ 3826412 w 10691446"/>
              <a:gd name="connsiteY80" fmla="*/ 3348233 h 8315209"/>
              <a:gd name="connsiteX81" fmla="*/ 3896750 w 10691446"/>
              <a:gd name="connsiteY81" fmla="*/ 3291962 h 8315209"/>
              <a:gd name="connsiteX82" fmla="*/ 3961618 w 10691446"/>
              <a:gd name="connsiteY82" fmla="*/ 3275159 h 8315209"/>
              <a:gd name="connsiteX83" fmla="*/ 3965721 w 10691446"/>
              <a:gd name="connsiteY83" fmla="*/ 3218229 h 8315209"/>
              <a:gd name="connsiteX84" fmla="*/ 4029710 w 10691446"/>
              <a:gd name="connsiteY84" fmla="*/ 3212539 h 8315209"/>
              <a:gd name="connsiteX85" fmla="*/ 4051495 w 10691446"/>
              <a:gd name="connsiteY85" fmla="*/ 3165353 h 8315209"/>
              <a:gd name="connsiteX86" fmla="*/ 4079630 w 10691446"/>
              <a:gd name="connsiteY86" fmla="*/ 3010609 h 8315209"/>
              <a:gd name="connsiteX87" fmla="*/ 4107766 w 10691446"/>
              <a:gd name="connsiteY87" fmla="*/ 2926202 h 8315209"/>
              <a:gd name="connsiteX88" fmla="*/ 4121833 w 10691446"/>
              <a:gd name="connsiteY88" fmla="*/ 2869932 h 8315209"/>
              <a:gd name="connsiteX89" fmla="*/ 4149969 w 10691446"/>
              <a:gd name="connsiteY89" fmla="*/ 2827729 h 8315209"/>
              <a:gd name="connsiteX90" fmla="*/ 4178104 w 10691446"/>
              <a:gd name="connsiteY90" fmla="*/ 2771458 h 8315209"/>
              <a:gd name="connsiteX91" fmla="*/ 4276578 w 10691446"/>
              <a:gd name="connsiteY91" fmla="*/ 2672984 h 8315209"/>
              <a:gd name="connsiteX92" fmla="*/ 4304713 w 10691446"/>
              <a:gd name="connsiteY92" fmla="*/ 2630781 h 8315209"/>
              <a:gd name="connsiteX93" fmla="*/ 4389120 w 10691446"/>
              <a:gd name="connsiteY93" fmla="*/ 2588578 h 8315209"/>
              <a:gd name="connsiteX94" fmla="*/ 4543864 w 10691446"/>
              <a:gd name="connsiteY94" fmla="*/ 2546375 h 8315209"/>
              <a:gd name="connsiteX95" fmla="*/ 5500467 w 10691446"/>
              <a:gd name="connsiteY95" fmla="*/ 2518239 h 8315209"/>
              <a:gd name="connsiteX96" fmla="*/ 5936566 w 10691446"/>
              <a:gd name="connsiteY96" fmla="*/ 2532307 h 8315209"/>
              <a:gd name="connsiteX97" fmla="*/ 6105378 w 10691446"/>
              <a:gd name="connsiteY97" fmla="*/ 2616713 h 8315209"/>
              <a:gd name="connsiteX98" fmla="*/ 6274190 w 10691446"/>
              <a:gd name="connsiteY98" fmla="*/ 2701119 h 8315209"/>
              <a:gd name="connsiteX99" fmla="*/ 6302326 w 10691446"/>
              <a:gd name="connsiteY99" fmla="*/ 2729255 h 8315209"/>
              <a:gd name="connsiteX100" fmla="*/ 6330461 w 10691446"/>
              <a:gd name="connsiteY100" fmla="*/ 2785526 h 8315209"/>
              <a:gd name="connsiteX101" fmla="*/ 6372664 w 10691446"/>
              <a:gd name="connsiteY101" fmla="*/ 2813661 h 8315209"/>
              <a:gd name="connsiteX102" fmla="*/ 6400800 w 10691446"/>
              <a:gd name="connsiteY102" fmla="*/ 2841796 h 8315209"/>
              <a:gd name="connsiteX103" fmla="*/ 6414867 w 10691446"/>
              <a:gd name="connsiteY103" fmla="*/ 2883999 h 8315209"/>
              <a:gd name="connsiteX104" fmla="*/ 6443003 w 10691446"/>
              <a:gd name="connsiteY104" fmla="*/ 2912135 h 8315209"/>
              <a:gd name="connsiteX105" fmla="*/ 6471138 w 10691446"/>
              <a:gd name="connsiteY105" fmla="*/ 2954338 h 8315209"/>
              <a:gd name="connsiteX106" fmla="*/ 6471138 w 10691446"/>
              <a:gd name="connsiteY106" fmla="*/ 3109082 h 8315209"/>
              <a:gd name="connsiteX107" fmla="*/ 6386732 w 10691446"/>
              <a:gd name="connsiteY107" fmla="*/ 3137218 h 8315209"/>
              <a:gd name="connsiteX108" fmla="*/ 6404683 w 10691446"/>
              <a:gd name="connsiteY108" fmla="*/ 3205968 h 8315209"/>
              <a:gd name="connsiteX109" fmla="*/ 6463909 w 10691446"/>
              <a:gd name="connsiteY109" fmla="*/ 3287639 h 8315209"/>
              <a:gd name="connsiteX110" fmla="*/ 6583680 w 10691446"/>
              <a:gd name="connsiteY110" fmla="*/ 3291962 h 8315209"/>
              <a:gd name="connsiteX111" fmla="*/ 6682153 w 10691446"/>
              <a:gd name="connsiteY111" fmla="*/ 3362301 h 8315209"/>
              <a:gd name="connsiteX112" fmla="*/ 6710289 w 10691446"/>
              <a:gd name="connsiteY112" fmla="*/ 3404504 h 8315209"/>
              <a:gd name="connsiteX113" fmla="*/ 6752492 w 10691446"/>
              <a:gd name="connsiteY113" fmla="*/ 3460775 h 8315209"/>
              <a:gd name="connsiteX114" fmla="*/ 6794695 w 10691446"/>
              <a:gd name="connsiteY114" fmla="*/ 3629587 h 8315209"/>
              <a:gd name="connsiteX115" fmla="*/ 6780627 w 10691446"/>
              <a:gd name="connsiteY115" fmla="*/ 3770264 h 8315209"/>
              <a:gd name="connsiteX116" fmla="*/ 6780627 w 10691446"/>
              <a:gd name="connsiteY116" fmla="*/ 4121956 h 8315209"/>
              <a:gd name="connsiteX117" fmla="*/ 6721181 w 10691446"/>
              <a:gd name="connsiteY117" fmla="*/ 4086152 h 8315209"/>
              <a:gd name="connsiteX118" fmla="*/ 6726873 w 10691446"/>
              <a:gd name="connsiteY118" fmla="*/ 4330676 h 8315209"/>
              <a:gd name="connsiteX119" fmla="*/ 6822830 w 10691446"/>
              <a:gd name="connsiteY119" fmla="*/ 4389242 h 8315209"/>
              <a:gd name="connsiteX120" fmla="*/ 6822830 w 10691446"/>
              <a:gd name="connsiteY120" fmla="*/ 4628393 h 8315209"/>
              <a:gd name="connsiteX121" fmla="*/ 6794695 w 10691446"/>
              <a:gd name="connsiteY121" fmla="*/ 4726867 h 8315209"/>
              <a:gd name="connsiteX122" fmla="*/ 6752492 w 10691446"/>
              <a:gd name="connsiteY122" fmla="*/ 4783138 h 8315209"/>
              <a:gd name="connsiteX123" fmla="*/ 6738424 w 10691446"/>
              <a:gd name="connsiteY123" fmla="*/ 4825341 h 8315209"/>
              <a:gd name="connsiteX124" fmla="*/ 6696221 w 10691446"/>
              <a:gd name="connsiteY124" fmla="*/ 4853476 h 8315209"/>
              <a:gd name="connsiteX125" fmla="*/ 6611815 w 10691446"/>
              <a:gd name="connsiteY125" fmla="*/ 4895679 h 8315209"/>
              <a:gd name="connsiteX126" fmla="*/ 6583680 w 10691446"/>
              <a:gd name="connsiteY126" fmla="*/ 4937882 h 8315209"/>
              <a:gd name="connsiteX127" fmla="*/ 6541476 w 10691446"/>
              <a:gd name="connsiteY127" fmla="*/ 4966018 h 8315209"/>
              <a:gd name="connsiteX128" fmla="*/ 6527409 w 10691446"/>
              <a:gd name="connsiteY128" fmla="*/ 5008221 h 8315209"/>
              <a:gd name="connsiteX129" fmla="*/ 6465935 w 10691446"/>
              <a:gd name="connsiteY129" fmla="*/ 5007781 h 8315209"/>
              <a:gd name="connsiteX130" fmla="*/ 6461394 w 10691446"/>
              <a:gd name="connsiteY130" fmla="*/ 5078559 h 8315209"/>
              <a:gd name="connsiteX131" fmla="*/ 6527409 w 10691446"/>
              <a:gd name="connsiteY131" fmla="*/ 5177033 h 8315209"/>
              <a:gd name="connsiteX132" fmla="*/ 6555544 w 10691446"/>
              <a:gd name="connsiteY132" fmla="*/ 5275507 h 8315209"/>
              <a:gd name="connsiteX133" fmla="*/ 6569612 w 10691446"/>
              <a:gd name="connsiteY133" fmla="*/ 5317710 h 8315209"/>
              <a:gd name="connsiteX134" fmla="*/ 6611815 w 10691446"/>
              <a:gd name="connsiteY134" fmla="*/ 5584996 h 8315209"/>
              <a:gd name="connsiteX135" fmla="*/ 6625883 w 10691446"/>
              <a:gd name="connsiteY135" fmla="*/ 5697538 h 8315209"/>
              <a:gd name="connsiteX136" fmla="*/ 6654018 w 10691446"/>
              <a:gd name="connsiteY136" fmla="*/ 5767876 h 8315209"/>
              <a:gd name="connsiteX137" fmla="*/ 6738424 w 10691446"/>
              <a:gd name="connsiteY137" fmla="*/ 5978892 h 8315209"/>
              <a:gd name="connsiteX138" fmla="*/ 6710289 w 10691446"/>
              <a:gd name="connsiteY138" fmla="*/ 6400922 h 8315209"/>
              <a:gd name="connsiteX139" fmla="*/ 6668086 w 10691446"/>
              <a:gd name="connsiteY139" fmla="*/ 6485329 h 8315209"/>
              <a:gd name="connsiteX140" fmla="*/ 6654018 w 10691446"/>
              <a:gd name="connsiteY140" fmla="*/ 6527532 h 8315209"/>
              <a:gd name="connsiteX141" fmla="*/ 6682153 w 10691446"/>
              <a:gd name="connsiteY141" fmla="*/ 7230916 h 8315209"/>
              <a:gd name="connsiteX142" fmla="*/ 6907236 w 10691446"/>
              <a:gd name="connsiteY142" fmla="*/ 7835827 h 8315209"/>
              <a:gd name="connsiteX143" fmla="*/ 6977575 w 10691446"/>
              <a:gd name="connsiteY143" fmla="*/ 7934301 h 8315209"/>
              <a:gd name="connsiteX144" fmla="*/ 7047913 w 10691446"/>
              <a:gd name="connsiteY144" fmla="*/ 7976504 h 8315209"/>
              <a:gd name="connsiteX145" fmla="*/ 7244861 w 10691446"/>
              <a:gd name="connsiteY145" fmla="*/ 8046842 h 8315209"/>
              <a:gd name="connsiteX146" fmla="*/ 7413673 w 10691446"/>
              <a:gd name="connsiteY146" fmla="*/ 8117181 h 8315209"/>
              <a:gd name="connsiteX147" fmla="*/ 7793501 w 10691446"/>
              <a:gd name="connsiteY147" fmla="*/ 8229722 h 8315209"/>
              <a:gd name="connsiteX148" fmla="*/ 8018584 w 10691446"/>
              <a:gd name="connsiteY148" fmla="*/ 8243790 h 8315209"/>
              <a:gd name="connsiteX149" fmla="*/ 8567224 w 10691446"/>
              <a:gd name="connsiteY149" fmla="*/ 8271926 h 8315209"/>
              <a:gd name="connsiteX150" fmla="*/ 8932984 w 10691446"/>
              <a:gd name="connsiteY150" fmla="*/ 8314129 h 8315209"/>
              <a:gd name="connsiteX151" fmla="*/ 9073661 w 10691446"/>
              <a:gd name="connsiteY151" fmla="*/ 8285993 h 8315209"/>
              <a:gd name="connsiteX152" fmla="*/ 9369083 w 10691446"/>
              <a:gd name="connsiteY152" fmla="*/ 8145316 h 8315209"/>
              <a:gd name="connsiteX153" fmla="*/ 9453489 w 10691446"/>
              <a:gd name="connsiteY153" fmla="*/ 8131249 h 8315209"/>
              <a:gd name="connsiteX154" fmla="*/ 9636369 w 10691446"/>
              <a:gd name="connsiteY154" fmla="*/ 8074978 h 8315209"/>
              <a:gd name="connsiteX155" fmla="*/ 9692640 w 10691446"/>
              <a:gd name="connsiteY155" fmla="*/ 8046842 h 8315209"/>
              <a:gd name="connsiteX156" fmla="*/ 9791113 w 10691446"/>
              <a:gd name="connsiteY156" fmla="*/ 8018707 h 8315209"/>
              <a:gd name="connsiteX157" fmla="*/ 9889587 w 10691446"/>
              <a:gd name="connsiteY157" fmla="*/ 7962436 h 8315209"/>
              <a:gd name="connsiteX158" fmla="*/ 10339753 w 10691446"/>
              <a:gd name="connsiteY158" fmla="*/ 7399729 h 8315209"/>
              <a:gd name="connsiteX159" fmla="*/ 10649243 w 10691446"/>
              <a:gd name="connsiteY159" fmla="*/ 6640073 h 8315209"/>
              <a:gd name="connsiteX160" fmla="*/ 10691446 w 10691446"/>
              <a:gd name="connsiteY160" fmla="*/ 6429058 h 8315209"/>
              <a:gd name="connsiteX161" fmla="*/ 10649243 w 10691446"/>
              <a:gd name="connsiteY161" fmla="*/ 5767876 h 8315209"/>
              <a:gd name="connsiteX162" fmla="*/ 10635175 w 10691446"/>
              <a:gd name="connsiteY162" fmla="*/ 5444319 h 8315209"/>
              <a:gd name="connsiteX163" fmla="*/ 10592972 w 10691446"/>
              <a:gd name="connsiteY163" fmla="*/ 5205169 h 8315209"/>
              <a:gd name="connsiteX164" fmla="*/ 10522633 w 10691446"/>
              <a:gd name="connsiteY164" fmla="*/ 4656529 h 8315209"/>
              <a:gd name="connsiteX165" fmla="*/ 10494498 w 10691446"/>
              <a:gd name="connsiteY165" fmla="*/ 4473649 h 8315209"/>
              <a:gd name="connsiteX166" fmla="*/ 10424160 w 10691446"/>
              <a:gd name="connsiteY166" fmla="*/ 3798399 h 8315209"/>
              <a:gd name="connsiteX167" fmla="*/ 10410092 w 10691446"/>
              <a:gd name="connsiteY167" fmla="*/ 3460775 h 8315209"/>
              <a:gd name="connsiteX168" fmla="*/ 10339753 w 10691446"/>
              <a:gd name="connsiteY168" fmla="*/ 2813661 h 8315209"/>
              <a:gd name="connsiteX169" fmla="*/ 10297550 w 10691446"/>
              <a:gd name="connsiteY169" fmla="*/ 2574510 h 8315209"/>
              <a:gd name="connsiteX170" fmla="*/ 10269415 w 10691446"/>
              <a:gd name="connsiteY170" fmla="*/ 2279089 h 8315209"/>
              <a:gd name="connsiteX171" fmla="*/ 10213144 w 10691446"/>
              <a:gd name="connsiteY171" fmla="*/ 1969599 h 8315209"/>
              <a:gd name="connsiteX172" fmla="*/ 10114670 w 10691446"/>
              <a:gd name="connsiteY172" fmla="*/ 1575704 h 8315209"/>
              <a:gd name="connsiteX173" fmla="*/ 10086535 w 10691446"/>
              <a:gd name="connsiteY173" fmla="*/ 1252147 h 8315209"/>
              <a:gd name="connsiteX174" fmla="*/ 10072467 w 10691446"/>
              <a:gd name="connsiteY174" fmla="*/ 970793 h 8315209"/>
              <a:gd name="connsiteX175" fmla="*/ 9931790 w 10691446"/>
              <a:gd name="connsiteY175" fmla="*/ 534695 h 8315209"/>
              <a:gd name="connsiteX176" fmla="*/ 9720775 w 10691446"/>
              <a:gd name="connsiteY176" fmla="*/ 478424 h 8315209"/>
              <a:gd name="connsiteX177" fmla="*/ 8764172 w 10691446"/>
              <a:gd name="connsiteY177" fmla="*/ 239274 h 8315209"/>
              <a:gd name="connsiteX178" fmla="*/ 8285871 w 10691446"/>
              <a:gd name="connsiteY178" fmla="*/ 225205 h 8315209"/>
              <a:gd name="connsiteX179" fmla="*/ 7666892 w 10691446"/>
              <a:gd name="connsiteY179" fmla="*/ 520627 h 8315209"/>
              <a:gd name="connsiteX180" fmla="*/ 7160455 w 10691446"/>
              <a:gd name="connsiteY180" fmla="*/ 492492 h 8315209"/>
              <a:gd name="connsiteX181" fmla="*/ 6907236 w 10691446"/>
              <a:gd name="connsiteY181" fmla="*/ 464356 h 8315209"/>
              <a:gd name="connsiteX182" fmla="*/ 6386732 w 10691446"/>
              <a:gd name="connsiteY182" fmla="*/ 436221 h 8315209"/>
              <a:gd name="connsiteX183" fmla="*/ 5725550 w 10691446"/>
              <a:gd name="connsiteY183" fmla="*/ 337747 h 8315209"/>
              <a:gd name="connsiteX184" fmla="*/ 5514535 w 10691446"/>
              <a:gd name="connsiteY184" fmla="*/ 295544 h 8315209"/>
              <a:gd name="connsiteX185" fmla="*/ 4895556 w 10691446"/>
              <a:gd name="connsiteY185" fmla="*/ 225206 h 8315209"/>
              <a:gd name="connsiteX186" fmla="*/ 4501661 w 10691446"/>
              <a:gd name="connsiteY186" fmla="*/ 140799 h 8315209"/>
              <a:gd name="connsiteX187" fmla="*/ 4304713 w 10691446"/>
              <a:gd name="connsiteY187" fmla="*/ 84529 h 8315209"/>
              <a:gd name="connsiteX188" fmla="*/ 4079630 w 10691446"/>
              <a:gd name="connsiteY188" fmla="*/ 42326 h 8315209"/>
              <a:gd name="connsiteX189" fmla="*/ 3896750 w 10691446"/>
              <a:gd name="connsiteY189" fmla="*/ 28258 h 8315209"/>
              <a:gd name="connsiteX190" fmla="*/ 3854547 w 10691446"/>
              <a:gd name="connsiteY190" fmla="*/ 14190 h 8315209"/>
              <a:gd name="connsiteX191" fmla="*/ 3432516 w 10691446"/>
              <a:gd name="connsiteY191" fmla="*/ 14190 h 8315209"/>
              <a:gd name="connsiteX192" fmla="*/ 3263704 w 10691446"/>
              <a:gd name="connsiteY192" fmla="*/ 42326 h 8315209"/>
              <a:gd name="connsiteX193" fmla="*/ 2982350 w 10691446"/>
              <a:gd name="connsiteY193" fmla="*/ 56393 h 8315209"/>
              <a:gd name="connsiteX194" fmla="*/ 2799470 w 10691446"/>
              <a:gd name="connsiteY194" fmla="*/ 70461 h 8315209"/>
              <a:gd name="connsiteX195" fmla="*/ 2433710 w 10691446"/>
              <a:gd name="connsiteY195" fmla="*/ 126732 h 8315209"/>
              <a:gd name="connsiteX196" fmla="*/ 1491175 w 10691446"/>
              <a:gd name="connsiteY196" fmla="*/ 154867 h 8315209"/>
              <a:gd name="connsiteX197" fmla="*/ 1406769 w 10691446"/>
              <a:gd name="connsiteY197" fmla="*/ 168935 h 8315209"/>
              <a:gd name="connsiteX198" fmla="*/ 1364566 w 10691446"/>
              <a:gd name="connsiteY198" fmla="*/ 183002 h 8315209"/>
              <a:gd name="connsiteX199" fmla="*/ 1237956 w 10691446"/>
              <a:gd name="connsiteY199" fmla="*/ 197070 h 8315209"/>
              <a:gd name="connsiteX200" fmla="*/ 1083212 w 10691446"/>
              <a:gd name="connsiteY200" fmla="*/ 225206 h 8315209"/>
              <a:gd name="connsiteX201" fmla="*/ 970670 w 10691446"/>
              <a:gd name="connsiteY201" fmla="*/ 239273 h 8315209"/>
              <a:gd name="connsiteX202" fmla="*/ 858129 w 10691446"/>
              <a:gd name="connsiteY202" fmla="*/ 267409 h 8315209"/>
              <a:gd name="connsiteX203" fmla="*/ 858129 w 10691446"/>
              <a:gd name="connsiteY203" fmla="*/ 281476 h 8315209"/>
              <a:gd name="connsiteX204" fmla="*/ 858129 w 10691446"/>
              <a:gd name="connsiteY20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657600 w 10691446"/>
              <a:gd name="connsiteY72" fmla="*/ 4051618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01329 w 10691446"/>
              <a:gd name="connsiteY73" fmla="*/ 3671790 h 8315209"/>
              <a:gd name="connsiteX74" fmla="*/ 3615396 w 10691446"/>
              <a:gd name="connsiteY74" fmla="*/ 3502978 h 8315209"/>
              <a:gd name="connsiteX75" fmla="*/ 3685735 w 10691446"/>
              <a:gd name="connsiteY75" fmla="*/ 3446707 h 8315209"/>
              <a:gd name="connsiteX76" fmla="*/ 3742006 w 10691446"/>
              <a:gd name="connsiteY76" fmla="*/ 3404504 h 8315209"/>
              <a:gd name="connsiteX77" fmla="*/ 3784209 w 10691446"/>
              <a:gd name="connsiteY77" fmla="*/ 3362301 h 8315209"/>
              <a:gd name="connsiteX78" fmla="*/ 3826412 w 10691446"/>
              <a:gd name="connsiteY78" fmla="*/ 3348233 h 8315209"/>
              <a:gd name="connsiteX79" fmla="*/ 3896750 w 10691446"/>
              <a:gd name="connsiteY79" fmla="*/ 3291962 h 8315209"/>
              <a:gd name="connsiteX80" fmla="*/ 3961618 w 10691446"/>
              <a:gd name="connsiteY80" fmla="*/ 3275159 h 8315209"/>
              <a:gd name="connsiteX81" fmla="*/ 3965721 w 10691446"/>
              <a:gd name="connsiteY81" fmla="*/ 3218229 h 8315209"/>
              <a:gd name="connsiteX82" fmla="*/ 4029710 w 10691446"/>
              <a:gd name="connsiteY82" fmla="*/ 3212539 h 8315209"/>
              <a:gd name="connsiteX83" fmla="*/ 4051495 w 10691446"/>
              <a:gd name="connsiteY83" fmla="*/ 3165353 h 8315209"/>
              <a:gd name="connsiteX84" fmla="*/ 4079630 w 10691446"/>
              <a:gd name="connsiteY84" fmla="*/ 3010609 h 8315209"/>
              <a:gd name="connsiteX85" fmla="*/ 4107766 w 10691446"/>
              <a:gd name="connsiteY85" fmla="*/ 2926202 h 8315209"/>
              <a:gd name="connsiteX86" fmla="*/ 4121833 w 10691446"/>
              <a:gd name="connsiteY86" fmla="*/ 2869932 h 8315209"/>
              <a:gd name="connsiteX87" fmla="*/ 4149969 w 10691446"/>
              <a:gd name="connsiteY87" fmla="*/ 2827729 h 8315209"/>
              <a:gd name="connsiteX88" fmla="*/ 4178104 w 10691446"/>
              <a:gd name="connsiteY88" fmla="*/ 2771458 h 8315209"/>
              <a:gd name="connsiteX89" fmla="*/ 4276578 w 10691446"/>
              <a:gd name="connsiteY89" fmla="*/ 2672984 h 8315209"/>
              <a:gd name="connsiteX90" fmla="*/ 4304713 w 10691446"/>
              <a:gd name="connsiteY90" fmla="*/ 2630781 h 8315209"/>
              <a:gd name="connsiteX91" fmla="*/ 4389120 w 10691446"/>
              <a:gd name="connsiteY91" fmla="*/ 2588578 h 8315209"/>
              <a:gd name="connsiteX92" fmla="*/ 4543864 w 10691446"/>
              <a:gd name="connsiteY92" fmla="*/ 2546375 h 8315209"/>
              <a:gd name="connsiteX93" fmla="*/ 5500467 w 10691446"/>
              <a:gd name="connsiteY93" fmla="*/ 2518239 h 8315209"/>
              <a:gd name="connsiteX94" fmla="*/ 5936566 w 10691446"/>
              <a:gd name="connsiteY94" fmla="*/ 2532307 h 8315209"/>
              <a:gd name="connsiteX95" fmla="*/ 6105378 w 10691446"/>
              <a:gd name="connsiteY95" fmla="*/ 2616713 h 8315209"/>
              <a:gd name="connsiteX96" fmla="*/ 6274190 w 10691446"/>
              <a:gd name="connsiteY96" fmla="*/ 2701119 h 8315209"/>
              <a:gd name="connsiteX97" fmla="*/ 6302326 w 10691446"/>
              <a:gd name="connsiteY97" fmla="*/ 2729255 h 8315209"/>
              <a:gd name="connsiteX98" fmla="*/ 6330461 w 10691446"/>
              <a:gd name="connsiteY98" fmla="*/ 2785526 h 8315209"/>
              <a:gd name="connsiteX99" fmla="*/ 6372664 w 10691446"/>
              <a:gd name="connsiteY99" fmla="*/ 2813661 h 8315209"/>
              <a:gd name="connsiteX100" fmla="*/ 6400800 w 10691446"/>
              <a:gd name="connsiteY100" fmla="*/ 2841796 h 8315209"/>
              <a:gd name="connsiteX101" fmla="*/ 6414867 w 10691446"/>
              <a:gd name="connsiteY101" fmla="*/ 2883999 h 8315209"/>
              <a:gd name="connsiteX102" fmla="*/ 6443003 w 10691446"/>
              <a:gd name="connsiteY102" fmla="*/ 2912135 h 8315209"/>
              <a:gd name="connsiteX103" fmla="*/ 6471138 w 10691446"/>
              <a:gd name="connsiteY103" fmla="*/ 2954338 h 8315209"/>
              <a:gd name="connsiteX104" fmla="*/ 6471138 w 10691446"/>
              <a:gd name="connsiteY104" fmla="*/ 3109082 h 8315209"/>
              <a:gd name="connsiteX105" fmla="*/ 6386732 w 10691446"/>
              <a:gd name="connsiteY105" fmla="*/ 3137218 h 8315209"/>
              <a:gd name="connsiteX106" fmla="*/ 6404683 w 10691446"/>
              <a:gd name="connsiteY106" fmla="*/ 3205968 h 8315209"/>
              <a:gd name="connsiteX107" fmla="*/ 6463909 w 10691446"/>
              <a:gd name="connsiteY107" fmla="*/ 3287639 h 8315209"/>
              <a:gd name="connsiteX108" fmla="*/ 6583680 w 10691446"/>
              <a:gd name="connsiteY108" fmla="*/ 3291962 h 8315209"/>
              <a:gd name="connsiteX109" fmla="*/ 6682153 w 10691446"/>
              <a:gd name="connsiteY109" fmla="*/ 3362301 h 8315209"/>
              <a:gd name="connsiteX110" fmla="*/ 6710289 w 10691446"/>
              <a:gd name="connsiteY110" fmla="*/ 3404504 h 8315209"/>
              <a:gd name="connsiteX111" fmla="*/ 6752492 w 10691446"/>
              <a:gd name="connsiteY111" fmla="*/ 3460775 h 8315209"/>
              <a:gd name="connsiteX112" fmla="*/ 6794695 w 10691446"/>
              <a:gd name="connsiteY112" fmla="*/ 3629587 h 8315209"/>
              <a:gd name="connsiteX113" fmla="*/ 6780627 w 10691446"/>
              <a:gd name="connsiteY113" fmla="*/ 3770264 h 8315209"/>
              <a:gd name="connsiteX114" fmla="*/ 6780627 w 10691446"/>
              <a:gd name="connsiteY114" fmla="*/ 4121956 h 8315209"/>
              <a:gd name="connsiteX115" fmla="*/ 6721181 w 10691446"/>
              <a:gd name="connsiteY115" fmla="*/ 4086152 h 8315209"/>
              <a:gd name="connsiteX116" fmla="*/ 6726873 w 10691446"/>
              <a:gd name="connsiteY116" fmla="*/ 4330676 h 8315209"/>
              <a:gd name="connsiteX117" fmla="*/ 6822830 w 10691446"/>
              <a:gd name="connsiteY117" fmla="*/ 4389242 h 8315209"/>
              <a:gd name="connsiteX118" fmla="*/ 6822830 w 10691446"/>
              <a:gd name="connsiteY118" fmla="*/ 4628393 h 8315209"/>
              <a:gd name="connsiteX119" fmla="*/ 6794695 w 10691446"/>
              <a:gd name="connsiteY119" fmla="*/ 4726867 h 8315209"/>
              <a:gd name="connsiteX120" fmla="*/ 6752492 w 10691446"/>
              <a:gd name="connsiteY120" fmla="*/ 4783138 h 8315209"/>
              <a:gd name="connsiteX121" fmla="*/ 6738424 w 10691446"/>
              <a:gd name="connsiteY121" fmla="*/ 4825341 h 8315209"/>
              <a:gd name="connsiteX122" fmla="*/ 6696221 w 10691446"/>
              <a:gd name="connsiteY122" fmla="*/ 4853476 h 8315209"/>
              <a:gd name="connsiteX123" fmla="*/ 6611815 w 10691446"/>
              <a:gd name="connsiteY123" fmla="*/ 4895679 h 8315209"/>
              <a:gd name="connsiteX124" fmla="*/ 6583680 w 10691446"/>
              <a:gd name="connsiteY124" fmla="*/ 4937882 h 8315209"/>
              <a:gd name="connsiteX125" fmla="*/ 6541476 w 10691446"/>
              <a:gd name="connsiteY125" fmla="*/ 4966018 h 8315209"/>
              <a:gd name="connsiteX126" fmla="*/ 6527409 w 10691446"/>
              <a:gd name="connsiteY126" fmla="*/ 5008221 h 8315209"/>
              <a:gd name="connsiteX127" fmla="*/ 6465935 w 10691446"/>
              <a:gd name="connsiteY127" fmla="*/ 5007781 h 8315209"/>
              <a:gd name="connsiteX128" fmla="*/ 6461394 w 10691446"/>
              <a:gd name="connsiteY128" fmla="*/ 5078559 h 8315209"/>
              <a:gd name="connsiteX129" fmla="*/ 6527409 w 10691446"/>
              <a:gd name="connsiteY129" fmla="*/ 5177033 h 8315209"/>
              <a:gd name="connsiteX130" fmla="*/ 6555544 w 10691446"/>
              <a:gd name="connsiteY130" fmla="*/ 5275507 h 8315209"/>
              <a:gd name="connsiteX131" fmla="*/ 6569612 w 10691446"/>
              <a:gd name="connsiteY131" fmla="*/ 5317710 h 8315209"/>
              <a:gd name="connsiteX132" fmla="*/ 6611815 w 10691446"/>
              <a:gd name="connsiteY132" fmla="*/ 5584996 h 8315209"/>
              <a:gd name="connsiteX133" fmla="*/ 6625883 w 10691446"/>
              <a:gd name="connsiteY133" fmla="*/ 5697538 h 8315209"/>
              <a:gd name="connsiteX134" fmla="*/ 6654018 w 10691446"/>
              <a:gd name="connsiteY134" fmla="*/ 5767876 h 8315209"/>
              <a:gd name="connsiteX135" fmla="*/ 6738424 w 10691446"/>
              <a:gd name="connsiteY135" fmla="*/ 5978892 h 8315209"/>
              <a:gd name="connsiteX136" fmla="*/ 6710289 w 10691446"/>
              <a:gd name="connsiteY136" fmla="*/ 6400922 h 8315209"/>
              <a:gd name="connsiteX137" fmla="*/ 6668086 w 10691446"/>
              <a:gd name="connsiteY137" fmla="*/ 6485329 h 8315209"/>
              <a:gd name="connsiteX138" fmla="*/ 6654018 w 10691446"/>
              <a:gd name="connsiteY138" fmla="*/ 6527532 h 8315209"/>
              <a:gd name="connsiteX139" fmla="*/ 6682153 w 10691446"/>
              <a:gd name="connsiteY139" fmla="*/ 7230916 h 8315209"/>
              <a:gd name="connsiteX140" fmla="*/ 6907236 w 10691446"/>
              <a:gd name="connsiteY140" fmla="*/ 7835827 h 8315209"/>
              <a:gd name="connsiteX141" fmla="*/ 6977575 w 10691446"/>
              <a:gd name="connsiteY141" fmla="*/ 7934301 h 8315209"/>
              <a:gd name="connsiteX142" fmla="*/ 7047913 w 10691446"/>
              <a:gd name="connsiteY142" fmla="*/ 7976504 h 8315209"/>
              <a:gd name="connsiteX143" fmla="*/ 7244861 w 10691446"/>
              <a:gd name="connsiteY143" fmla="*/ 8046842 h 8315209"/>
              <a:gd name="connsiteX144" fmla="*/ 7413673 w 10691446"/>
              <a:gd name="connsiteY144" fmla="*/ 8117181 h 8315209"/>
              <a:gd name="connsiteX145" fmla="*/ 7793501 w 10691446"/>
              <a:gd name="connsiteY145" fmla="*/ 8229722 h 8315209"/>
              <a:gd name="connsiteX146" fmla="*/ 8018584 w 10691446"/>
              <a:gd name="connsiteY146" fmla="*/ 8243790 h 8315209"/>
              <a:gd name="connsiteX147" fmla="*/ 8567224 w 10691446"/>
              <a:gd name="connsiteY147" fmla="*/ 8271926 h 8315209"/>
              <a:gd name="connsiteX148" fmla="*/ 8932984 w 10691446"/>
              <a:gd name="connsiteY148" fmla="*/ 8314129 h 8315209"/>
              <a:gd name="connsiteX149" fmla="*/ 9073661 w 10691446"/>
              <a:gd name="connsiteY149" fmla="*/ 8285993 h 8315209"/>
              <a:gd name="connsiteX150" fmla="*/ 9369083 w 10691446"/>
              <a:gd name="connsiteY150" fmla="*/ 8145316 h 8315209"/>
              <a:gd name="connsiteX151" fmla="*/ 9453489 w 10691446"/>
              <a:gd name="connsiteY151" fmla="*/ 8131249 h 8315209"/>
              <a:gd name="connsiteX152" fmla="*/ 9636369 w 10691446"/>
              <a:gd name="connsiteY152" fmla="*/ 8074978 h 8315209"/>
              <a:gd name="connsiteX153" fmla="*/ 9692640 w 10691446"/>
              <a:gd name="connsiteY153" fmla="*/ 8046842 h 8315209"/>
              <a:gd name="connsiteX154" fmla="*/ 9791113 w 10691446"/>
              <a:gd name="connsiteY154" fmla="*/ 8018707 h 8315209"/>
              <a:gd name="connsiteX155" fmla="*/ 9889587 w 10691446"/>
              <a:gd name="connsiteY155" fmla="*/ 7962436 h 8315209"/>
              <a:gd name="connsiteX156" fmla="*/ 10339753 w 10691446"/>
              <a:gd name="connsiteY156" fmla="*/ 7399729 h 8315209"/>
              <a:gd name="connsiteX157" fmla="*/ 10649243 w 10691446"/>
              <a:gd name="connsiteY157" fmla="*/ 6640073 h 8315209"/>
              <a:gd name="connsiteX158" fmla="*/ 10691446 w 10691446"/>
              <a:gd name="connsiteY158" fmla="*/ 6429058 h 8315209"/>
              <a:gd name="connsiteX159" fmla="*/ 10649243 w 10691446"/>
              <a:gd name="connsiteY159" fmla="*/ 5767876 h 8315209"/>
              <a:gd name="connsiteX160" fmla="*/ 10635175 w 10691446"/>
              <a:gd name="connsiteY160" fmla="*/ 5444319 h 8315209"/>
              <a:gd name="connsiteX161" fmla="*/ 10592972 w 10691446"/>
              <a:gd name="connsiteY161" fmla="*/ 5205169 h 8315209"/>
              <a:gd name="connsiteX162" fmla="*/ 10522633 w 10691446"/>
              <a:gd name="connsiteY162" fmla="*/ 4656529 h 8315209"/>
              <a:gd name="connsiteX163" fmla="*/ 10494498 w 10691446"/>
              <a:gd name="connsiteY163" fmla="*/ 4473649 h 8315209"/>
              <a:gd name="connsiteX164" fmla="*/ 10424160 w 10691446"/>
              <a:gd name="connsiteY164" fmla="*/ 3798399 h 8315209"/>
              <a:gd name="connsiteX165" fmla="*/ 10410092 w 10691446"/>
              <a:gd name="connsiteY165" fmla="*/ 3460775 h 8315209"/>
              <a:gd name="connsiteX166" fmla="*/ 10339753 w 10691446"/>
              <a:gd name="connsiteY166" fmla="*/ 2813661 h 8315209"/>
              <a:gd name="connsiteX167" fmla="*/ 10297550 w 10691446"/>
              <a:gd name="connsiteY167" fmla="*/ 2574510 h 8315209"/>
              <a:gd name="connsiteX168" fmla="*/ 10269415 w 10691446"/>
              <a:gd name="connsiteY168" fmla="*/ 2279089 h 8315209"/>
              <a:gd name="connsiteX169" fmla="*/ 10213144 w 10691446"/>
              <a:gd name="connsiteY169" fmla="*/ 1969599 h 8315209"/>
              <a:gd name="connsiteX170" fmla="*/ 10114670 w 10691446"/>
              <a:gd name="connsiteY170" fmla="*/ 1575704 h 8315209"/>
              <a:gd name="connsiteX171" fmla="*/ 10086535 w 10691446"/>
              <a:gd name="connsiteY171" fmla="*/ 1252147 h 8315209"/>
              <a:gd name="connsiteX172" fmla="*/ 10072467 w 10691446"/>
              <a:gd name="connsiteY172" fmla="*/ 970793 h 8315209"/>
              <a:gd name="connsiteX173" fmla="*/ 9931790 w 10691446"/>
              <a:gd name="connsiteY173" fmla="*/ 534695 h 8315209"/>
              <a:gd name="connsiteX174" fmla="*/ 9720775 w 10691446"/>
              <a:gd name="connsiteY174" fmla="*/ 478424 h 8315209"/>
              <a:gd name="connsiteX175" fmla="*/ 8764172 w 10691446"/>
              <a:gd name="connsiteY175" fmla="*/ 239274 h 8315209"/>
              <a:gd name="connsiteX176" fmla="*/ 8285871 w 10691446"/>
              <a:gd name="connsiteY176" fmla="*/ 225205 h 8315209"/>
              <a:gd name="connsiteX177" fmla="*/ 7666892 w 10691446"/>
              <a:gd name="connsiteY177" fmla="*/ 520627 h 8315209"/>
              <a:gd name="connsiteX178" fmla="*/ 7160455 w 10691446"/>
              <a:gd name="connsiteY178" fmla="*/ 492492 h 8315209"/>
              <a:gd name="connsiteX179" fmla="*/ 6907236 w 10691446"/>
              <a:gd name="connsiteY179" fmla="*/ 464356 h 8315209"/>
              <a:gd name="connsiteX180" fmla="*/ 6386732 w 10691446"/>
              <a:gd name="connsiteY180" fmla="*/ 436221 h 8315209"/>
              <a:gd name="connsiteX181" fmla="*/ 5725550 w 10691446"/>
              <a:gd name="connsiteY181" fmla="*/ 337747 h 8315209"/>
              <a:gd name="connsiteX182" fmla="*/ 5514535 w 10691446"/>
              <a:gd name="connsiteY182" fmla="*/ 295544 h 8315209"/>
              <a:gd name="connsiteX183" fmla="*/ 4895556 w 10691446"/>
              <a:gd name="connsiteY183" fmla="*/ 225206 h 8315209"/>
              <a:gd name="connsiteX184" fmla="*/ 4501661 w 10691446"/>
              <a:gd name="connsiteY184" fmla="*/ 140799 h 8315209"/>
              <a:gd name="connsiteX185" fmla="*/ 4304713 w 10691446"/>
              <a:gd name="connsiteY185" fmla="*/ 84529 h 8315209"/>
              <a:gd name="connsiteX186" fmla="*/ 4079630 w 10691446"/>
              <a:gd name="connsiteY186" fmla="*/ 42326 h 8315209"/>
              <a:gd name="connsiteX187" fmla="*/ 3896750 w 10691446"/>
              <a:gd name="connsiteY187" fmla="*/ 28258 h 8315209"/>
              <a:gd name="connsiteX188" fmla="*/ 3854547 w 10691446"/>
              <a:gd name="connsiteY188" fmla="*/ 14190 h 8315209"/>
              <a:gd name="connsiteX189" fmla="*/ 3432516 w 10691446"/>
              <a:gd name="connsiteY189" fmla="*/ 14190 h 8315209"/>
              <a:gd name="connsiteX190" fmla="*/ 3263704 w 10691446"/>
              <a:gd name="connsiteY190" fmla="*/ 42326 h 8315209"/>
              <a:gd name="connsiteX191" fmla="*/ 2982350 w 10691446"/>
              <a:gd name="connsiteY191" fmla="*/ 56393 h 8315209"/>
              <a:gd name="connsiteX192" fmla="*/ 2799470 w 10691446"/>
              <a:gd name="connsiteY192" fmla="*/ 70461 h 8315209"/>
              <a:gd name="connsiteX193" fmla="*/ 2433710 w 10691446"/>
              <a:gd name="connsiteY193" fmla="*/ 126732 h 8315209"/>
              <a:gd name="connsiteX194" fmla="*/ 1491175 w 10691446"/>
              <a:gd name="connsiteY194" fmla="*/ 154867 h 8315209"/>
              <a:gd name="connsiteX195" fmla="*/ 1406769 w 10691446"/>
              <a:gd name="connsiteY195" fmla="*/ 168935 h 8315209"/>
              <a:gd name="connsiteX196" fmla="*/ 1364566 w 10691446"/>
              <a:gd name="connsiteY196" fmla="*/ 183002 h 8315209"/>
              <a:gd name="connsiteX197" fmla="*/ 1237956 w 10691446"/>
              <a:gd name="connsiteY197" fmla="*/ 197070 h 8315209"/>
              <a:gd name="connsiteX198" fmla="*/ 1083212 w 10691446"/>
              <a:gd name="connsiteY198" fmla="*/ 225206 h 8315209"/>
              <a:gd name="connsiteX199" fmla="*/ 970670 w 10691446"/>
              <a:gd name="connsiteY199" fmla="*/ 239273 h 8315209"/>
              <a:gd name="connsiteX200" fmla="*/ 858129 w 10691446"/>
              <a:gd name="connsiteY200" fmla="*/ 267409 h 8315209"/>
              <a:gd name="connsiteX201" fmla="*/ 858129 w 10691446"/>
              <a:gd name="connsiteY201" fmla="*/ 281476 h 8315209"/>
              <a:gd name="connsiteX202" fmla="*/ 858129 w 10691446"/>
              <a:gd name="connsiteY20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502978 h 8315209"/>
              <a:gd name="connsiteX74" fmla="*/ 3685735 w 10691446"/>
              <a:gd name="connsiteY74" fmla="*/ 3446707 h 8315209"/>
              <a:gd name="connsiteX75" fmla="*/ 3742006 w 10691446"/>
              <a:gd name="connsiteY75" fmla="*/ 3404504 h 8315209"/>
              <a:gd name="connsiteX76" fmla="*/ 3784209 w 10691446"/>
              <a:gd name="connsiteY76" fmla="*/ 3362301 h 8315209"/>
              <a:gd name="connsiteX77" fmla="*/ 3826412 w 10691446"/>
              <a:gd name="connsiteY77" fmla="*/ 3348233 h 8315209"/>
              <a:gd name="connsiteX78" fmla="*/ 3896750 w 10691446"/>
              <a:gd name="connsiteY78" fmla="*/ 3291962 h 8315209"/>
              <a:gd name="connsiteX79" fmla="*/ 3961618 w 10691446"/>
              <a:gd name="connsiteY79" fmla="*/ 3275159 h 8315209"/>
              <a:gd name="connsiteX80" fmla="*/ 3965721 w 10691446"/>
              <a:gd name="connsiteY80" fmla="*/ 3218229 h 8315209"/>
              <a:gd name="connsiteX81" fmla="*/ 4029710 w 10691446"/>
              <a:gd name="connsiteY81" fmla="*/ 3212539 h 8315209"/>
              <a:gd name="connsiteX82" fmla="*/ 4051495 w 10691446"/>
              <a:gd name="connsiteY82" fmla="*/ 3165353 h 8315209"/>
              <a:gd name="connsiteX83" fmla="*/ 4079630 w 10691446"/>
              <a:gd name="connsiteY83" fmla="*/ 3010609 h 8315209"/>
              <a:gd name="connsiteX84" fmla="*/ 4107766 w 10691446"/>
              <a:gd name="connsiteY84" fmla="*/ 2926202 h 8315209"/>
              <a:gd name="connsiteX85" fmla="*/ 4121833 w 10691446"/>
              <a:gd name="connsiteY85" fmla="*/ 2869932 h 8315209"/>
              <a:gd name="connsiteX86" fmla="*/ 4149969 w 10691446"/>
              <a:gd name="connsiteY86" fmla="*/ 2827729 h 8315209"/>
              <a:gd name="connsiteX87" fmla="*/ 4178104 w 10691446"/>
              <a:gd name="connsiteY87" fmla="*/ 2771458 h 8315209"/>
              <a:gd name="connsiteX88" fmla="*/ 4276578 w 10691446"/>
              <a:gd name="connsiteY88" fmla="*/ 2672984 h 8315209"/>
              <a:gd name="connsiteX89" fmla="*/ 4304713 w 10691446"/>
              <a:gd name="connsiteY89" fmla="*/ 2630781 h 8315209"/>
              <a:gd name="connsiteX90" fmla="*/ 4389120 w 10691446"/>
              <a:gd name="connsiteY90" fmla="*/ 2588578 h 8315209"/>
              <a:gd name="connsiteX91" fmla="*/ 4543864 w 10691446"/>
              <a:gd name="connsiteY91" fmla="*/ 2546375 h 8315209"/>
              <a:gd name="connsiteX92" fmla="*/ 5500467 w 10691446"/>
              <a:gd name="connsiteY92" fmla="*/ 2518239 h 8315209"/>
              <a:gd name="connsiteX93" fmla="*/ 5936566 w 10691446"/>
              <a:gd name="connsiteY93" fmla="*/ 2532307 h 8315209"/>
              <a:gd name="connsiteX94" fmla="*/ 6105378 w 10691446"/>
              <a:gd name="connsiteY94" fmla="*/ 2616713 h 8315209"/>
              <a:gd name="connsiteX95" fmla="*/ 6274190 w 10691446"/>
              <a:gd name="connsiteY95" fmla="*/ 2701119 h 8315209"/>
              <a:gd name="connsiteX96" fmla="*/ 6302326 w 10691446"/>
              <a:gd name="connsiteY96" fmla="*/ 2729255 h 8315209"/>
              <a:gd name="connsiteX97" fmla="*/ 6330461 w 10691446"/>
              <a:gd name="connsiteY97" fmla="*/ 2785526 h 8315209"/>
              <a:gd name="connsiteX98" fmla="*/ 6372664 w 10691446"/>
              <a:gd name="connsiteY98" fmla="*/ 2813661 h 8315209"/>
              <a:gd name="connsiteX99" fmla="*/ 6400800 w 10691446"/>
              <a:gd name="connsiteY99" fmla="*/ 2841796 h 8315209"/>
              <a:gd name="connsiteX100" fmla="*/ 6414867 w 10691446"/>
              <a:gd name="connsiteY100" fmla="*/ 2883999 h 8315209"/>
              <a:gd name="connsiteX101" fmla="*/ 6443003 w 10691446"/>
              <a:gd name="connsiteY101" fmla="*/ 2912135 h 8315209"/>
              <a:gd name="connsiteX102" fmla="*/ 6471138 w 10691446"/>
              <a:gd name="connsiteY102" fmla="*/ 2954338 h 8315209"/>
              <a:gd name="connsiteX103" fmla="*/ 6471138 w 10691446"/>
              <a:gd name="connsiteY103" fmla="*/ 3109082 h 8315209"/>
              <a:gd name="connsiteX104" fmla="*/ 6386732 w 10691446"/>
              <a:gd name="connsiteY104" fmla="*/ 3137218 h 8315209"/>
              <a:gd name="connsiteX105" fmla="*/ 6404683 w 10691446"/>
              <a:gd name="connsiteY105" fmla="*/ 3205968 h 8315209"/>
              <a:gd name="connsiteX106" fmla="*/ 6463909 w 10691446"/>
              <a:gd name="connsiteY106" fmla="*/ 3287639 h 8315209"/>
              <a:gd name="connsiteX107" fmla="*/ 6583680 w 10691446"/>
              <a:gd name="connsiteY107" fmla="*/ 3291962 h 8315209"/>
              <a:gd name="connsiteX108" fmla="*/ 6682153 w 10691446"/>
              <a:gd name="connsiteY108" fmla="*/ 3362301 h 8315209"/>
              <a:gd name="connsiteX109" fmla="*/ 6710289 w 10691446"/>
              <a:gd name="connsiteY109" fmla="*/ 3404504 h 8315209"/>
              <a:gd name="connsiteX110" fmla="*/ 6752492 w 10691446"/>
              <a:gd name="connsiteY110" fmla="*/ 3460775 h 8315209"/>
              <a:gd name="connsiteX111" fmla="*/ 6794695 w 10691446"/>
              <a:gd name="connsiteY111" fmla="*/ 3629587 h 8315209"/>
              <a:gd name="connsiteX112" fmla="*/ 6780627 w 10691446"/>
              <a:gd name="connsiteY112" fmla="*/ 3770264 h 8315209"/>
              <a:gd name="connsiteX113" fmla="*/ 6780627 w 10691446"/>
              <a:gd name="connsiteY113" fmla="*/ 4121956 h 8315209"/>
              <a:gd name="connsiteX114" fmla="*/ 6721181 w 10691446"/>
              <a:gd name="connsiteY114" fmla="*/ 4086152 h 8315209"/>
              <a:gd name="connsiteX115" fmla="*/ 6726873 w 10691446"/>
              <a:gd name="connsiteY115" fmla="*/ 4330676 h 8315209"/>
              <a:gd name="connsiteX116" fmla="*/ 6822830 w 10691446"/>
              <a:gd name="connsiteY116" fmla="*/ 4389242 h 8315209"/>
              <a:gd name="connsiteX117" fmla="*/ 6822830 w 10691446"/>
              <a:gd name="connsiteY117" fmla="*/ 4628393 h 8315209"/>
              <a:gd name="connsiteX118" fmla="*/ 6794695 w 10691446"/>
              <a:gd name="connsiteY118" fmla="*/ 4726867 h 8315209"/>
              <a:gd name="connsiteX119" fmla="*/ 6752492 w 10691446"/>
              <a:gd name="connsiteY119" fmla="*/ 4783138 h 8315209"/>
              <a:gd name="connsiteX120" fmla="*/ 6738424 w 10691446"/>
              <a:gd name="connsiteY120" fmla="*/ 4825341 h 8315209"/>
              <a:gd name="connsiteX121" fmla="*/ 6696221 w 10691446"/>
              <a:gd name="connsiteY121" fmla="*/ 4853476 h 8315209"/>
              <a:gd name="connsiteX122" fmla="*/ 6611815 w 10691446"/>
              <a:gd name="connsiteY122" fmla="*/ 4895679 h 8315209"/>
              <a:gd name="connsiteX123" fmla="*/ 6583680 w 10691446"/>
              <a:gd name="connsiteY123" fmla="*/ 4937882 h 8315209"/>
              <a:gd name="connsiteX124" fmla="*/ 6541476 w 10691446"/>
              <a:gd name="connsiteY124" fmla="*/ 4966018 h 8315209"/>
              <a:gd name="connsiteX125" fmla="*/ 6527409 w 10691446"/>
              <a:gd name="connsiteY125" fmla="*/ 5008221 h 8315209"/>
              <a:gd name="connsiteX126" fmla="*/ 6465935 w 10691446"/>
              <a:gd name="connsiteY126" fmla="*/ 5007781 h 8315209"/>
              <a:gd name="connsiteX127" fmla="*/ 6461394 w 10691446"/>
              <a:gd name="connsiteY127" fmla="*/ 5078559 h 8315209"/>
              <a:gd name="connsiteX128" fmla="*/ 6527409 w 10691446"/>
              <a:gd name="connsiteY128" fmla="*/ 5177033 h 8315209"/>
              <a:gd name="connsiteX129" fmla="*/ 6555544 w 10691446"/>
              <a:gd name="connsiteY129" fmla="*/ 5275507 h 8315209"/>
              <a:gd name="connsiteX130" fmla="*/ 6569612 w 10691446"/>
              <a:gd name="connsiteY130" fmla="*/ 5317710 h 8315209"/>
              <a:gd name="connsiteX131" fmla="*/ 6611815 w 10691446"/>
              <a:gd name="connsiteY131" fmla="*/ 5584996 h 8315209"/>
              <a:gd name="connsiteX132" fmla="*/ 6625883 w 10691446"/>
              <a:gd name="connsiteY132" fmla="*/ 5697538 h 8315209"/>
              <a:gd name="connsiteX133" fmla="*/ 6654018 w 10691446"/>
              <a:gd name="connsiteY133" fmla="*/ 5767876 h 8315209"/>
              <a:gd name="connsiteX134" fmla="*/ 6738424 w 10691446"/>
              <a:gd name="connsiteY134" fmla="*/ 5978892 h 8315209"/>
              <a:gd name="connsiteX135" fmla="*/ 6710289 w 10691446"/>
              <a:gd name="connsiteY135" fmla="*/ 6400922 h 8315209"/>
              <a:gd name="connsiteX136" fmla="*/ 6668086 w 10691446"/>
              <a:gd name="connsiteY136" fmla="*/ 6485329 h 8315209"/>
              <a:gd name="connsiteX137" fmla="*/ 6654018 w 10691446"/>
              <a:gd name="connsiteY137" fmla="*/ 6527532 h 8315209"/>
              <a:gd name="connsiteX138" fmla="*/ 6682153 w 10691446"/>
              <a:gd name="connsiteY138" fmla="*/ 7230916 h 8315209"/>
              <a:gd name="connsiteX139" fmla="*/ 6907236 w 10691446"/>
              <a:gd name="connsiteY139" fmla="*/ 7835827 h 8315209"/>
              <a:gd name="connsiteX140" fmla="*/ 6977575 w 10691446"/>
              <a:gd name="connsiteY140" fmla="*/ 7934301 h 8315209"/>
              <a:gd name="connsiteX141" fmla="*/ 7047913 w 10691446"/>
              <a:gd name="connsiteY141" fmla="*/ 7976504 h 8315209"/>
              <a:gd name="connsiteX142" fmla="*/ 7244861 w 10691446"/>
              <a:gd name="connsiteY142" fmla="*/ 8046842 h 8315209"/>
              <a:gd name="connsiteX143" fmla="*/ 7413673 w 10691446"/>
              <a:gd name="connsiteY143" fmla="*/ 8117181 h 8315209"/>
              <a:gd name="connsiteX144" fmla="*/ 7793501 w 10691446"/>
              <a:gd name="connsiteY144" fmla="*/ 8229722 h 8315209"/>
              <a:gd name="connsiteX145" fmla="*/ 8018584 w 10691446"/>
              <a:gd name="connsiteY145" fmla="*/ 8243790 h 8315209"/>
              <a:gd name="connsiteX146" fmla="*/ 8567224 w 10691446"/>
              <a:gd name="connsiteY146" fmla="*/ 8271926 h 8315209"/>
              <a:gd name="connsiteX147" fmla="*/ 8932984 w 10691446"/>
              <a:gd name="connsiteY147" fmla="*/ 8314129 h 8315209"/>
              <a:gd name="connsiteX148" fmla="*/ 9073661 w 10691446"/>
              <a:gd name="connsiteY148" fmla="*/ 8285993 h 8315209"/>
              <a:gd name="connsiteX149" fmla="*/ 9369083 w 10691446"/>
              <a:gd name="connsiteY149" fmla="*/ 8145316 h 8315209"/>
              <a:gd name="connsiteX150" fmla="*/ 9453489 w 10691446"/>
              <a:gd name="connsiteY150" fmla="*/ 8131249 h 8315209"/>
              <a:gd name="connsiteX151" fmla="*/ 9636369 w 10691446"/>
              <a:gd name="connsiteY151" fmla="*/ 8074978 h 8315209"/>
              <a:gd name="connsiteX152" fmla="*/ 9692640 w 10691446"/>
              <a:gd name="connsiteY152" fmla="*/ 8046842 h 8315209"/>
              <a:gd name="connsiteX153" fmla="*/ 9791113 w 10691446"/>
              <a:gd name="connsiteY153" fmla="*/ 8018707 h 8315209"/>
              <a:gd name="connsiteX154" fmla="*/ 9889587 w 10691446"/>
              <a:gd name="connsiteY154" fmla="*/ 7962436 h 8315209"/>
              <a:gd name="connsiteX155" fmla="*/ 10339753 w 10691446"/>
              <a:gd name="connsiteY155" fmla="*/ 7399729 h 8315209"/>
              <a:gd name="connsiteX156" fmla="*/ 10649243 w 10691446"/>
              <a:gd name="connsiteY156" fmla="*/ 6640073 h 8315209"/>
              <a:gd name="connsiteX157" fmla="*/ 10691446 w 10691446"/>
              <a:gd name="connsiteY157" fmla="*/ 6429058 h 8315209"/>
              <a:gd name="connsiteX158" fmla="*/ 10649243 w 10691446"/>
              <a:gd name="connsiteY158" fmla="*/ 5767876 h 8315209"/>
              <a:gd name="connsiteX159" fmla="*/ 10635175 w 10691446"/>
              <a:gd name="connsiteY159" fmla="*/ 5444319 h 8315209"/>
              <a:gd name="connsiteX160" fmla="*/ 10592972 w 10691446"/>
              <a:gd name="connsiteY160" fmla="*/ 5205169 h 8315209"/>
              <a:gd name="connsiteX161" fmla="*/ 10522633 w 10691446"/>
              <a:gd name="connsiteY161" fmla="*/ 4656529 h 8315209"/>
              <a:gd name="connsiteX162" fmla="*/ 10494498 w 10691446"/>
              <a:gd name="connsiteY162" fmla="*/ 4473649 h 8315209"/>
              <a:gd name="connsiteX163" fmla="*/ 10424160 w 10691446"/>
              <a:gd name="connsiteY163" fmla="*/ 3798399 h 8315209"/>
              <a:gd name="connsiteX164" fmla="*/ 10410092 w 10691446"/>
              <a:gd name="connsiteY164" fmla="*/ 3460775 h 8315209"/>
              <a:gd name="connsiteX165" fmla="*/ 10339753 w 10691446"/>
              <a:gd name="connsiteY165" fmla="*/ 2813661 h 8315209"/>
              <a:gd name="connsiteX166" fmla="*/ 10297550 w 10691446"/>
              <a:gd name="connsiteY166" fmla="*/ 2574510 h 8315209"/>
              <a:gd name="connsiteX167" fmla="*/ 10269415 w 10691446"/>
              <a:gd name="connsiteY167" fmla="*/ 2279089 h 8315209"/>
              <a:gd name="connsiteX168" fmla="*/ 10213144 w 10691446"/>
              <a:gd name="connsiteY168" fmla="*/ 1969599 h 8315209"/>
              <a:gd name="connsiteX169" fmla="*/ 10114670 w 10691446"/>
              <a:gd name="connsiteY169" fmla="*/ 1575704 h 8315209"/>
              <a:gd name="connsiteX170" fmla="*/ 10086535 w 10691446"/>
              <a:gd name="connsiteY170" fmla="*/ 1252147 h 8315209"/>
              <a:gd name="connsiteX171" fmla="*/ 10072467 w 10691446"/>
              <a:gd name="connsiteY171" fmla="*/ 970793 h 8315209"/>
              <a:gd name="connsiteX172" fmla="*/ 9931790 w 10691446"/>
              <a:gd name="connsiteY172" fmla="*/ 534695 h 8315209"/>
              <a:gd name="connsiteX173" fmla="*/ 9720775 w 10691446"/>
              <a:gd name="connsiteY173" fmla="*/ 478424 h 8315209"/>
              <a:gd name="connsiteX174" fmla="*/ 8764172 w 10691446"/>
              <a:gd name="connsiteY174" fmla="*/ 239274 h 8315209"/>
              <a:gd name="connsiteX175" fmla="*/ 8285871 w 10691446"/>
              <a:gd name="connsiteY175" fmla="*/ 225205 h 8315209"/>
              <a:gd name="connsiteX176" fmla="*/ 7666892 w 10691446"/>
              <a:gd name="connsiteY176" fmla="*/ 520627 h 8315209"/>
              <a:gd name="connsiteX177" fmla="*/ 7160455 w 10691446"/>
              <a:gd name="connsiteY177" fmla="*/ 492492 h 8315209"/>
              <a:gd name="connsiteX178" fmla="*/ 6907236 w 10691446"/>
              <a:gd name="connsiteY178" fmla="*/ 464356 h 8315209"/>
              <a:gd name="connsiteX179" fmla="*/ 6386732 w 10691446"/>
              <a:gd name="connsiteY179" fmla="*/ 436221 h 8315209"/>
              <a:gd name="connsiteX180" fmla="*/ 5725550 w 10691446"/>
              <a:gd name="connsiteY180" fmla="*/ 337747 h 8315209"/>
              <a:gd name="connsiteX181" fmla="*/ 5514535 w 10691446"/>
              <a:gd name="connsiteY181" fmla="*/ 295544 h 8315209"/>
              <a:gd name="connsiteX182" fmla="*/ 4895556 w 10691446"/>
              <a:gd name="connsiteY182" fmla="*/ 225206 h 8315209"/>
              <a:gd name="connsiteX183" fmla="*/ 4501661 w 10691446"/>
              <a:gd name="connsiteY183" fmla="*/ 140799 h 8315209"/>
              <a:gd name="connsiteX184" fmla="*/ 4304713 w 10691446"/>
              <a:gd name="connsiteY184" fmla="*/ 84529 h 8315209"/>
              <a:gd name="connsiteX185" fmla="*/ 4079630 w 10691446"/>
              <a:gd name="connsiteY185" fmla="*/ 42326 h 8315209"/>
              <a:gd name="connsiteX186" fmla="*/ 3896750 w 10691446"/>
              <a:gd name="connsiteY186" fmla="*/ 28258 h 8315209"/>
              <a:gd name="connsiteX187" fmla="*/ 3854547 w 10691446"/>
              <a:gd name="connsiteY187" fmla="*/ 14190 h 8315209"/>
              <a:gd name="connsiteX188" fmla="*/ 3432516 w 10691446"/>
              <a:gd name="connsiteY188" fmla="*/ 14190 h 8315209"/>
              <a:gd name="connsiteX189" fmla="*/ 3263704 w 10691446"/>
              <a:gd name="connsiteY189" fmla="*/ 42326 h 8315209"/>
              <a:gd name="connsiteX190" fmla="*/ 2982350 w 10691446"/>
              <a:gd name="connsiteY190" fmla="*/ 56393 h 8315209"/>
              <a:gd name="connsiteX191" fmla="*/ 2799470 w 10691446"/>
              <a:gd name="connsiteY191" fmla="*/ 70461 h 8315209"/>
              <a:gd name="connsiteX192" fmla="*/ 2433710 w 10691446"/>
              <a:gd name="connsiteY192" fmla="*/ 126732 h 8315209"/>
              <a:gd name="connsiteX193" fmla="*/ 1491175 w 10691446"/>
              <a:gd name="connsiteY193" fmla="*/ 154867 h 8315209"/>
              <a:gd name="connsiteX194" fmla="*/ 1406769 w 10691446"/>
              <a:gd name="connsiteY194" fmla="*/ 168935 h 8315209"/>
              <a:gd name="connsiteX195" fmla="*/ 1364566 w 10691446"/>
              <a:gd name="connsiteY195" fmla="*/ 183002 h 8315209"/>
              <a:gd name="connsiteX196" fmla="*/ 1237956 w 10691446"/>
              <a:gd name="connsiteY196" fmla="*/ 197070 h 8315209"/>
              <a:gd name="connsiteX197" fmla="*/ 1083212 w 10691446"/>
              <a:gd name="connsiteY197" fmla="*/ 225206 h 8315209"/>
              <a:gd name="connsiteX198" fmla="*/ 970670 w 10691446"/>
              <a:gd name="connsiteY198" fmla="*/ 239273 h 8315209"/>
              <a:gd name="connsiteX199" fmla="*/ 858129 w 10691446"/>
              <a:gd name="connsiteY199" fmla="*/ 267409 h 8315209"/>
              <a:gd name="connsiteX200" fmla="*/ 858129 w 10691446"/>
              <a:gd name="connsiteY200" fmla="*/ 281476 h 8315209"/>
              <a:gd name="connsiteX201" fmla="*/ 858129 w 10691446"/>
              <a:gd name="connsiteY20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85735 w 10691446"/>
              <a:gd name="connsiteY73" fmla="*/ 3446707 h 8315209"/>
              <a:gd name="connsiteX74" fmla="*/ 3742006 w 10691446"/>
              <a:gd name="connsiteY74" fmla="*/ 3404504 h 8315209"/>
              <a:gd name="connsiteX75" fmla="*/ 3784209 w 10691446"/>
              <a:gd name="connsiteY75" fmla="*/ 3362301 h 8315209"/>
              <a:gd name="connsiteX76" fmla="*/ 3826412 w 10691446"/>
              <a:gd name="connsiteY76" fmla="*/ 3348233 h 8315209"/>
              <a:gd name="connsiteX77" fmla="*/ 3896750 w 10691446"/>
              <a:gd name="connsiteY77" fmla="*/ 3291962 h 8315209"/>
              <a:gd name="connsiteX78" fmla="*/ 3961618 w 10691446"/>
              <a:gd name="connsiteY78" fmla="*/ 3275159 h 8315209"/>
              <a:gd name="connsiteX79" fmla="*/ 3965721 w 10691446"/>
              <a:gd name="connsiteY79" fmla="*/ 3218229 h 8315209"/>
              <a:gd name="connsiteX80" fmla="*/ 4029710 w 10691446"/>
              <a:gd name="connsiteY80" fmla="*/ 3212539 h 8315209"/>
              <a:gd name="connsiteX81" fmla="*/ 4051495 w 10691446"/>
              <a:gd name="connsiteY81" fmla="*/ 3165353 h 8315209"/>
              <a:gd name="connsiteX82" fmla="*/ 4079630 w 10691446"/>
              <a:gd name="connsiteY82" fmla="*/ 3010609 h 8315209"/>
              <a:gd name="connsiteX83" fmla="*/ 4107766 w 10691446"/>
              <a:gd name="connsiteY83" fmla="*/ 2926202 h 8315209"/>
              <a:gd name="connsiteX84" fmla="*/ 4121833 w 10691446"/>
              <a:gd name="connsiteY84" fmla="*/ 2869932 h 8315209"/>
              <a:gd name="connsiteX85" fmla="*/ 4149969 w 10691446"/>
              <a:gd name="connsiteY85" fmla="*/ 2827729 h 8315209"/>
              <a:gd name="connsiteX86" fmla="*/ 4178104 w 10691446"/>
              <a:gd name="connsiteY86" fmla="*/ 2771458 h 8315209"/>
              <a:gd name="connsiteX87" fmla="*/ 4276578 w 10691446"/>
              <a:gd name="connsiteY87" fmla="*/ 2672984 h 8315209"/>
              <a:gd name="connsiteX88" fmla="*/ 4304713 w 10691446"/>
              <a:gd name="connsiteY88" fmla="*/ 2630781 h 8315209"/>
              <a:gd name="connsiteX89" fmla="*/ 4389120 w 10691446"/>
              <a:gd name="connsiteY89" fmla="*/ 2588578 h 8315209"/>
              <a:gd name="connsiteX90" fmla="*/ 4543864 w 10691446"/>
              <a:gd name="connsiteY90" fmla="*/ 2546375 h 8315209"/>
              <a:gd name="connsiteX91" fmla="*/ 5500467 w 10691446"/>
              <a:gd name="connsiteY91" fmla="*/ 2518239 h 8315209"/>
              <a:gd name="connsiteX92" fmla="*/ 5936566 w 10691446"/>
              <a:gd name="connsiteY92" fmla="*/ 2532307 h 8315209"/>
              <a:gd name="connsiteX93" fmla="*/ 6105378 w 10691446"/>
              <a:gd name="connsiteY93" fmla="*/ 2616713 h 8315209"/>
              <a:gd name="connsiteX94" fmla="*/ 6274190 w 10691446"/>
              <a:gd name="connsiteY94" fmla="*/ 2701119 h 8315209"/>
              <a:gd name="connsiteX95" fmla="*/ 6302326 w 10691446"/>
              <a:gd name="connsiteY95" fmla="*/ 2729255 h 8315209"/>
              <a:gd name="connsiteX96" fmla="*/ 6330461 w 10691446"/>
              <a:gd name="connsiteY96" fmla="*/ 2785526 h 8315209"/>
              <a:gd name="connsiteX97" fmla="*/ 6372664 w 10691446"/>
              <a:gd name="connsiteY97" fmla="*/ 2813661 h 8315209"/>
              <a:gd name="connsiteX98" fmla="*/ 6400800 w 10691446"/>
              <a:gd name="connsiteY98" fmla="*/ 2841796 h 8315209"/>
              <a:gd name="connsiteX99" fmla="*/ 6414867 w 10691446"/>
              <a:gd name="connsiteY99" fmla="*/ 2883999 h 8315209"/>
              <a:gd name="connsiteX100" fmla="*/ 6443003 w 10691446"/>
              <a:gd name="connsiteY100" fmla="*/ 2912135 h 8315209"/>
              <a:gd name="connsiteX101" fmla="*/ 6471138 w 10691446"/>
              <a:gd name="connsiteY101" fmla="*/ 2954338 h 8315209"/>
              <a:gd name="connsiteX102" fmla="*/ 6471138 w 10691446"/>
              <a:gd name="connsiteY102" fmla="*/ 3109082 h 8315209"/>
              <a:gd name="connsiteX103" fmla="*/ 6386732 w 10691446"/>
              <a:gd name="connsiteY103" fmla="*/ 3137218 h 8315209"/>
              <a:gd name="connsiteX104" fmla="*/ 6404683 w 10691446"/>
              <a:gd name="connsiteY104" fmla="*/ 3205968 h 8315209"/>
              <a:gd name="connsiteX105" fmla="*/ 6463909 w 10691446"/>
              <a:gd name="connsiteY105" fmla="*/ 3287639 h 8315209"/>
              <a:gd name="connsiteX106" fmla="*/ 6583680 w 10691446"/>
              <a:gd name="connsiteY106" fmla="*/ 3291962 h 8315209"/>
              <a:gd name="connsiteX107" fmla="*/ 6682153 w 10691446"/>
              <a:gd name="connsiteY107" fmla="*/ 3362301 h 8315209"/>
              <a:gd name="connsiteX108" fmla="*/ 6710289 w 10691446"/>
              <a:gd name="connsiteY108" fmla="*/ 3404504 h 8315209"/>
              <a:gd name="connsiteX109" fmla="*/ 6752492 w 10691446"/>
              <a:gd name="connsiteY109" fmla="*/ 3460775 h 8315209"/>
              <a:gd name="connsiteX110" fmla="*/ 6794695 w 10691446"/>
              <a:gd name="connsiteY110" fmla="*/ 3629587 h 8315209"/>
              <a:gd name="connsiteX111" fmla="*/ 6780627 w 10691446"/>
              <a:gd name="connsiteY111" fmla="*/ 3770264 h 8315209"/>
              <a:gd name="connsiteX112" fmla="*/ 6780627 w 10691446"/>
              <a:gd name="connsiteY112" fmla="*/ 4121956 h 8315209"/>
              <a:gd name="connsiteX113" fmla="*/ 6721181 w 10691446"/>
              <a:gd name="connsiteY113" fmla="*/ 4086152 h 8315209"/>
              <a:gd name="connsiteX114" fmla="*/ 6726873 w 10691446"/>
              <a:gd name="connsiteY114" fmla="*/ 4330676 h 8315209"/>
              <a:gd name="connsiteX115" fmla="*/ 6822830 w 10691446"/>
              <a:gd name="connsiteY115" fmla="*/ 4389242 h 8315209"/>
              <a:gd name="connsiteX116" fmla="*/ 6822830 w 10691446"/>
              <a:gd name="connsiteY116" fmla="*/ 4628393 h 8315209"/>
              <a:gd name="connsiteX117" fmla="*/ 6794695 w 10691446"/>
              <a:gd name="connsiteY117" fmla="*/ 4726867 h 8315209"/>
              <a:gd name="connsiteX118" fmla="*/ 6752492 w 10691446"/>
              <a:gd name="connsiteY118" fmla="*/ 4783138 h 8315209"/>
              <a:gd name="connsiteX119" fmla="*/ 6738424 w 10691446"/>
              <a:gd name="connsiteY119" fmla="*/ 4825341 h 8315209"/>
              <a:gd name="connsiteX120" fmla="*/ 6696221 w 10691446"/>
              <a:gd name="connsiteY120" fmla="*/ 4853476 h 8315209"/>
              <a:gd name="connsiteX121" fmla="*/ 6611815 w 10691446"/>
              <a:gd name="connsiteY121" fmla="*/ 4895679 h 8315209"/>
              <a:gd name="connsiteX122" fmla="*/ 6583680 w 10691446"/>
              <a:gd name="connsiteY122" fmla="*/ 4937882 h 8315209"/>
              <a:gd name="connsiteX123" fmla="*/ 6541476 w 10691446"/>
              <a:gd name="connsiteY123" fmla="*/ 4966018 h 8315209"/>
              <a:gd name="connsiteX124" fmla="*/ 6527409 w 10691446"/>
              <a:gd name="connsiteY124" fmla="*/ 5008221 h 8315209"/>
              <a:gd name="connsiteX125" fmla="*/ 6465935 w 10691446"/>
              <a:gd name="connsiteY125" fmla="*/ 5007781 h 8315209"/>
              <a:gd name="connsiteX126" fmla="*/ 6461394 w 10691446"/>
              <a:gd name="connsiteY126" fmla="*/ 5078559 h 8315209"/>
              <a:gd name="connsiteX127" fmla="*/ 6527409 w 10691446"/>
              <a:gd name="connsiteY127" fmla="*/ 5177033 h 8315209"/>
              <a:gd name="connsiteX128" fmla="*/ 6555544 w 10691446"/>
              <a:gd name="connsiteY128" fmla="*/ 5275507 h 8315209"/>
              <a:gd name="connsiteX129" fmla="*/ 6569612 w 10691446"/>
              <a:gd name="connsiteY129" fmla="*/ 5317710 h 8315209"/>
              <a:gd name="connsiteX130" fmla="*/ 6611815 w 10691446"/>
              <a:gd name="connsiteY130" fmla="*/ 5584996 h 8315209"/>
              <a:gd name="connsiteX131" fmla="*/ 6625883 w 10691446"/>
              <a:gd name="connsiteY131" fmla="*/ 5697538 h 8315209"/>
              <a:gd name="connsiteX132" fmla="*/ 6654018 w 10691446"/>
              <a:gd name="connsiteY132" fmla="*/ 5767876 h 8315209"/>
              <a:gd name="connsiteX133" fmla="*/ 6738424 w 10691446"/>
              <a:gd name="connsiteY133" fmla="*/ 5978892 h 8315209"/>
              <a:gd name="connsiteX134" fmla="*/ 6710289 w 10691446"/>
              <a:gd name="connsiteY134" fmla="*/ 6400922 h 8315209"/>
              <a:gd name="connsiteX135" fmla="*/ 6668086 w 10691446"/>
              <a:gd name="connsiteY135" fmla="*/ 6485329 h 8315209"/>
              <a:gd name="connsiteX136" fmla="*/ 6654018 w 10691446"/>
              <a:gd name="connsiteY136" fmla="*/ 6527532 h 8315209"/>
              <a:gd name="connsiteX137" fmla="*/ 6682153 w 10691446"/>
              <a:gd name="connsiteY137" fmla="*/ 7230916 h 8315209"/>
              <a:gd name="connsiteX138" fmla="*/ 6907236 w 10691446"/>
              <a:gd name="connsiteY138" fmla="*/ 7835827 h 8315209"/>
              <a:gd name="connsiteX139" fmla="*/ 6977575 w 10691446"/>
              <a:gd name="connsiteY139" fmla="*/ 7934301 h 8315209"/>
              <a:gd name="connsiteX140" fmla="*/ 7047913 w 10691446"/>
              <a:gd name="connsiteY140" fmla="*/ 7976504 h 8315209"/>
              <a:gd name="connsiteX141" fmla="*/ 7244861 w 10691446"/>
              <a:gd name="connsiteY141" fmla="*/ 8046842 h 8315209"/>
              <a:gd name="connsiteX142" fmla="*/ 7413673 w 10691446"/>
              <a:gd name="connsiteY142" fmla="*/ 8117181 h 8315209"/>
              <a:gd name="connsiteX143" fmla="*/ 7793501 w 10691446"/>
              <a:gd name="connsiteY143" fmla="*/ 8229722 h 8315209"/>
              <a:gd name="connsiteX144" fmla="*/ 8018584 w 10691446"/>
              <a:gd name="connsiteY144" fmla="*/ 8243790 h 8315209"/>
              <a:gd name="connsiteX145" fmla="*/ 8567224 w 10691446"/>
              <a:gd name="connsiteY145" fmla="*/ 8271926 h 8315209"/>
              <a:gd name="connsiteX146" fmla="*/ 8932984 w 10691446"/>
              <a:gd name="connsiteY146" fmla="*/ 8314129 h 8315209"/>
              <a:gd name="connsiteX147" fmla="*/ 9073661 w 10691446"/>
              <a:gd name="connsiteY147" fmla="*/ 8285993 h 8315209"/>
              <a:gd name="connsiteX148" fmla="*/ 9369083 w 10691446"/>
              <a:gd name="connsiteY148" fmla="*/ 8145316 h 8315209"/>
              <a:gd name="connsiteX149" fmla="*/ 9453489 w 10691446"/>
              <a:gd name="connsiteY149" fmla="*/ 8131249 h 8315209"/>
              <a:gd name="connsiteX150" fmla="*/ 9636369 w 10691446"/>
              <a:gd name="connsiteY150" fmla="*/ 8074978 h 8315209"/>
              <a:gd name="connsiteX151" fmla="*/ 9692640 w 10691446"/>
              <a:gd name="connsiteY151" fmla="*/ 8046842 h 8315209"/>
              <a:gd name="connsiteX152" fmla="*/ 9791113 w 10691446"/>
              <a:gd name="connsiteY152" fmla="*/ 8018707 h 8315209"/>
              <a:gd name="connsiteX153" fmla="*/ 9889587 w 10691446"/>
              <a:gd name="connsiteY153" fmla="*/ 7962436 h 8315209"/>
              <a:gd name="connsiteX154" fmla="*/ 10339753 w 10691446"/>
              <a:gd name="connsiteY154" fmla="*/ 7399729 h 8315209"/>
              <a:gd name="connsiteX155" fmla="*/ 10649243 w 10691446"/>
              <a:gd name="connsiteY155" fmla="*/ 6640073 h 8315209"/>
              <a:gd name="connsiteX156" fmla="*/ 10691446 w 10691446"/>
              <a:gd name="connsiteY156" fmla="*/ 6429058 h 8315209"/>
              <a:gd name="connsiteX157" fmla="*/ 10649243 w 10691446"/>
              <a:gd name="connsiteY157" fmla="*/ 5767876 h 8315209"/>
              <a:gd name="connsiteX158" fmla="*/ 10635175 w 10691446"/>
              <a:gd name="connsiteY158" fmla="*/ 5444319 h 8315209"/>
              <a:gd name="connsiteX159" fmla="*/ 10592972 w 10691446"/>
              <a:gd name="connsiteY159" fmla="*/ 5205169 h 8315209"/>
              <a:gd name="connsiteX160" fmla="*/ 10522633 w 10691446"/>
              <a:gd name="connsiteY160" fmla="*/ 4656529 h 8315209"/>
              <a:gd name="connsiteX161" fmla="*/ 10494498 w 10691446"/>
              <a:gd name="connsiteY161" fmla="*/ 4473649 h 8315209"/>
              <a:gd name="connsiteX162" fmla="*/ 10424160 w 10691446"/>
              <a:gd name="connsiteY162" fmla="*/ 3798399 h 8315209"/>
              <a:gd name="connsiteX163" fmla="*/ 10410092 w 10691446"/>
              <a:gd name="connsiteY163" fmla="*/ 3460775 h 8315209"/>
              <a:gd name="connsiteX164" fmla="*/ 10339753 w 10691446"/>
              <a:gd name="connsiteY164" fmla="*/ 2813661 h 8315209"/>
              <a:gd name="connsiteX165" fmla="*/ 10297550 w 10691446"/>
              <a:gd name="connsiteY165" fmla="*/ 2574510 h 8315209"/>
              <a:gd name="connsiteX166" fmla="*/ 10269415 w 10691446"/>
              <a:gd name="connsiteY166" fmla="*/ 2279089 h 8315209"/>
              <a:gd name="connsiteX167" fmla="*/ 10213144 w 10691446"/>
              <a:gd name="connsiteY167" fmla="*/ 1969599 h 8315209"/>
              <a:gd name="connsiteX168" fmla="*/ 10114670 w 10691446"/>
              <a:gd name="connsiteY168" fmla="*/ 1575704 h 8315209"/>
              <a:gd name="connsiteX169" fmla="*/ 10086535 w 10691446"/>
              <a:gd name="connsiteY169" fmla="*/ 1252147 h 8315209"/>
              <a:gd name="connsiteX170" fmla="*/ 10072467 w 10691446"/>
              <a:gd name="connsiteY170" fmla="*/ 970793 h 8315209"/>
              <a:gd name="connsiteX171" fmla="*/ 9931790 w 10691446"/>
              <a:gd name="connsiteY171" fmla="*/ 534695 h 8315209"/>
              <a:gd name="connsiteX172" fmla="*/ 9720775 w 10691446"/>
              <a:gd name="connsiteY172" fmla="*/ 478424 h 8315209"/>
              <a:gd name="connsiteX173" fmla="*/ 8764172 w 10691446"/>
              <a:gd name="connsiteY173" fmla="*/ 239274 h 8315209"/>
              <a:gd name="connsiteX174" fmla="*/ 8285871 w 10691446"/>
              <a:gd name="connsiteY174" fmla="*/ 225205 h 8315209"/>
              <a:gd name="connsiteX175" fmla="*/ 7666892 w 10691446"/>
              <a:gd name="connsiteY175" fmla="*/ 520627 h 8315209"/>
              <a:gd name="connsiteX176" fmla="*/ 7160455 w 10691446"/>
              <a:gd name="connsiteY176" fmla="*/ 492492 h 8315209"/>
              <a:gd name="connsiteX177" fmla="*/ 6907236 w 10691446"/>
              <a:gd name="connsiteY177" fmla="*/ 464356 h 8315209"/>
              <a:gd name="connsiteX178" fmla="*/ 6386732 w 10691446"/>
              <a:gd name="connsiteY178" fmla="*/ 436221 h 8315209"/>
              <a:gd name="connsiteX179" fmla="*/ 5725550 w 10691446"/>
              <a:gd name="connsiteY179" fmla="*/ 337747 h 8315209"/>
              <a:gd name="connsiteX180" fmla="*/ 5514535 w 10691446"/>
              <a:gd name="connsiteY180" fmla="*/ 295544 h 8315209"/>
              <a:gd name="connsiteX181" fmla="*/ 4895556 w 10691446"/>
              <a:gd name="connsiteY181" fmla="*/ 225206 h 8315209"/>
              <a:gd name="connsiteX182" fmla="*/ 4501661 w 10691446"/>
              <a:gd name="connsiteY182" fmla="*/ 140799 h 8315209"/>
              <a:gd name="connsiteX183" fmla="*/ 4304713 w 10691446"/>
              <a:gd name="connsiteY183" fmla="*/ 84529 h 8315209"/>
              <a:gd name="connsiteX184" fmla="*/ 4079630 w 10691446"/>
              <a:gd name="connsiteY184" fmla="*/ 42326 h 8315209"/>
              <a:gd name="connsiteX185" fmla="*/ 3896750 w 10691446"/>
              <a:gd name="connsiteY185" fmla="*/ 28258 h 8315209"/>
              <a:gd name="connsiteX186" fmla="*/ 3854547 w 10691446"/>
              <a:gd name="connsiteY186" fmla="*/ 14190 h 8315209"/>
              <a:gd name="connsiteX187" fmla="*/ 3432516 w 10691446"/>
              <a:gd name="connsiteY187" fmla="*/ 14190 h 8315209"/>
              <a:gd name="connsiteX188" fmla="*/ 3263704 w 10691446"/>
              <a:gd name="connsiteY188" fmla="*/ 42326 h 8315209"/>
              <a:gd name="connsiteX189" fmla="*/ 2982350 w 10691446"/>
              <a:gd name="connsiteY189" fmla="*/ 56393 h 8315209"/>
              <a:gd name="connsiteX190" fmla="*/ 2799470 w 10691446"/>
              <a:gd name="connsiteY190" fmla="*/ 70461 h 8315209"/>
              <a:gd name="connsiteX191" fmla="*/ 2433710 w 10691446"/>
              <a:gd name="connsiteY191" fmla="*/ 126732 h 8315209"/>
              <a:gd name="connsiteX192" fmla="*/ 1491175 w 10691446"/>
              <a:gd name="connsiteY192" fmla="*/ 154867 h 8315209"/>
              <a:gd name="connsiteX193" fmla="*/ 1406769 w 10691446"/>
              <a:gd name="connsiteY193" fmla="*/ 168935 h 8315209"/>
              <a:gd name="connsiteX194" fmla="*/ 1364566 w 10691446"/>
              <a:gd name="connsiteY194" fmla="*/ 183002 h 8315209"/>
              <a:gd name="connsiteX195" fmla="*/ 1237956 w 10691446"/>
              <a:gd name="connsiteY195" fmla="*/ 197070 h 8315209"/>
              <a:gd name="connsiteX196" fmla="*/ 1083212 w 10691446"/>
              <a:gd name="connsiteY196" fmla="*/ 225206 h 8315209"/>
              <a:gd name="connsiteX197" fmla="*/ 970670 w 10691446"/>
              <a:gd name="connsiteY197" fmla="*/ 239273 h 8315209"/>
              <a:gd name="connsiteX198" fmla="*/ 858129 w 10691446"/>
              <a:gd name="connsiteY198" fmla="*/ 267409 h 8315209"/>
              <a:gd name="connsiteX199" fmla="*/ 858129 w 10691446"/>
              <a:gd name="connsiteY199" fmla="*/ 281476 h 8315209"/>
              <a:gd name="connsiteX200" fmla="*/ 858129 w 10691446"/>
              <a:gd name="connsiteY20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742006 w 10691446"/>
              <a:gd name="connsiteY73" fmla="*/ 3404504 h 8315209"/>
              <a:gd name="connsiteX74" fmla="*/ 3784209 w 10691446"/>
              <a:gd name="connsiteY74" fmla="*/ 3362301 h 8315209"/>
              <a:gd name="connsiteX75" fmla="*/ 3826412 w 10691446"/>
              <a:gd name="connsiteY75" fmla="*/ 3348233 h 8315209"/>
              <a:gd name="connsiteX76" fmla="*/ 3896750 w 10691446"/>
              <a:gd name="connsiteY76" fmla="*/ 3291962 h 8315209"/>
              <a:gd name="connsiteX77" fmla="*/ 3961618 w 10691446"/>
              <a:gd name="connsiteY77" fmla="*/ 3275159 h 8315209"/>
              <a:gd name="connsiteX78" fmla="*/ 3965721 w 10691446"/>
              <a:gd name="connsiteY78" fmla="*/ 3218229 h 8315209"/>
              <a:gd name="connsiteX79" fmla="*/ 4029710 w 10691446"/>
              <a:gd name="connsiteY79" fmla="*/ 3212539 h 8315209"/>
              <a:gd name="connsiteX80" fmla="*/ 4051495 w 10691446"/>
              <a:gd name="connsiteY80" fmla="*/ 3165353 h 8315209"/>
              <a:gd name="connsiteX81" fmla="*/ 4079630 w 10691446"/>
              <a:gd name="connsiteY81" fmla="*/ 3010609 h 8315209"/>
              <a:gd name="connsiteX82" fmla="*/ 4107766 w 10691446"/>
              <a:gd name="connsiteY82" fmla="*/ 2926202 h 8315209"/>
              <a:gd name="connsiteX83" fmla="*/ 4121833 w 10691446"/>
              <a:gd name="connsiteY83" fmla="*/ 2869932 h 8315209"/>
              <a:gd name="connsiteX84" fmla="*/ 4149969 w 10691446"/>
              <a:gd name="connsiteY84" fmla="*/ 2827729 h 8315209"/>
              <a:gd name="connsiteX85" fmla="*/ 4178104 w 10691446"/>
              <a:gd name="connsiteY85" fmla="*/ 2771458 h 8315209"/>
              <a:gd name="connsiteX86" fmla="*/ 4276578 w 10691446"/>
              <a:gd name="connsiteY86" fmla="*/ 2672984 h 8315209"/>
              <a:gd name="connsiteX87" fmla="*/ 4304713 w 10691446"/>
              <a:gd name="connsiteY87" fmla="*/ 2630781 h 8315209"/>
              <a:gd name="connsiteX88" fmla="*/ 4389120 w 10691446"/>
              <a:gd name="connsiteY88" fmla="*/ 2588578 h 8315209"/>
              <a:gd name="connsiteX89" fmla="*/ 4543864 w 10691446"/>
              <a:gd name="connsiteY89" fmla="*/ 2546375 h 8315209"/>
              <a:gd name="connsiteX90" fmla="*/ 5500467 w 10691446"/>
              <a:gd name="connsiteY90" fmla="*/ 2518239 h 8315209"/>
              <a:gd name="connsiteX91" fmla="*/ 5936566 w 10691446"/>
              <a:gd name="connsiteY91" fmla="*/ 2532307 h 8315209"/>
              <a:gd name="connsiteX92" fmla="*/ 6105378 w 10691446"/>
              <a:gd name="connsiteY92" fmla="*/ 2616713 h 8315209"/>
              <a:gd name="connsiteX93" fmla="*/ 6274190 w 10691446"/>
              <a:gd name="connsiteY93" fmla="*/ 2701119 h 8315209"/>
              <a:gd name="connsiteX94" fmla="*/ 6302326 w 10691446"/>
              <a:gd name="connsiteY94" fmla="*/ 2729255 h 8315209"/>
              <a:gd name="connsiteX95" fmla="*/ 6330461 w 10691446"/>
              <a:gd name="connsiteY95" fmla="*/ 2785526 h 8315209"/>
              <a:gd name="connsiteX96" fmla="*/ 6372664 w 10691446"/>
              <a:gd name="connsiteY96" fmla="*/ 2813661 h 8315209"/>
              <a:gd name="connsiteX97" fmla="*/ 6400800 w 10691446"/>
              <a:gd name="connsiteY97" fmla="*/ 2841796 h 8315209"/>
              <a:gd name="connsiteX98" fmla="*/ 6414867 w 10691446"/>
              <a:gd name="connsiteY98" fmla="*/ 2883999 h 8315209"/>
              <a:gd name="connsiteX99" fmla="*/ 6443003 w 10691446"/>
              <a:gd name="connsiteY99" fmla="*/ 2912135 h 8315209"/>
              <a:gd name="connsiteX100" fmla="*/ 6471138 w 10691446"/>
              <a:gd name="connsiteY100" fmla="*/ 2954338 h 8315209"/>
              <a:gd name="connsiteX101" fmla="*/ 6471138 w 10691446"/>
              <a:gd name="connsiteY101" fmla="*/ 3109082 h 8315209"/>
              <a:gd name="connsiteX102" fmla="*/ 6386732 w 10691446"/>
              <a:gd name="connsiteY102" fmla="*/ 3137218 h 8315209"/>
              <a:gd name="connsiteX103" fmla="*/ 6404683 w 10691446"/>
              <a:gd name="connsiteY103" fmla="*/ 3205968 h 8315209"/>
              <a:gd name="connsiteX104" fmla="*/ 6463909 w 10691446"/>
              <a:gd name="connsiteY104" fmla="*/ 3287639 h 8315209"/>
              <a:gd name="connsiteX105" fmla="*/ 6583680 w 10691446"/>
              <a:gd name="connsiteY105" fmla="*/ 3291962 h 8315209"/>
              <a:gd name="connsiteX106" fmla="*/ 6682153 w 10691446"/>
              <a:gd name="connsiteY106" fmla="*/ 3362301 h 8315209"/>
              <a:gd name="connsiteX107" fmla="*/ 6710289 w 10691446"/>
              <a:gd name="connsiteY107" fmla="*/ 3404504 h 8315209"/>
              <a:gd name="connsiteX108" fmla="*/ 6752492 w 10691446"/>
              <a:gd name="connsiteY108" fmla="*/ 3460775 h 8315209"/>
              <a:gd name="connsiteX109" fmla="*/ 6794695 w 10691446"/>
              <a:gd name="connsiteY109" fmla="*/ 3629587 h 8315209"/>
              <a:gd name="connsiteX110" fmla="*/ 6780627 w 10691446"/>
              <a:gd name="connsiteY110" fmla="*/ 3770264 h 8315209"/>
              <a:gd name="connsiteX111" fmla="*/ 6780627 w 10691446"/>
              <a:gd name="connsiteY111" fmla="*/ 4121956 h 8315209"/>
              <a:gd name="connsiteX112" fmla="*/ 6721181 w 10691446"/>
              <a:gd name="connsiteY112" fmla="*/ 4086152 h 8315209"/>
              <a:gd name="connsiteX113" fmla="*/ 6726873 w 10691446"/>
              <a:gd name="connsiteY113" fmla="*/ 4330676 h 8315209"/>
              <a:gd name="connsiteX114" fmla="*/ 6822830 w 10691446"/>
              <a:gd name="connsiteY114" fmla="*/ 4389242 h 8315209"/>
              <a:gd name="connsiteX115" fmla="*/ 6822830 w 10691446"/>
              <a:gd name="connsiteY115" fmla="*/ 4628393 h 8315209"/>
              <a:gd name="connsiteX116" fmla="*/ 6794695 w 10691446"/>
              <a:gd name="connsiteY116" fmla="*/ 4726867 h 8315209"/>
              <a:gd name="connsiteX117" fmla="*/ 6752492 w 10691446"/>
              <a:gd name="connsiteY117" fmla="*/ 4783138 h 8315209"/>
              <a:gd name="connsiteX118" fmla="*/ 6738424 w 10691446"/>
              <a:gd name="connsiteY118" fmla="*/ 4825341 h 8315209"/>
              <a:gd name="connsiteX119" fmla="*/ 6696221 w 10691446"/>
              <a:gd name="connsiteY119" fmla="*/ 4853476 h 8315209"/>
              <a:gd name="connsiteX120" fmla="*/ 6611815 w 10691446"/>
              <a:gd name="connsiteY120" fmla="*/ 4895679 h 8315209"/>
              <a:gd name="connsiteX121" fmla="*/ 6583680 w 10691446"/>
              <a:gd name="connsiteY121" fmla="*/ 4937882 h 8315209"/>
              <a:gd name="connsiteX122" fmla="*/ 6541476 w 10691446"/>
              <a:gd name="connsiteY122" fmla="*/ 4966018 h 8315209"/>
              <a:gd name="connsiteX123" fmla="*/ 6527409 w 10691446"/>
              <a:gd name="connsiteY123" fmla="*/ 5008221 h 8315209"/>
              <a:gd name="connsiteX124" fmla="*/ 6465935 w 10691446"/>
              <a:gd name="connsiteY124" fmla="*/ 5007781 h 8315209"/>
              <a:gd name="connsiteX125" fmla="*/ 6461394 w 10691446"/>
              <a:gd name="connsiteY125" fmla="*/ 5078559 h 8315209"/>
              <a:gd name="connsiteX126" fmla="*/ 6527409 w 10691446"/>
              <a:gd name="connsiteY126" fmla="*/ 5177033 h 8315209"/>
              <a:gd name="connsiteX127" fmla="*/ 6555544 w 10691446"/>
              <a:gd name="connsiteY127" fmla="*/ 5275507 h 8315209"/>
              <a:gd name="connsiteX128" fmla="*/ 6569612 w 10691446"/>
              <a:gd name="connsiteY128" fmla="*/ 5317710 h 8315209"/>
              <a:gd name="connsiteX129" fmla="*/ 6611815 w 10691446"/>
              <a:gd name="connsiteY129" fmla="*/ 5584996 h 8315209"/>
              <a:gd name="connsiteX130" fmla="*/ 6625883 w 10691446"/>
              <a:gd name="connsiteY130" fmla="*/ 5697538 h 8315209"/>
              <a:gd name="connsiteX131" fmla="*/ 6654018 w 10691446"/>
              <a:gd name="connsiteY131" fmla="*/ 5767876 h 8315209"/>
              <a:gd name="connsiteX132" fmla="*/ 6738424 w 10691446"/>
              <a:gd name="connsiteY132" fmla="*/ 5978892 h 8315209"/>
              <a:gd name="connsiteX133" fmla="*/ 6710289 w 10691446"/>
              <a:gd name="connsiteY133" fmla="*/ 6400922 h 8315209"/>
              <a:gd name="connsiteX134" fmla="*/ 6668086 w 10691446"/>
              <a:gd name="connsiteY134" fmla="*/ 6485329 h 8315209"/>
              <a:gd name="connsiteX135" fmla="*/ 6654018 w 10691446"/>
              <a:gd name="connsiteY135" fmla="*/ 6527532 h 8315209"/>
              <a:gd name="connsiteX136" fmla="*/ 6682153 w 10691446"/>
              <a:gd name="connsiteY136" fmla="*/ 7230916 h 8315209"/>
              <a:gd name="connsiteX137" fmla="*/ 6907236 w 10691446"/>
              <a:gd name="connsiteY137" fmla="*/ 7835827 h 8315209"/>
              <a:gd name="connsiteX138" fmla="*/ 6977575 w 10691446"/>
              <a:gd name="connsiteY138" fmla="*/ 7934301 h 8315209"/>
              <a:gd name="connsiteX139" fmla="*/ 7047913 w 10691446"/>
              <a:gd name="connsiteY139" fmla="*/ 7976504 h 8315209"/>
              <a:gd name="connsiteX140" fmla="*/ 7244861 w 10691446"/>
              <a:gd name="connsiteY140" fmla="*/ 8046842 h 8315209"/>
              <a:gd name="connsiteX141" fmla="*/ 7413673 w 10691446"/>
              <a:gd name="connsiteY141" fmla="*/ 8117181 h 8315209"/>
              <a:gd name="connsiteX142" fmla="*/ 7793501 w 10691446"/>
              <a:gd name="connsiteY142" fmla="*/ 8229722 h 8315209"/>
              <a:gd name="connsiteX143" fmla="*/ 8018584 w 10691446"/>
              <a:gd name="connsiteY143" fmla="*/ 8243790 h 8315209"/>
              <a:gd name="connsiteX144" fmla="*/ 8567224 w 10691446"/>
              <a:gd name="connsiteY144" fmla="*/ 8271926 h 8315209"/>
              <a:gd name="connsiteX145" fmla="*/ 8932984 w 10691446"/>
              <a:gd name="connsiteY145" fmla="*/ 8314129 h 8315209"/>
              <a:gd name="connsiteX146" fmla="*/ 9073661 w 10691446"/>
              <a:gd name="connsiteY146" fmla="*/ 8285993 h 8315209"/>
              <a:gd name="connsiteX147" fmla="*/ 9369083 w 10691446"/>
              <a:gd name="connsiteY147" fmla="*/ 8145316 h 8315209"/>
              <a:gd name="connsiteX148" fmla="*/ 9453489 w 10691446"/>
              <a:gd name="connsiteY148" fmla="*/ 8131249 h 8315209"/>
              <a:gd name="connsiteX149" fmla="*/ 9636369 w 10691446"/>
              <a:gd name="connsiteY149" fmla="*/ 8074978 h 8315209"/>
              <a:gd name="connsiteX150" fmla="*/ 9692640 w 10691446"/>
              <a:gd name="connsiteY150" fmla="*/ 8046842 h 8315209"/>
              <a:gd name="connsiteX151" fmla="*/ 9791113 w 10691446"/>
              <a:gd name="connsiteY151" fmla="*/ 8018707 h 8315209"/>
              <a:gd name="connsiteX152" fmla="*/ 9889587 w 10691446"/>
              <a:gd name="connsiteY152" fmla="*/ 7962436 h 8315209"/>
              <a:gd name="connsiteX153" fmla="*/ 10339753 w 10691446"/>
              <a:gd name="connsiteY153" fmla="*/ 7399729 h 8315209"/>
              <a:gd name="connsiteX154" fmla="*/ 10649243 w 10691446"/>
              <a:gd name="connsiteY154" fmla="*/ 6640073 h 8315209"/>
              <a:gd name="connsiteX155" fmla="*/ 10691446 w 10691446"/>
              <a:gd name="connsiteY155" fmla="*/ 6429058 h 8315209"/>
              <a:gd name="connsiteX156" fmla="*/ 10649243 w 10691446"/>
              <a:gd name="connsiteY156" fmla="*/ 5767876 h 8315209"/>
              <a:gd name="connsiteX157" fmla="*/ 10635175 w 10691446"/>
              <a:gd name="connsiteY157" fmla="*/ 5444319 h 8315209"/>
              <a:gd name="connsiteX158" fmla="*/ 10592972 w 10691446"/>
              <a:gd name="connsiteY158" fmla="*/ 5205169 h 8315209"/>
              <a:gd name="connsiteX159" fmla="*/ 10522633 w 10691446"/>
              <a:gd name="connsiteY159" fmla="*/ 4656529 h 8315209"/>
              <a:gd name="connsiteX160" fmla="*/ 10494498 w 10691446"/>
              <a:gd name="connsiteY160" fmla="*/ 4473649 h 8315209"/>
              <a:gd name="connsiteX161" fmla="*/ 10424160 w 10691446"/>
              <a:gd name="connsiteY161" fmla="*/ 3798399 h 8315209"/>
              <a:gd name="connsiteX162" fmla="*/ 10410092 w 10691446"/>
              <a:gd name="connsiteY162" fmla="*/ 3460775 h 8315209"/>
              <a:gd name="connsiteX163" fmla="*/ 10339753 w 10691446"/>
              <a:gd name="connsiteY163" fmla="*/ 2813661 h 8315209"/>
              <a:gd name="connsiteX164" fmla="*/ 10297550 w 10691446"/>
              <a:gd name="connsiteY164" fmla="*/ 2574510 h 8315209"/>
              <a:gd name="connsiteX165" fmla="*/ 10269415 w 10691446"/>
              <a:gd name="connsiteY165" fmla="*/ 2279089 h 8315209"/>
              <a:gd name="connsiteX166" fmla="*/ 10213144 w 10691446"/>
              <a:gd name="connsiteY166" fmla="*/ 1969599 h 8315209"/>
              <a:gd name="connsiteX167" fmla="*/ 10114670 w 10691446"/>
              <a:gd name="connsiteY167" fmla="*/ 1575704 h 8315209"/>
              <a:gd name="connsiteX168" fmla="*/ 10086535 w 10691446"/>
              <a:gd name="connsiteY168" fmla="*/ 1252147 h 8315209"/>
              <a:gd name="connsiteX169" fmla="*/ 10072467 w 10691446"/>
              <a:gd name="connsiteY169" fmla="*/ 970793 h 8315209"/>
              <a:gd name="connsiteX170" fmla="*/ 9931790 w 10691446"/>
              <a:gd name="connsiteY170" fmla="*/ 534695 h 8315209"/>
              <a:gd name="connsiteX171" fmla="*/ 9720775 w 10691446"/>
              <a:gd name="connsiteY171" fmla="*/ 478424 h 8315209"/>
              <a:gd name="connsiteX172" fmla="*/ 8764172 w 10691446"/>
              <a:gd name="connsiteY172" fmla="*/ 239274 h 8315209"/>
              <a:gd name="connsiteX173" fmla="*/ 8285871 w 10691446"/>
              <a:gd name="connsiteY173" fmla="*/ 225205 h 8315209"/>
              <a:gd name="connsiteX174" fmla="*/ 7666892 w 10691446"/>
              <a:gd name="connsiteY174" fmla="*/ 520627 h 8315209"/>
              <a:gd name="connsiteX175" fmla="*/ 7160455 w 10691446"/>
              <a:gd name="connsiteY175" fmla="*/ 492492 h 8315209"/>
              <a:gd name="connsiteX176" fmla="*/ 6907236 w 10691446"/>
              <a:gd name="connsiteY176" fmla="*/ 464356 h 8315209"/>
              <a:gd name="connsiteX177" fmla="*/ 6386732 w 10691446"/>
              <a:gd name="connsiteY177" fmla="*/ 436221 h 8315209"/>
              <a:gd name="connsiteX178" fmla="*/ 5725550 w 10691446"/>
              <a:gd name="connsiteY178" fmla="*/ 337747 h 8315209"/>
              <a:gd name="connsiteX179" fmla="*/ 5514535 w 10691446"/>
              <a:gd name="connsiteY179" fmla="*/ 295544 h 8315209"/>
              <a:gd name="connsiteX180" fmla="*/ 4895556 w 10691446"/>
              <a:gd name="connsiteY180" fmla="*/ 225206 h 8315209"/>
              <a:gd name="connsiteX181" fmla="*/ 4501661 w 10691446"/>
              <a:gd name="connsiteY181" fmla="*/ 140799 h 8315209"/>
              <a:gd name="connsiteX182" fmla="*/ 4304713 w 10691446"/>
              <a:gd name="connsiteY182" fmla="*/ 84529 h 8315209"/>
              <a:gd name="connsiteX183" fmla="*/ 4079630 w 10691446"/>
              <a:gd name="connsiteY183" fmla="*/ 42326 h 8315209"/>
              <a:gd name="connsiteX184" fmla="*/ 3896750 w 10691446"/>
              <a:gd name="connsiteY184" fmla="*/ 28258 h 8315209"/>
              <a:gd name="connsiteX185" fmla="*/ 3854547 w 10691446"/>
              <a:gd name="connsiteY185" fmla="*/ 14190 h 8315209"/>
              <a:gd name="connsiteX186" fmla="*/ 3432516 w 10691446"/>
              <a:gd name="connsiteY186" fmla="*/ 14190 h 8315209"/>
              <a:gd name="connsiteX187" fmla="*/ 3263704 w 10691446"/>
              <a:gd name="connsiteY187" fmla="*/ 42326 h 8315209"/>
              <a:gd name="connsiteX188" fmla="*/ 2982350 w 10691446"/>
              <a:gd name="connsiteY188" fmla="*/ 56393 h 8315209"/>
              <a:gd name="connsiteX189" fmla="*/ 2799470 w 10691446"/>
              <a:gd name="connsiteY189" fmla="*/ 70461 h 8315209"/>
              <a:gd name="connsiteX190" fmla="*/ 2433710 w 10691446"/>
              <a:gd name="connsiteY190" fmla="*/ 126732 h 8315209"/>
              <a:gd name="connsiteX191" fmla="*/ 1491175 w 10691446"/>
              <a:gd name="connsiteY191" fmla="*/ 154867 h 8315209"/>
              <a:gd name="connsiteX192" fmla="*/ 1406769 w 10691446"/>
              <a:gd name="connsiteY192" fmla="*/ 168935 h 8315209"/>
              <a:gd name="connsiteX193" fmla="*/ 1364566 w 10691446"/>
              <a:gd name="connsiteY193" fmla="*/ 183002 h 8315209"/>
              <a:gd name="connsiteX194" fmla="*/ 1237956 w 10691446"/>
              <a:gd name="connsiteY194" fmla="*/ 197070 h 8315209"/>
              <a:gd name="connsiteX195" fmla="*/ 1083212 w 10691446"/>
              <a:gd name="connsiteY195" fmla="*/ 225206 h 8315209"/>
              <a:gd name="connsiteX196" fmla="*/ 970670 w 10691446"/>
              <a:gd name="connsiteY196" fmla="*/ 239273 h 8315209"/>
              <a:gd name="connsiteX197" fmla="*/ 858129 w 10691446"/>
              <a:gd name="connsiteY197" fmla="*/ 267409 h 8315209"/>
              <a:gd name="connsiteX198" fmla="*/ 858129 w 10691446"/>
              <a:gd name="connsiteY198" fmla="*/ 281476 h 8315209"/>
              <a:gd name="connsiteX199" fmla="*/ 858129 w 10691446"/>
              <a:gd name="connsiteY19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784209 w 10691446"/>
              <a:gd name="connsiteY73" fmla="*/ 3362301 h 8315209"/>
              <a:gd name="connsiteX74" fmla="*/ 3826412 w 10691446"/>
              <a:gd name="connsiteY74" fmla="*/ 3348233 h 8315209"/>
              <a:gd name="connsiteX75" fmla="*/ 3896750 w 10691446"/>
              <a:gd name="connsiteY75" fmla="*/ 3291962 h 8315209"/>
              <a:gd name="connsiteX76" fmla="*/ 3961618 w 10691446"/>
              <a:gd name="connsiteY76" fmla="*/ 3275159 h 8315209"/>
              <a:gd name="connsiteX77" fmla="*/ 3965721 w 10691446"/>
              <a:gd name="connsiteY77" fmla="*/ 3218229 h 8315209"/>
              <a:gd name="connsiteX78" fmla="*/ 4029710 w 10691446"/>
              <a:gd name="connsiteY78" fmla="*/ 3212539 h 8315209"/>
              <a:gd name="connsiteX79" fmla="*/ 4051495 w 10691446"/>
              <a:gd name="connsiteY79" fmla="*/ 3165353 h 8315209"/>
              <a:gd name="connsiteX80" fmla="*/ 4079630 w 10691446"/>
              <a:gd name="connsiteY80" fmla="*/ 3010609 h 8315209"/>
              <a:gd name="connsiteX81" fmla="*/ 4107766 w 10691446"/>
              <a:gd name="connsiteY81" fmla="*/ 2926202 h 8315209"/>
              <a:gd name="connsiteX82" fmla="*/ 4121833 w 10691446"/>
              <a:gd name="connsiteY82" fmla="*/ 2869932 h 8315209"/>
              <a:gd name="connsiteX83" fmla="*/ 4149969 w 10691446"/>
              <a:gd name="connsiteY83" fmla="*/ 2827729 h 8315209"/>
              <a:gd name="connsiteX84" fmla="*/ 4178104 w 10691446"/>
              <a:gd name="connsiteY84" fmla="*/ 2771458 h 8315209"/>
              <a:gd name="connsiteX85" fmla="*/ 4276578 w 10691446"/>
              <a:gd name="connsiteY85" fmla="*/ 2672984 h 8315209"/>
              <a:gd name="connsiteX86" fmla="*/ 4304713 w 10691446"/>
              <a:gd name="connsiteY86" fmla="*/ 2630781 h 8315209"/>
              <a:gd name="connsiteX87" fmla="*/ 4389120 w 10691446"/>
              <a:gd name="connsiteY87" fmla="*/ 2588578 h 8315209"/>
              <a:gd name="connsiteX88" fmla="*/ 4543864 w 10691446"/>
              <a:gd name="connsiteY88" fmla="*/ 2546375 h 8315209"/>
              <a:gd name="connsiteX89" fmla="*/ 5500467 w 10691446"/>
              <a:gd name="connsiteY89" fmla="*/ 2518239 h 8315209"/>
              <a:gd name="connsiteX90" fmla="*/ 5936566 w 10691446"/>
              <a:gd name="connsiteY90" fmla="*/ 2532307 h 8315209"/>
              <a:gd name="connsiteX91" fmla="*/ 6105378 w 10691446"/>
              <a:gd name="connsiteY91" fmla="*/ 2616713 h 8315209"/>
              <a:gd name="connsiteX92" fmla="*/ 6274190 w 10691446"/>
              <a:gd name="connsiteY92" fmla="*/ 2701119 h 8315209"/>
              <a:gd name="connsiteX93" fmla="*/ 6302326 w 10691446"/>
              <a:gd name="connsiteY93" fmla="*/ 2729255 h 8315209"/>
              <a:gd name="connsiteX94" fmla="*/ 6330461 w 10691446"/>
              <a:gd name="connsiteY94" fmla="*/ 2785526 h 8315209"/>
              <a:gd name="connsiteX95" fmla="*/ 6372664 w 10691446"/>
              <a:gd name="connsiteY95" fmla="*/ 2813661 h 8315209"/>
              <a:gd name="connsiteX96" fmla="*/ 6400800 w 10691446"/>
              <a:gd name="connsiteY96" fmla="*/ 2841796 h 8315209"/>
              <a:gd name="connsiteX97" fmla="*/ 6414867 w 10691446"/>
              <a:gd name="connsiteY97" fmla="*/ 2883999 h 8315209"/>
              <a:gd name="connsiteX98" fmla="*/ 6443003 w 10691446"/>
              <a:gd name="connsiteY98" fmla="*/ 2912135 h 8315209"/>
              <a:gd name="connsiteX99" fmla="*/ 6471138 w 10691446"/>
              <a:gd name="connsiteY99" fmla="*/ 2954338 h 8315209"/>
              <a:gd name="connsiteX100" fmla="*/ 6471138 w 10691446"/>
              <a:gd name="connsiteY100" fmla="*/ 3109082 h 8315209"/>
              <a:gd name="connsiteX101" fmla="*/ 6386732 w 10691446"/>
              <a:gd name="connsiteY101" fmla="*/ 3137218 h 8315209"/>
              <a:gd name="connsiteX102" fmla="*/ 6404683 w 10691446"/>
              <a:gd name="connsiteY102" fmla="*/ 3205968 h 8315209"/>
              <a:gd name="connsiteX103" fmla="*/ 6463909 w 10691446"/>
              <a:gd name="connsiteY103" fmla="*/ 3287639 h 8315209"/>
              <a:gd name="connsiteX104" fmla="*/ 6583680 w 10691446"/>
              <a:gd name="connsiteY104" fmla="*/ 3291962 h 8315209"/>
              <a:gd name="connsiteX105" fmla="*/ 6682153 w 10691446"/>
              <a:gd name="connsiteY105" fmla="*/ 3362301 h 8315209"/>
              <a:gd name="connsiteX106" fmla="*/ 6710289 w 10691446"/>
              <a:gd name="connsiteY106" fmla="*/ 3404504 h 8315209"/>
              <a:gd name="connsiteX107" fmla="*/ 6752492 w 10691446"/>
              <a:gd name="connsiteY107" fmla="*/ 3460775 h 8315209"/>
              <a:gd name="connsiteX108" fmla="*/ 6794695 w 10691446"/>
              <a:gd name="connsiteY108" fmla="*/ 3629587 h 8315209"/>
              <a:gd name="connsiteX109" fmla="*/ 6780627 w 10691446"/>
              <a:gd name="connsiteY109" fmla="*/ 3770264 h 8315209"/>
              <a:gd name="connsiteX110" fmla="*/ 6780627 w 10691446"/>
              <a:gd name="connsiteY110" fmla="*/ 4121956 h 8315209"/>
              <a:gd name="connsiteX111" fmla="*/ 6721181 w 10691446"/>
              <a:gd name="connsiteY111" fmla="*/ 4086152 h 8315209"/>
              <a:gd name="connsiteX112" fmla="*/ 6726873 w 10691446"/>
              <a:gd name="connsiteY112" fmla="*/ 4330676 h 8315209"/>
              <a:gd name="connsiteX113" fmla="*/ 6822830 w 10691446"/>
              <a:gd name="connsiteY113" fmla="*/ 4389242 h 8315209"/>
              <a:gd name="connsiteX114" fmla="*/ 6822830 w 10691446"/>
              <a:gd name="connsiteY114" fmla="*/ 4628393 h 8315209"/>
              <a:gd name="connsiteX115" fmla="*/ 6794695 w 10691446"/>
              <a:gd name="connsiteY115" fmla="*/ 4726867 h 8315209"/>
              <a:gd name="connsiteX116" fmla="*/ 6752492 w 10691446"/>
              <a:gd name="connsiteY116" fmla="*/ 4783138 h 8315209"/>
              <a:gd name="connsiteX117" fmla="*/ 6738424 w 10691446"/>
              <a:gd name="connsiteY117" fmla="*/ 4825341 h 8315209"/>
              <a:gd name="connsiteX118" fmla="*/ 6696221 w 10691446"/>
              <a:gd name="connsiteY118" fmla="*/ 4853476 h 8315209"/>
              <a:gd name="connsiteX119" fmla="*/ 6611815 w 10691446"/>
              <a:gd name="connsiteY119" fmla="*/ 4895679 h 8315209"/>
              <a:gd name="connsiteX120" fmla="*/ 6583680 w 10691446"/>
              <a:gd name="connsiteY120" fmla="*/ 4937882 h 8315209"/>
              <a:gd name="connsiteX121" fmla="*/ 6541476 w 10691446"/>
              <a:gd name="connsiteY121" fmla="*/ 4966018 h 8315209"/>
              <a:gd name="connsiteX122" fmla="*/ 6527409 w 10691446"/>
              <a:gd name="connsiteY122" fmla="*/ 5008221 h 8315209"/>
              <a:gd name="connsiteX123" fmla="*/ 6465935 w 10691446"/>
              <a:gd name="connsiteY123" fmla="*/ 5007781 h 8315209"/>
              <a:gd name="connsiteX124" fmla="*/ 6461394 w 10691446"/>
              <a:gd name="connsiteY124" fmla="*/ 5078559 h 8315209"/>
              <a:gd name="connsiteX125" fmla="*/ 6527409 w 10691446"/>
              <a:gd name="connsiteY125" fmla="*/ 5177033 h 8315209"/>
              <a:gd name="connsiteX126" fmla="*/ 6555544 w 10691446"/>
              <a:gd name="connsiteY126" fmla="*/ 5275507 h 8315209"/>
              <a:gd name="connsiteX127" fmla="*/ 6569612 w 10691446"/>
              <a:gd name="connsiteY127" fmla="*/ 5317710 h 8315209"/>
              <a:gd name="connsiteX128" fmla="*/ 6611815 w 10691446"/>
              <a:gd name="connsiteY128" fmla="*/ 5584996 h 8315209"/>
              <a:gd name="connsiteX129" fmla="*/ 6625883 w 10691446"/>
              <a:gd name="connsiteY129" fmla="*/ 5697538 h 8315209"/>
              <a:gd name="connsiteX130" fmla="*/ 6654018 w 10691446"/>
              <a:gd name="connsiteY130" fmla="*/ 5767876 h 8315209"/>
              <a:gd name="connsiteX131" fmla="*/ 6738424 w 10691446"/>
              <a:gd name="connsiteY131" fmla="*/ 5978892 h 8315209"/>
              <a:gd name="connsiteX132" fmla="*/ 6710289 w 10691446"/>
              <a:gd name="connsiteY132" fmla="*/ 6400922 h 8315209"/>
              <a:gd name="connsiteX133" fmla="*/ 6668086 w 10691446"/>
              <a:gd name="connsiteY133" fmla="*/ 6485329 h 8315209"/>
              <a:gd name="connsiteX134" fmla="*/ 6654018 w 10691446"/>
              <a:gd name="connsiteY134" fmla="*/ 6527532 h 8315209"/>
              <a:gd name="connsiteX135" fmla="*/ 6682153 w 10691446"/>
              <a:gd name="connsiteY135" fmla="*/ 7230916 h 8315209"/>
              <a:gd name="connsiteX136" fmla="*/ 6907236 w 10691446"/>
              <a:gd name="connsiteY136" fmla="*/ 7835827 h 8315209"/>
              <a:gd name="connsiteX137" fmla="*/ 6977575 w 10691446"/>
              <a:gd name="connsiteY137" fmla="*/ 7934301 h 8315209"/>
              <a:gd name="connsiteX138" fmla="*/ 7047913 w 10691446"/>
              <a:gd name="connsiteY138" fmla="*/ 7976504 h 8315209"/>
              <a:gd name="connsiteX139" fmla="*/ 7244861 w 10691446"/>
              <a:gd name="connsiteY139" fmla="*/ 8046842 h 8315209"/>
              <a:gd name="connsiteX140" fmla="*/ 7413673 w 10691446"/>
              <a:gd name="connsiteY140" fmla="*/ 8117181 h 8315209"/>
              <a:gd name="connsiteX141" fmla="*/ 7793501 w 10691446"/>
              <a:gd name="connsiteY141" fmla="*/ 8229722 h 8315209"/>
              <a:gd name="connsiteX142" fmla="*/ 8018584 w 10691446"/>
              <a:gd name="connsiteY142" fmla="*/ 8243790 h 8315209"/>
              <a:gd name="connsiteX143" fmla="*/ 8567224 w 10691446"/>
              <a:gd name="connsiteY143" fmla="*/ 8271926 h 8315209"/>
              <a:gd name="connsiteX144" fmla="*/ 8932984 w 10691446"/>
              <a:gd name="connsiteY144" fmla="*/ 8314129 h 8315209"/>
              <a:gd name="connsiteX145" fmla="*/ 9073661 w 10691446"/>
              <a:gd name="connsiteY145" fmla="*/ 8285993 h 8315209"/>
              <a:gd name="connsiteX146" fmla="*/ 9369083 w 10691446"/>
              <a:gd name="connsiteY146" fmla="*/ 8145316 h 8315209"/>
              <a:gd name="connsiteX147" fmla="*/ 9453489 w 10691446"/>
              <a:gd name="connsiteY147" fmla="*/ 8131249 h 8315209"/>
              <a:gd name="connsiteX148" fmla="*/ 9636369 w 10691446"/>
              <a:gd name="connsiteY148" fmla="*/ 8074978 h 8315209"/>
              <a:gd name="connsiteX149" fmla="*/ 9692640 w 10691446"/>
              <a:gd name="connsiteY149" fmla="*/ 8046842 h 8315209"/>
              <a:gd name="connsiteX150" fmla="*/ 9791113 w 10691446"/>
              <a:gd name="connsiteY150" fmla="*/ 8018707 h 8315209"/>
              <a:gd name="connsiteX151" fmla="*/ 9889587 w 10691446"/>
              <a:gd name="connsiteY151" fmla="*/ 7962436 h 8315209"/>
              <a:gd name="connsiteX152" fmla="*/ 10339753 w 10691446"/>
              <a:gd name="connsiteY152" fmla="*/ 7399729 h 8315209"/>
              <a:gd name="connsiteX153" fmla="*/ 10649243 w 10691446"/>
              <a:gd name="connsiteY153" fmla="*/ 6640073 h 8315209"/>
              <a:gd name="connsiteX154" fmla="*/ 10691446 w 10691446"/>
              <a:gd name="connsiteY154" fmla="*/ 6429058 h 8315209"/>
              <a:gd name="connsiteX155" fmla="*/ 10649243 w 10691446"/>
              <a:gd name="connsiteY155" fmla="*/ 5767876 h 8315209"/>
              <a:gd name="connsiteX156" fmla="*/ 10635175 w 10691446"/>
              <a:gd name="connsiteY156" fmla="*/ 5444319 h 8315209"/>
              <a:gd name="connsiteX157" fmla="*/ 10592972 w 10691446"/>
              <a:gd name="connsiteY157" fmla="*/ 5205169 h 8315209"/>
              <a:gd name="connsiteX158" fmla="*/ 10522633 w 10691446"/>
              <a:gd name="connsiteY158" fmla="*/ 4656529 h 8315209"/>
              <a:gd name="connsiteX159" fmla="*/ 10494498 w 10691446"/>
              <a:gd name="connsiteY159" fmla="*/ 4473649 h 8315209"/>
              <a:gd name="connsiteX160" fmla="*/ 10424160 w 10691446"/>
              <a:gd name="connsiteY160" fmla="*/ 3798399 h 8315209"/>
              <a:gd name="connsiteX161" fmla="*/ 10410092 w 10691446"/>
              <a:gd name="connsiteY161" fmla="*/ 3460775 h 8315209"/>
              <a:gd name="connsiteX162" fmla="*/ 10339753 w 10691446"/>
              <a:gd name="connsiteY162" fmla="*/ 2813661 h 8315209"/>
              <a:gd name="connsiteX163" fmla="*/ 10297550 w 10691446"/>
              <a:gd name="connsiteY163" fmla="*/ 2574510 h 8315209"/>
              <a:gd name="connsiteX164" fmla="*/ 10269415 w 10691446"/>
              <a:gd name="connsiteY164" fmla="*/ 2279089 h 8315209"/>
              <a:gd name="connsiteX165" fmla="*/ 10213144 w 10691446"/>
              <a:gd name="connsiteY165" fmla="*/ 1969599 h 8315209"/>
              <a:gd name="connsiteX166" fmla="*/ 10114670 w 10691446"/>
              <a:gd name="connsiteY166" fmla="*/ 1575704 h 8315209"/>
              <a:gd name="connsiteX167" fmla="*/ 10086535 w 10691446"/>
              <a:gd name="connsiteY167" fmla="*/ 1252147 h 8315209"/>
              <a:gd name="connsiteX168" fmla="*/ 10072467 w 10691446"/>
              <a:gd name="connsiteY168" fmla="*/ 970793 h 8315209"/>
              <a:gd name="connsiteX169" fmla="*/ 9931790 w 10691446"/>
              <a:gd name="connsiteY169" fmla="*/ 534695 h 8315209"/>
              <a:gd name="connsiteX170" fmla="*/ 9720775 w 10691446"/>
              <a:gd name="connsiteY170" fmla="*/ 478424 h 8315209"/>
              <a:gd name="connsiteX171" fmla="*/ 8764172 w 10691446"/>
              <a:gd name="connsiteY171" fmla="*/ 239274 h 8315209"/>
              <a:gd name="connsiteX172" fmla="*/ 8285871 w 10691446"/>
              <a:gd name="connsiteY172" fmla="*/ 225205 h 8315209"/>
              <a:gd name="connsiteX173" fmla="*/ 7666892 w 10691446"/>
              <a:gd name="connsiteY173" fmla="*/ 520627 h 8315209"/>
              <a:gd name="connsiteX174" fmla="*/ 7160455 w 10691446"/>
              <a:gd name="connsiteY174" fmla="*/ 492492 h 8315209"/>
              <a:gd name="connsiteX175" fmla="*/ 6907236 w 10691446"/>
              <a:gd name="connsiteY175" fmla="*/ 464356 h 8315209"/>
              <a:gd name="connsiteX176" fmla="*/ 6386732 w 10691446"/>
              <a:gd name="connsiteY176" fmla="*/ 436221 h 8315209"/>
              <a:gd name="connsiteX177" fmla="*/ 5725550 w 10691446"/>
              <a:gd name="connsiteY177" fmla="*/ 337747 h 8315209"/>
              <a:gd name="connsiteX178" fmla="*/ 5514535 w 10691446"/>
              <a:gd name="connsiteY178" fmla="*/ 295544 h 8315209"/>
              <a:gd name="connsiteX179" fmla="*/ 4895556 w 10691446"/>
              <a:gd name="connsiteY179" fmla="*/ 225206 h 8315209"/>
              <a:gd name="connsiteX180" fmla="*/ 4501661 w 10691446"/>
              <a:gd name="connsiteY180" fmla="*/ 140799 h 8315209"/>
              <a:gd name="connsiteX181" fmla="*/ 4304713 w 10691446"/>
              <a:gd name="connsiteY181" fmla="*/ 84529 h 8315209"/>
              <a:gd name="connsiteX182" fmla="*/ 4079630 w 10691446"/>
              <a:gd name="connsiteY182" fmla="*/ 42326 h 8315209"/>
              <a:gd name="connsiteX183" fmla="*/ 3896750 w 10691446"/>
              <a:gd name="connsiteY183" fmla="*/ 28258 h 8315209"/>
              <a:gd name="connsiteX184" fmla="*/ 3854547 w 10691446"/>
              <a:gd name="connsiteY184" fmla="*/ 14190 h 8315209"/>
              <a:gd name="connsiteX185" fmla="*/ 3432516 w 10691446"/>
              <a:gd name="connsiteY185" fmla="*/ 14190 h 8315209"/>
              <a:gd name="connsiteX186" fmla="*/ 3263704 w 10691446"/>
              <a:gd name="connsiteY186" fmla="*/ 42326 h 8315209"/>
              <a:gd name="connsiteX187" fmla="*/ 2982350 w 10691446"/>
              <a:gd name="connsiteY187" fmla="*/ 56393 h 8315209"/>
              <a:gd name="connsiteX188" fmla="*/ 2799470 w 10691446"/>
              <a:gd name="connsiteY188" fmla="*/ 70461 h 8315209"/>
              <a:gd name="connsiteX189" fmla="*/ 2433710 w 10691446"/>
              <a:gd name="connsiteY189" fmla="*/ 126732 h 8315209"/>
              <a:gd name="connsiteX190" fmla="*/ 1491175 w 10691446"/>
              <a:gd name="connsiteY190" fmla="*/ 154867 h 8315209"/>
              <a:gd name="connsiteX191" fmla="*/ 1406769 w 10691446"/>
              <a:gd name="connsiteY191" fmla="*/ 168935 h 8315209"/>
              <a:gd name="connsiteX192" fmla="*/ 1364566 w 10691446"/>
              <a:gd name="connsiteY192" fmla="*/ 183002 h 8315209"/>
              <a:gd name="connsiteX193" fmla="*/ 1237956 w 10691446"/>
              <a:gd name="connsiteY193" fmla="*/ 197070 h 8315209"/>
              <a:gd name="connsiteX194" fmla="*/ 1083212 w 10691446"/>
              <a:gd name="connsiteY194" fmla="*/ 225206 h 8315209"/>
              <a:gd name="connsiteX195" fmla="*/ 970670 w 10691446"/>
              <a:gd name="connsiteY195" fmla="*/ 239273 h 8315209"/>
              <a:gd name="connsiteX196" fmla="*/ 858129 w 10691446"/>
              <a:gd name="connsiteY196" fmla="*/ 267409 h 8315209"/>
              <a:gd name="connsiteX197" fmla="*/ 858129 w 10691446"/>
              <a:gd name="connsiteY197" fmla="*/ 281476 h 8315209"/>
              <a:gd name="connsiteX198" fmla="*/ 858129 w 10691446"/>
              <a:gd name="connsiteY19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826412 w 10691446"/>
              <a:gd name="connsiteY73" fmla="*/ 3348233 h 8315209"/>
              <a:gd name="connsiteX74" fmla="*/ 3896750 w 10691446"/>
              <a:gd name="connsiteY74" fmla="*/ 3291962 h 8315209"/>
              <a:gd name="connsiteX75" fmla="*/ 3961618 w 10691446"/>
              <a:gd name="connsiteY75" fmla="*/ 3275159 h 8315209"/>
              <a:gd name="connsiteX76" fmla="*/ 3965721 w 10691446"/>
              <a:gd name="connsiteY76" fmla="*/ 3218229 h 8315209"/>
              <a:gd name="connsiteX77" fmla="*/ 4029710 w 10691446"/>
              <a:gd name="connsiteY77" fmla="*/ 3212539 h 8315209"/>
              <a:gd name="connsiteX78" fmla="*/ 4051495 w 10691446"/>
              <a:gd name="connsiteY78" fmla="*/ 3165353 h 8315209"/>
              <a:gd name="connsiteX79" fmla="*/ 4079630 w 10691446"/>
              <a:gd name="connsiteY79" fmla="*/ 3010609 h 8315209"/>
              <a:gd name="connsiteX80" fmla="*/ 4107766 w 10691446"/>
              <a:gd name="connsiteY80" fmla="*/ 2926202 h 8315209"/>
              <a:gd name="connsiteX81" fmla="*/ 4121833 w 10691446"/>
              <a:gd name="connsiteY81" fmla="*/ 2869932 h 8315209"/>
              <a:gd name="connsiteX82" fmla="*/ 4149969 w 10691446"/>
              <a:gd name="connsiteY82" fmla="*/ 2827729 h 8315209"/>
              <a:gd name="connsiteX83" fmla="*/ 4178104 w 10691446"/>
              <a:gd name="connsiteY83" fmla="*/ 2771458 h 8315209"/>
              <a:gd name="connsiteX84" fmla="*/ 4276578 w 10691446"/>
              <a:gd name="connsiteY84" fmla="*/ 2672984 h 8315209"/>
              <a:gd name="connsiteX85" fmla="*/ 4304713 w 10691446"/>
              <a:gd name="connsiteY85" fmla="*/ 2630781 h 8315209"/>
              <a:gd name="connsiteX86" fmla="*/ 4389120 w 10691446"/>
              <a:gd name="connsiteY86" fmla="*/ 2588578 h 8315209"/>
              <a:gd name="connsiteX87" fmla="*/ 4543864 w 10691446"/>
              <a:gd name="connsiteY87" fmla="*/ 2546375 h 8315209"/>
              <a:gd name="connsiteX88" fmla="*/ 5500467 w 10691446"/>
              <a:gd name="connsiteY88" fmla="*/ 2518239 h 8315209"/>
              <a:gd name="connsiteX89" fmla="*/ 5936566 w 10691446"/>
              <a:gd name="connsiteY89" fmla="*/ 2532307 h 8315209"/>
              <a:gd name="connsiteX90" fmla="*/ 6105378 w 10691446"/>
              <a:gd name="connsiteY90" fmla="*/ 2616713 h 8315209"/>
              <a:gd name="connsiteX91" fmla="*/ 6274190 w 10691446"/>
              <a:gd name="connsiteY91" fmla="*/ 2701119 h 8315209"/>
              <a:gd name="connsiteX92" fmla="*/ 6302326 w 10691446"/>
              <a:gd name="connsiteY92" fmla="*/ 2729255 h 8315209"/>
              <a:gd name="connsiteX93" fmla="*/ 6330461 w 10691446"/>
              <a:gd name="connsiteY93" fmla="*/ 2785526 h 8315209"/>
              <a:gd name="connsiteX94" fmla="*/ 6372664 w 10691446"/>
              <a:gd name="connsiteY94" fmla="*/ 2813661 h 8315209"/>
              <a:gd name="connsiteX95" fmla="*/ 6400800 w 10691446"/>
              <a:gd name="connsiteY95" fmla="*/ 2841796 h 8315209"/>
              <a:gd name="connsiteX96" fmla="*/ 6414867 w 10691446"/>
              <a:gd name="connsiteY96" fmla="*/ 2883999 h 8315209"/>
              <a:gd name="connsiteX97" fmla="*/ 6443003 w 10691446"/>
              <a:gd name="connsiteY97" fmla="*/ 2912135 h 8315209"/>
              <a:gd name="connsiteX98" fmla="*/ 6471138 w 10691446"/>
              <a:gd name="connsiteY98" fmla="*/ 2954338 h 8315209"/>
              <a:gd name="connsiteX99" fmla="*/ 6471138 w 10691446"/>
              <a:gd name="connsiteY99" fmla="*/ 3109082 h 8315209"/>
              <a:gd name="connsiteX100" fmla="*/ 6386732 w 10691446"/>
              <a:gd name="connsiteY100" fmla="*/ 3137218 h 8315209"/>
              <a:gd name="connsiteX101" fmla="*/ 6404683 w 10691446"/>
              <a:gd name="connsiteY101" fmla="*/ 3205968 h 8315209"/>
              <a:gd name="connsiteX102" fmla="*/ 6463909 w 10691446"/>
              <a:gd name="connsiteY102" fmla="*/ 3287639 h 8315209"/>
              <a:gd name="connsiteX103" fmla="*/ 6583680 w 10691446"/>
              <a:gd name="connsiteY103" fmla="*/ 3291962 h 8315209"/>
              <a:gd name="connsiteX104" fmla="*/ 6682153 w 10691446"/>
              <a:gd name="connsiteY104" fmla="*/ 3362301 h 8315209"/>
              <a:gd name="connsiteX105" fmla="*/ 6710289 w 10691446"/>
              <a:gd name="connsiteY105" fmla="*/ 3404504 h 8315209"/>
              <a:gd name="connsiteX106" fmla="*/ 6752492 w 10691446"/>
              <a:gd name="connsiteY106" fmla="*/ 3460775 h 8315209"/>
              <a:gd name="connsiteX107" fmla="*/ 6794695 w 10691446"/>
              <a:gd name="connsiteY107" fmla="*/ 3629587 h 8315209"/>
              <a:gd name="connsiteX108" fmla="*/ 6780627 w 10691446"/>
              <a:gd name="connsiteY108" fmla="*/ 3770264 h 8315209"/>
              <a:gd name="connsiteX109" fmla="*/ 6780627 w 10691446"/>
              <a:gd name="connsiteY109" fmla="*/ 4121956 h 8315209"/>
              <a:gd name="connsiteX110" fmla="*/ 6721181 w 10691446"/>
              <a:gd name="connsiteY110" fmla="*/ 4086152 h 8315209"/>
              <a:gd name="connsiteX111" fmla="*/ 6726873 w 10691446"/>
              <a:gd name="connsiteY111" fmla="*/ 4330676 h 8315209"/>
              <a:gd name="connsiteX112" fmla="*/ 6822830 w 10691446"/>
              <a:gd name="connsiteY112" fmla="*/ 4389242 h 8315209"/>
              <a:gd name="connsiteX113" fmla="*/ 6822830 w 10691446"/>
              <a:gd name="connsiteY113" fmla="*/ 4628393 h 8315209"/>
              <a:gd name="connsiteX114" fmla="*/ 6794695 w 10691446"/>
              <a:gd name="connsiteY114" fmla="*/ 4726867 h 8315209"/>
              <a:gd name="connsiteX115" fmla="*/ 6752492 w 10691446"/>
              <a:gd name="connsiteY115" fmla="*/ 4783138 h 8315209"/>
              <a:gd name="connsiteX116" fmla="*/ 6738424 w 10691446"/>
              <a:gd name="connsiteY116" fmla="*/ 4825341 h 8315209"/>
              <a:gd name="connsiteX117" fmla="*/ 6696221 w 10691446"/>
              <a:gd name="connsiteY117" fmla="*/ 4853476 h 8315209"/>
              <a:gd name="connsiteX118" fmla="*/ 6611815 w 10691446"/>
              <a:gd name="connsiteY118" fmla="*/ 4895679 h 8315209"/>
              <a:gd name="connsiteX119" fmla="*/ 6583680 w 10691446"/>
              <a:gd name="connsiteY119" fmla="*/ 4937882 h 8315209"/>
              <a:gd name="connsiteX120" fmla="*/ 6541476 w 10691446"/>
              <a:gd name="connsiteY120" fmla="*/ 4966018 h 8315209"/>
              <a:gd name="connsiteX121" fmla="*/ 6527409 w 10691446"/>
              <a:gd name="connsiteY121" fmla="*/ 5008221 h 8315209"/>
              <a:gd name="connsiteX122" fmla="*/ 6465935 w 10691446"/>
              <a:gd name="connsiteY122" fmla="*/ 5007781 h 8315209"/>
              <a:gd name="connsiteX123" fmla="*/ 6461394 w 10691446"/>
              <a:gd name="connsiteY123" fmla="*/ 5078559 h 8315209"/>
              <a:gd name="connsiteX124" fmla="*/ 6527409 w 10691446"/>
              <a:gd name="connsiteY124" fmla="*/ 5177033 h 8315209"/>
              <a:gd name="connsiteX125" fmla="*/ 6555544 w 10691446"/>
              <a:gd name="connsiteY125" fmla="*/ 5275507 h 8315209"/>
              <a:gd name="connsiteX126" fmla="*/ 6569612 w 10691446"/>
              <a:gd name="connsiteY126" fmla="*/ 5317710 h 8315209"/>
              <a:gd name="connsiteX127" fmla="*/ 6611815 w 10691446"/>
              <a:gd name="connsiteY127" fmla="*/ 5584996 h 8315209"/>
              <a:gd name="connsiteX128" fmla="*/ 6625883 w 10691446"/>
              <a:gd name="connsiteY128" fmla="*/ 5697538 h 8315209"/>
              <a:gd name="connsiteX129" fmla="*/ 6654018 w 10691446"/>
              <a:gd name="connsiteY129" fmla="*/ 5767876 h 8315209"/>
              <a:gd name="connsiteX130" fmla="*/ 6738424 w 10691446"/>
              <a:gd name="connsiteY130" fmla="*/ 5978892 h 8315209"/>
              <a:gd name="connsiteX131" fmla="*/ 6710289 w 10691446"/>
              <a:gd name="connsiteY131" fmla="*/ 6400922 h 8315209"/>
              <a:gd name="connsiteX132" fmla="*/ 6668086 w 10691446"/>
              <a:gd name="connsiteY132" fmla="*/ 6485329 h 8315209"/>
              <a:gd name="connsiteX133" fmla="*/ 6654018 w 10691446"/>
              <a:gd name="connsiteY133" fmla="*/ 6527532 h 8315209"/>
              <a:gd name="connsiteX134" fmla="*/ 6682153 w 10691446"/>
              <a:gd name="connsiteY134" fmla="*/ 7230916 h 8315209"/>
              <a:gd name="connsiteX135" fmla="*/ 6907236 w 10691446"/>
              <a:gd name="connsiteY135" fmla="*/ 7835827 h 8315209"/>
              <a:gd name="connsiteX136" fmla="*/ 6977575 w 10691446"/>
              <a:gd name="connsiteY136" fmla="*/ 7934301 h 8315209"/>
              <a:gd name="connsiteX137" fmla="*/ 7047913 w 10691446"/>
              <a:gd name="connsiteY137" fmla="*/ 7976504 h 8315209"/>
              <a:gd name="connsiteX138" fmla="*/ 7244861 w 10691446"/>
              <a:gd name="connsiteY138" fmla="*/ 8046842 h 8315209"/>
              <a:gd name="connsiteX139" fmla="*/ 7413673 w 10691446"/>
              <a:gd name="connsiteY139" fmla="*/ 8117181 h 8315209"/>
              <a:gd name="connsiteX140" fmla="*/ 7793501 w 10691446"/>
              <a:gd name="connsiteY140" fmla="*/ 8229722 h 8315209"/>
              <a:gd name="connsiteX141" fmla="*/ 8018584 w 10691446"/>
              <a:gd name="connsiteY141" fmla="*/ 8243790 h 8315209"/>
              <a:gd name="connsiteX142" fmla="*/ 8567224 w 10691446"/>
              <a:gd name="connsiteY142" fmla="*/ 8271926 h 8315209"/>
              <a:gd name="connsiteX143" fmla="*/ 8932984 w 10691446"/>
              <a:gd name="connsiteY143" fmla="*/ 8314129 h 8315209"/>
              <a:gd name="connsiteX144" fmla="*/ 9073661 w 10691446"/>
              <a:gd name="connsiteY144" fmla="*/ 8285993 h 8315209"/>
              <a:gd name="connsiteX145" fmla="*/ 9369083 w 10691446"/>
              <a:gd name="connsiteY145" fmla="*/ 8145316 h 8315209"/>
              <a:gd name="connsiteX146" fmla="*/ 9453489 w 10691446"/>
              <a:gd name="connsiteY146" fmla="*/ 8131249 h 8315209"/>
              <a:gd name="connsiteX147" fmla="*/ 9636369 w 10691446"/>
              <a:gd name="connsiteY147" fmla="*/ 8074978 h 8315209"/>
              <a:gd name="connsiteX148" fmla="*/ 9692640 w 10691446"/>
              <a:gd name="connsiteY148" fmla="*/ 8046842 h 8315209"/>
              <a:gd name="connsiteX149" fmla="*/ 9791113 w 10691446"/>
              <a:gd name="connsiteY149" fmla="*/ 8018707 h 8315209"/>
              <a:gd name="connsiteX150" fmla="*/ 9889587 w 10691446"/>
              <a:gd name="connsiteY150" fmla="*/ 7962436 h 8315209"/>
              <a:gd name="connsiteX151" fmla="*/ 10339753 w 10691446"/>
              <a:gd name="connsiteY151" fmla="*/ 7399729 h 8315209"/>
              <a:gd name="connsiteX152" fmla="*/ 10649243 w 10691446"/>
              <a:gd name="connsiteY152" fmla="*/ 6640073 h 8315209"/>
              <a:gd name="connsiteX153" fmla="*/ 10691446 w 10691446"/>
              <a:gd name="connsiteY153" fmla="*/ 6429058 h 8315209"/>
              <a:gd name="connsiteX154" fmla="*/ 10649243 w 10691446"/>
              <a:gd name="connsiteY154" fmla="*/ 5767876 h 8315209"/>
              <a:gd name="connsiteX155" fmla="*/ 10635175 w 10691446"/>
              <a:gd name="connsiteY155" fmla="*/ 5444319 h 8315209"/>
              <a:gd name="connsiteX156" fmla="*/ 10592972 w 10691446"/>
              <a:gd name="connsiteY156" fmla="*/ 5205169 h 8315209"/>
              <a:gd name="connsiteX157" fmla="*/ 10522633 w 10691446"/>
              <a:gd name="connsiteY157" fmla="*/ 4656529 h 8315209"/>
              <a:gd name="connsiteX158" fmla="*/ 10494498 w 10691446"/>
              <a:gd name="connsiteY158" fmla="*/ 4473649 h 8315209"/>
              <a:gd name="connsiteX159" fmla="*/ 10424160 w 10691446"/>
              <a:gd name="connsiteY159" fmla="*/ 3798399 h 8315209"/>
              <a:gd name="connsiteX160" fmla="*/ 10410092 w 10691446"/>
              <a:gd name="connsiteY160" fmla="*/ 3460775 h 8315209"/>
              <a:gd name="connsiteX161" fmla="*/ 10339753 w 10691446"/>
              <a:gd name="connsiteY161" fmla="*/ 2813661 h 8315209"/>
              <a:gd name="connsiteX162" fmla="*/ 10297550 w 10691446"/>
              <a:gd name="connsiteY162" fmla="*/ 2574510 h 8315209"/>
              <a:gd name="connsiteX163" fmla="*/ 10269415 w 10691446"/>
              <a:gd name="connsiteY163" fmla="*/ 2279089 h 8315209"/>
              <a:gd name="connsiteX164" fmla="*/ 10213144 w 10691446"/>
              <a:gd name="connsiteY164" fmla="*/ 1969599 h 8315209"/>
              <a:gd name="connsiteX165" fmla="*/ 10114670 w 10691446"/>
              <a:gd name="connsiteY165" fmla="*/ 1575704 h 8315209"/>
              <a:gd name="connsiteX166" fmla="*/ 10086535 w 10691446"/>
              <a:gd name="connsiteY166" fmla="*/ 1252147 h 8315209"/>
              <a:gd name="connsiteX167" fmla="*/ 10072467 w 10691446"/>
              <a:gd name="connsiteY167" fmla="*/ 970793 h 8315209"/>
              <a:gd name="connsiteX168" fmla="*/ 9931790 w 10691446"/>
              <a:gd name="connsiteY168" fmla="*/ 534695 h 8315209"/>
              <a:gd name="connsiteX169" fmla="*/ 9720775 w 10691446"/>
              <a:gd name="connsiteY169" fmla="*/ 478424 h 8315209"/>
              <a:gd name="connsiteX170" fmla="*/ 8764172 w 10691446"/>
              <a:gd name="connsiteY170" fmla="*/ 239274 h 8315209"/>
              <a:gd name="connsiteX171" fmla="*/ 8285871 w 10691446"/>
              <a:gd name="connsiteY171" fmla="*/ 225205 h 8315209"/>
              <a:gd name="connsiteX172" fmla="*/ 7666892 w 10691446"/>
              <a:gd name="connsiteY172" fmla="*/ 520627 h 8315209"/>
              <a:gd name="connsiteX173" fmla="*/ 7160455 w 10691446"/>
              <a:gd name="connsiteY173" fmla="*/ 492492 h 8315209"/>
              <a:gd name="connsiteX174" fmla="*/ 6907236 w 10691446"/>
              <a:gd name="connsiteY174" fmla="*/ 464356 h 8315209"/>
              <a:gd name="connsiteX175" fmla="*/ 6386732 w 10691446"/>
              <a:gd name="connsiteY175" fmla="*/ 436221 h 8315209"/>
              <a:gd name="connsiteX176" fmla="*/ 5725550 w 10691446"/>
              <a:gd name="connsiteY176" fmla="*/ 337747 h 8315209"/>
              <a:gd name="connsiteX177" fmla="*/ 5514535 w 10691446"/>
              <a:gd name="connsiteY177" fmla="*/ 295544 h 8315209"/>
              <a:gd name="connsiteX178" fmla="*/ 4895556 w 10691446"/>
              <a:gd name="connsiteY178" fmla="*/ 225206 h 8315209"/>
              <a:gd name="connsiteX179" fmla="*/ 4501661 w 10691446"/>
              <a:gd name="connsiteY179" fmla="*/ 140799 h 8315209"/>
              <a:gd name="connsiteX180" fmla="*/ 4304713 w 10691446"/>
              <a:gd name="connsiteY180" fmla="*/ 84529 h 8315209"/>
              <a:gd name="connsiteX181" fmla="*/ 4079630 w 10691446"/>
              <a:gd name="connsiteY181" fmla="*/ 42326 h 8315209"/>
              <a:gd name="connsiteX182" fmla="*/ 3896750 w 10691446"/>
              <a:gd name="connsiteY182" fmla="*/ 28258 h 8315209"/>
              <a:gd name="connsiteX183" fmla="*/ 3854547 w 10691446"/>
              <a:gd name="connsiteY183" fmla="*/ 14190 h 8315209"/>
              <a:gd name="connsiteX184" fmla="*/ 3432516 w 10691446"/>
              <a:gd name="connsiteY184" fmla="*/ 14190 h 8315209"/>
              <a:gd name="connsiteX185" fmla="*/ 3263704 w 10691446"/>
              <a:gd name="connsiteY185" fmla="*/ 42326 h 8315209"/>
              <a:gd name="connsiteX186" fmla="*/ 2982350 w 10691446"/>
              <a:gd name="connsiteY186" fmla="*/ 56393 h 8315209"/>
              <a:gd name="connsiteX187" fmla="*/ 2799470 w 10691446"/>
              <a:gd name="connsiteY187" fmla="*/ 70461 h 8315209"/>
              <a:gd name="connsiteX188" fmla="*/ 2433710 w 10691446"/>
              <a:gd name="connsiteY188" fmla="*/ 126732 h 8315209"/>
              <a:gd name="connsiteX189" fmla="*/ 1491175 w 10691446"/>
              <a:gd name="connsiteY189" fmla="*/ 154867 h 8315209"/>
              <a:gd name="connsiteX190" fmla="*/ 1406769 w 10691446"/>
              <a:gd name="connsiteY190" fmla="*/ 168935 h 8315209"/>
              <a:gd name="connsiteX191" fmla="*/ 1364566 w 10691446"/>
              <a:gd name="connsiteY191" fmla="*/ 183002 h 8315209"/>
              <a:gd name="connsiteX192" fmla="*/ 1237956 w 10691446"/>
              <a:gd name="connsiteY192" fmla="*/ 197070 h 8315209"/>
              <a:gd name="connsiteX193" fmla="*/ 1083212 w 10691446"/>
              <a:gd name="connsiteY193" fmla="*/ 225206 h 8315209"/>
              <a:gd name="connsiteX194" fmla="*/ 970670 w 10691446"/>
              <a:gd name="connsiteY194" fmla="*/ 239273 h 8315209"/>
              <a:gd name="connsiteX195" fmla="*/ 858129 w 10691446"/>
              <a:gd name="connsiteY195" fmla="*/ 267409 h 8315209"/>
              <a:gd name="connsiteX196" fmla="*/ 858129 w 10691446"/>
              <a:gd name="connsiteY196" fmla="*/ 281476 h 8315209"/>
              <a:gd name="connsiteX197" fmla="*/ 858129 w 10691446"/>
              <a:gd name="connsiteY19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896750 w 10691446"/>
              <a:gd name="connsiteY73" fmla="*/ 3291962 h 8315209"/>
              <a:gd name="connsiteX74" fmla="*/ 3961618 w 10691446"/>
              <a:gd name="connsiteY74" fmla="*/ 3275159 h 8315209"/>
              <a:gd name="connsiteX75" fmla="*/ 3965721 w 10691446"/>
              <a:gd name="connsiteY75" fmla="*/ 3218229 h 8315209"/>
              <a:gd name="connsiteX76" fmla="*/ 4029710 w 10691446"/>
              <a:gd name="connsiteY76" fmla="*/ 3212539 h 8315209"/>
              <a:gd name="connsiteX77" fmla="*/ 4051495 w 10691446"/>
              <a:gd name="connsiteY77" fmla="*/ 3165353 h 8315209"/>
              <a:gd name="connsiteX78" fmla="*/ 4079630 w 10691446"/>
              <a:gd name="connsiteY78" fmla="*/ 3010609 h 8315209"/>
              <a:gd name="connsiteX79" fmla="*/ 4107766 w 10691446"/>
              <a:gd name="connsiteY79" fmla="*/ 2926202 h 8315209"/>
              <a:gd name="connsiteX80" fmla="*/ 4121833 w 10691446"/>
              <a:gd name="connsiteY80" fmla="*/ 2869932 h 8315209"/>
              <a:gd name="connsiteX81" fmla="*/ 4149969 w 10691446"/>
              <a:gd name="connsiteY81" fmla="*/ 2827729 h 8315209"/>
              <a:gd name="connsiteX82" fmla="*/ 4178104 w 10691446"/>
              <a:gd name="connsiteY82" fmla="*/ 2771458 h 8315209"/>
              <a:gd name="connsiteX83" fmla="*/ 4276578 w 10691446"/>
              <a:gd name="connsiteY83" fmla="*/ 2672984 h 8315209"/>
              <a:gd name="connsiteX84" fmla="*/ 4304713 w 10691446"/>
              <a:gd name="connsiteY84" fmla="*/ 2630781 h 8315209"/>
              <a:gd name="connsiteX85" fmla="*/ 4389120 w 10691446"/>
              <a:gd name="connsiteY85" fmla="*/ 2588578 h 8315209"/>
              <a:gd name="connsiteX86" fmla="*/ 4543864 w 10691446"/>
              <a:gd name="connsiteY86" fmla="*/ 2546375 h 8315209"/>
              <a:gd name="connsiteX87" fmla="*/ 5500467 w 10691446"/>
              <a:gd name="connsiteY87" fmla="*/ 2518239 h 8315209"/>
              <a:gd name="connsiteX88" fmla="*/ 5936566 w 10691446"/>
              <a:gd name="connsiteY88" fmla="*/ 2532307 h 8315209"/>
              <a:gd name="connsiteX89" fmla="*/ 6105378 w 10691446"/>
              <a:gd name="connsiteY89" fmla="*/ 2616713 h 8315209"/>
              <a:gd name="connsiteX90" fmla="*/ 6274190 w 10691446"/>
              <a:gd name="connsiteY90" fmla="*/ 2701119 h 8315209"/>
              <a:gd name="connsiteX91" fmla="*/ 6302326 w 10691446"/>
              <a:gd name="connsiteY91" fmla="*/ 2729255 h 8315209"/>
              <a:gd name="connsiteX92" fmla="*/ 6330461 w 10691446"/>
              <a:gd name="connsiteY92" fmla="*/ 2785526 h 8315209"/>
              <a:gd name="connsiteX93" fmla="*/ 6372664 w 10691446"/>
              <a:gd name="connsiteY93" fmla="*/ 2813661 h 8315209"/>
              <a:gd name="connsiteX94" fmla="*/ 6400800 w 10691446"/>
              <a:gd name="connsiteY94" fmla="*/ 2841796 h 8315209"/>
              <a:gd name="connsiteX95" fmla="*/ 6414867 w 10691446"/>
              <a:gd name="connsiteY95" fmla="*/ 2883999 h 8315209"/>
              <a:gd name="connsiteX96" fmla="*/ 6443003 w 10691446"/>
              <a:gd name="connsiteY96" fmla="*/ 2912135 h 8315209"/>
              <a:gd name="connsiteX97" fmla="*/ 6471138 w 10691446"/>
              <a:gd name="connsiteY97" fmla="*/ 2954338 h 8315209"/>
              <a:gd name="connsiteX98" fmla="*/ 6471138 w 10691446"/>
              <a:gd name="connsiteY98" fmla="*/ 3109082 h 8315209"/>
              <a:gd name="connsiteX99" fmla="*/ 6386732 w 10691446"/>
              <a:gd name="connsiteY99" fmla="*/ 3137218 h 8315209"/>
              <a:gd name="connsiteX100" fmla="*/ 6404683 w 10691446"/>
              <a:gd name="connsiteY100" fmla="*/ 3205968 h 8315209"/>
              <a:gd name="connsiteX101" fmla="*/ 6463909 w 10691446"/>
              <a:gd name="connsiteY101" fmla="*/ 3287639 h 8315209"/>
              <a:gd name="connsiteX102" fmla="*/ 6583680 w 10691446"/>
              <a:gd name="connsiteY102" fmla="*/ 3291962 h 8315209"/>
              <a:gd name="connsiteX103" fmla="*/ 6682153 w 10691446"/>
              <a:gd name="connsiteY103" fmla="*/ 3362301 h 8315209"/>
              <a:gd name="connsiteX104" fmla="*/ 6710289 w 10691446"/>
              <a:gd name="connsiteY104" fmla="*/ 3404504 h 8315209"/>
              <a:gd name="connsiteX105" fmla="*/ 6752492 w 10691446"/>
              <a:gd name="connsiteY105" fmla="*/ 3460775 h 8315209"/>
              <a:gd name="connsiteX106" fmla="*/ 6794695 w 10691446"/>
              <a:gd name="connsiteY106" fmla="*/ 3629587 h 8315209"/>
              <a:gd name="connsiteX107" fmla="*/ 6780627 w 10691446"/>
              <a:gd name="connsiteY107" fmla="*/ 3770264 h 8315209"/>
              <a:gd name="connsiteX108" fmla="*/ 6780627 w 10691446"/>
              <a:gd name="connsiteY108" fmla="*/ 4121956 h 8315209"/>
              <a:gd name="connsiteX109" fmla="*/ 6721181 w 10691446"/>
              <a:gd name="connsiteY109" fmla="*/ 4086152 h 8315209"/>
              <a:gd name="connsiteX110" fmla="*/ 6726873 w 10691446"/>
              <a:gd name="connsiteY110" fmla="*/ 4330676 h 8315209"/>
              <a:gd name="connsiteX111" fmla="*/ 6822830 w 10691446"/>
              <a:gd name="connsiteY111" fmla="*/ 4389242 h 8315209"/>
              <a:gd name="connsiteX112" fmla="*/ 6822830 w 10691446"/>
              <a:gd name="connsiteY112" fmla="*/ 4628393 h 8315209"/>
              <a:gd name="connsiteX113" fmla="*/ 6794695 w 10691446"/>
              <a:gd name="connsiteY113" fmla="*/ 4726867 h 8315209"/>
              <a:gd name="connsiteX114" fmla="*/ 6752492 w 10691446"/>
              <a:gd name="connsiteY114" fmla="*/ 4783138 h 8315209"/>
              <a:gd name="connsiteX115" fmla="*/ 6738424 w 10691446"/>
              <a:gd name="connsiteY115" fmla="*/ 4825341 h 8315209"/>
              <a:gd name="connsiteX116" fmla="*/ 6696221 w 10691446"/>
              <a:gd name="connsiteY116" fmla="*/ 4853476 h 8315209"/>
              <a:gd name="connsiteX117" fmla="*/ 6611815 w 10691446"/>
              <a:gd name="connsiteY117" fmla="*/ 4895679 h 8315209"/>
              <a:gd name="connsiteX118" fmla="*/ 6583680 w 10691446"/>
              <a:gd name="connsiteY118" fmla="*/ 4937882 h 8315209"/>
              <a:gd name="connsiteX119" fmla="*/ 6541476 w 10691446"/>
              <a:gd name="connsiteY119" fmla="*/ 4966018 h 8315209"/>
              <a:gd name="connsiteX120" fmla="*/ 6527409 w 10691446"/>
              <a:gd name="connsiteY120" fmla="*/ 5008221 h 8315209"/>
              <a:gd name="connsiteX121" fmla="*/ 6465935 w 10691446"/>
              <a:gd name="connsiteY121" fmla="*/ 5007781 h 8315209"/>
              <a:gd name="connsiteX122" fmla="*/ 6461394 w 10691446"/>
              <a:gd name="connsiteY122" fmla="*/ 5078559 h 8315209"/>
              <a:gd name="connsiteX123" fmla="*/ 6527409 w 10691446"/>
              <a:gd name="connsiteY123" fmla="*/ 5177033 h 8315209"/>
              <a:gd name="connsiteX124" fmla="*/ 6555544 w 10691446"/>
              <a:gd name="connsiteY124" fmla="*/ 5275507 h 8315209"/>
              <a:gd name="connsiteX125" fmla="*/ 6569612 w 10691446"/>
              <a:gd name="connsiteY125" fmla="*/ 5317710 h 8315209"/>
              <a:gd name="connsiteX126" fmla="*/ 6611815 w 10691446"/>
              <a:gd name="connsiteY126" fmla="*/ 5584996 h 8315209"/>
              <a:gd name="connsiteX127" fmla="*/ 6625883 w 10691446"/>
              <a:gd name="connsiteY127" fmla="*/ 5697538 h 8315209"/>
              <a:gd name="connsiteX128" fmla="*/ 6654018 w 10691446"/>
              <a:gd name="connsiteY128" fmla="*/ 5767876 h 8315209"/>
              <a:gd name="connsiteX129" fmla="*/ 6738424 w 10691446"/>
              <a:gd name="connsiteY129" fmla="*/ 5978892 h 8315209"/>
              <a:gd name="connsiteX130" fmla="*/ 6710289 w 10691446"/>
              <a:gd name="connsiteY130" fmla="*/ 6400922 h 8315209"/>
              <a:gd name="connsiteX131" fmla="*/ 6668086 w 10691446"/>
              <a:gd name="connsiteY131" fmla="*/ 6485329 h 8315209"/>
              <a:gd name="connsiteX132" fmla="*/ 6654018 w 10691446"/>
              <a:gd name="connsiteY132" fmla="*/ 6527532 h 8315209"/>
              <a:gd name="connsiteX133" fmla="*/ 6682153 w 10691446"/>
              <a:gd name="connsiteY133" fmla="*/ 7230916 h 8315209"/>
              <a:gd name="connsiteX134" fmla="*/ 6907236 w 10691446"/>
              <a:gd name="connsiteY134" fmla="*/ 7835827 h 8315209"/>
              <a:gd name="connsiteX135" fmla="*/ 6977575 w 10691446"/>
              <a:gd name="connsiteY135" fmla="*/ 7934301 h 8315209"/>
              <a:gd name="connsiteX136" fmla="*/ 7047913 w 10691446"/>
              <a:gd name="connsiteY136" fmla="*/ 7976504 h 8315209"/>
              <a:gd name="connsiteX137" fmla="*/ 7244861 w 10691446"/>
              <a:gd name="connsiteY137" fmla="*/ 8046842 h 8315209"/>
              <a:gd name="connsiteX138" fmla="*/ 7413673 w 10691446"/>
              <a:gd name="connsiteY138" fmla="*/ 8117181 h 8315209"/>
              <a:gd name="connsiteX139" fmla="*/ 7793501 w 10691446"/>
              <a:gd name="connsiteY139" fmla="*/ 8229722 h 8315209"/>
              <a:gd name="connsiteX140" fmla="*/ 8018584 w 10691446"/>
              <a:gd name="connsiteY140" fmla="*/ 8243790 h 8315209"/>
              <a:gd name="connsiteX141" fmla="*/ 8567224 w 10691446"/>
              <a:gd name="connsiteY141" fmla="*/ 8271926 h 8315209"/>
              <a:gd name="connsiteX142" fmla="*/ 8932984 w 10691446"/>
              <a:gd name="connsiteY142" fmla="*/ 8314129 h 8315209"/>
              <a:gd name="connsiteX143" fmla="*/ 9073661 w 10691446"/>
              <a:gd name="connsiteY143" fmla="*/ 8285993 h 8315209"/>
              <a:gd name="connsiteX144" fmla="*/ 9369083 w 10691446"/>
              <a:gd name="connsiteY144" fmla="*/ 8145316 h 8315209"/>
              <a:gd name="connsiteX145" fmla="*/ 9453489 w 10691446"/>
              <a:gd name="connsiteY145" fmla="*/ 8131249 h 8315209"/>
              <a:gd name="connsiteX146" fmla="*/ 9636369 w 10691446"/>
              <a:gd name="connsiteY146" fmla="*/ 8074978 h 8315209"/>
              <a:gd name="connsiteX147" fmla="*/ 9692640 w 10691446"/>
              <a:gd name="connsiteY147" fmla="*/ 8046842 h 8315209"/>
              <a:gd name="connsiteX148" fmla="*/ 9791113 w 10691446"/>
              <a:gd name="connsiteY148" fmla="*/ 8018707 h 8315209"/>
              <a:gd name="connsiteX149" fmla="*/ 9889587 w 10691446"/>
              <a:gd name="connsiteY149" fmla="*/ 7962436 h 8315209"/>
              <a:gd name="connsiteX150" fmla="*/ 10339753 w 10691446"/>
              <a:gd name="connsiteY150" fmla="*/ 7399729 h 8315209"/>
              <a:gd name="connsiteX151" fmla="*/ 10649243 w 10691446"/>
              <a:gd name="connsiteY151" fmla="*/ 6640073 h 8315209"/>
              <a:gd name="connsiteX152" fmla="*/ 10691446 w 10691446"/>
              <a:gd name="connsiteY152" fmla="*/ 6429058 h 8315209"/>
              <a:gd name="connsiteX153" fmla="*/ 10649243 w 10691446"/>
              <a:gd name="connsiteY153" fmla="*/ 5767876 h 8315209"/>
              <a:gd name="connsiteX154" fmla="*/ 10635175 w 10691446"/>
              <a:gd name="connsiteY154" fmla="*/ 5444319 h 8315209"/>
              <a:gd name="connsiteX155" fmla="*/ 10592972 w 10691446"/>
              <a:gd name="connsiteY155" fmla="*/ 5205169 h 8315209"/>
              <a:gd name="connsiteX156" fmla="*/ 10522633 w 10691446"/>
              <a:gd name="connsiteY156" fmla="*/ 4656529 h 8315209"/>
              <a:gd name="connsiteX157" fmla="*/ 10494498 w 10691446"/>
              <a:gd name="connsiteY157" fmla="*/ 4473649 h 8315209"/>
              <a:gd name="connsiteX158" fmla="*/ 10424160 w 10691446"/>
              <a:gd name="connsiteY158" fmla="*/ 3798399 h 8315209"/>
              <a:gd name="connsiteX159" fmla="*/ 10410092 w 10691446"/>
              <a:gd name="connsiteY159" fmla="*/ 3460775 h 8315209"/>
              <a:gd name="connsiteX160" fmla="*/ 10339753 w 10691446"/>
              <a:gd name="connsiteY160" fmla="*/ 2813661 h 8315209"/>
              <a:gd name="connsiteX161" fmla="*/ 10297550 w 10691446"/>
              <a:gd name="connsiteY161" fmla="*/ 2574510 h 8315209"/>
              <a:gd name="connsiteX162" fmla="*/ 10269415 w 10691446"/>
              <a:gd name="connsiteY162" fmla="*/ 2279089 h 8315209"/>
              <a:gd name="connsiteX163" fmla="*/ 10213144 w 10691446"/>
              <a:gd name="connsiteY163" fmla="*/ 1969599 h 8315209"/>
              <a:gd name="connsiteX164" fmla="*/ 10114670 w 10691446"/>
              <a:gd name="connsiteY164" fmla="*/ 1575704 h 8315209"/>
              <a:gd name="connsiteX165" fmla="*/ 10086535 w 10691446"/>
              <a:gd name="connsiteY165" fmla="*/ 1252147 h 8315209"/>
              <a:gd name="connsiteX166" fmla="*/ 10072467 w 10691446"/>
              <a:gd name="connsiteY166" fmla="*/ 970793 h 8315209"/>
              <a:gd name="connsiteX167" fmla="*/ 9931790 w 10691446"/>
              <a:gd name="connsiteY167" fmla="*/ 534695 h 8315209"/>
              <a:gd name="connsiteX168" fmla="*/ 9720775 w 10691446"/>
              <a:gd name="connsiteY168" fmla="*/ 478424 h 8315209"/>
              <a:gd name="connsiteX169" fmla="*/ 8764172 w 10691446"/>
              <a:gd name="connsiteY169" fmla="*/ 239274 h 8315209"/>
              <a:gd name="connsiteX170" fmla="*/ 8285871 w 10691446"/>
              <a:gd name="connsiteY170" fmla="*/ 225205 h 8315209"/>
              <a:gd name="connsiteX171" fmla="*/ 7666892 w 10691446"/>
              <a:gd name="connsiteY171" fmla="*/ 520627 h 8315209"/>
              <a:gd name="connsiteX172" fmla="*/ 7160455 w 10691446"/>
              <a:gd name="connsiteY172" fmla="*/ 492492 h 8315209"/>
              <a:gd name="connsiteX173" fmla="*/ 6907236 w 10691446"/>
              <a:gd name="connsiteY173" fmla="*/ 464356 h 8315209"/>
              <a:gd name="connsiteX174" fmla="*/ 6386732 w 10691446"/>
              <a:gd name="connsiteY174" fmla="*/ 436221 h 8315209"/>
              <a:gd name="connsiteX175" fmla="*/ 5725550 w 10691446"/>
              <a:gd name="connsiteY175" fmla="*/ 337747 h 8315209"/>
              <a:gd name="connsiteX176" fmla="*/ 5514535 w 10691446"/>
              <a:gd name="connsiteY176" fmla="*/ 295544 h 8315209"/>
              <a:gd name="connsiteX177" fmla="*/ 4895556 w 10691446"/>
              <a:gd name="connsiteY177" fmla="*/ 225206 h 8315209"/>
              <a:gd name="connsiteX178" fmla="*/ 4501661 w 10691446"/>
              <a:gd name="connsiteY178" fmla="*/ 140799 h 8315209"/>
              <a:gd name="connsiteX179" fmla="*/ 4304713 w 10691446"/>
              <a:gd name="connsiteY179" fmla="*/ 84529 h 8315209"/>
              <a:gd name="connsiteX180" fmla="*/ 4079630 w 10691446"/>
              <a:gd name="connsiteY180" fmla="*/ 42326 h 8315209"/>
              <a:gd name="connsiteX181" fmla="*/ 3896750 w 10691446"/>
              <a:gd name="connsiteY181" fmla="*/ 28258 h 8315209"/>
              <a:gd name="connsiteX182" fmla="*/ 3854547 w 10691446"/>
              <a:gd name="connsiteY182" fmla="*/ 14190 h 8315209"/>
              <a:gd name="connsiteX183" fmla="*/ 3432516 w 10691446"/>
              <a:gd name="connsiteY183" fmla="*/ 14190 h 8315209"/>
              <a:gd name="connsiteX184" fmla="*/ 3263704 w 10691446"/>
              <a:gd name="connsiteY184" fmla="*/ 42326 h 8315209"/>
              <a:gd name="connsiteX185" fmla="*/ 2982350 w 10691446"/>
              <a:gd name="connsiteY185" fmla="*/ 56393 h 8315209"/>
              <a:gd name="connsiteX186" fmla="*/ 2799470 w 10691446"/>
              <a:gd name="connsiteY186" fmla="*/ 70461 h 8315209"/>
              <a:gd name="connsiteX187" fmla="*/ 2433710 w 10691446"/>
              <a:gd name="connsiteY187" fmla="*/ 126732 h 8315209"/>
              <a:gd name="connsiteX188" fmla="*/ 1491175 w 10691446"/>
              <a:gd name="connsiteY188" fmla="*/ 154867 h 8315209"/>
              <a:gd name="connsiteX189" fmla="*/ 1406769 w 10691446"/>
              <a:gd name="connsiteY189" fmla="*/ 168935 h 8315209"/>
              <a:gd name="connsiteX190" fmla="*/ 1364566 w 10691446"/>
              <a:gd name="connsiteY190" fmla="*/ 183002 h 8315209"/>
              <a:gd name="connsiteX191" fmla="*/ 1237956 w 10691446"/>
              <a:gd name="connsiteY191" fmla="*/ 197070 h 8315209"/>
              <a:gd name="connsiteX192" fmla="*/ 1083212 w 10691446"/>
              <a:gd name="connsiteY192" fmla="*/ 225206 h 8315209"/>
              <a:gd name="connsiteX193" fmla="*/ 970670 w 10691446"/>
              <a:gd name="connsiteY193" fmla="*/ 239273 h 8315209"/>
              <a:gd name="connsiteX194" fmla="*/ 858129 w 10691446"/>
              <a:gd name="connsiteY194" fmla="*/ 267409 h 8315209"/>
              <a:gd name="connsiteX195" fmla="*/ 858129 w 10691446"/>
              <a:gd name="connsiteY195" fmla="*/ 281476 h 8315209"/>
              <a:gd name="connsiteX196" fmla="*/ 858129 w 10691446"/>
              <a:gd name="connsiteY19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051495 w 10691446"/>
              <a:gd name="connsiteY76" fmla="*/ 3165353 h 8315209"/>
              <a:gd name="connsiteX77" fmla="*/ 4079630 w 10691446"/>
              <a:gd name="connsiteY77" fmla="*/ 3010609 h 8315209"/>
              <a:gd name="connsiteX78" fmla="*/ 4107766 w 10691446"/>
              <a:gd name="connsiteY78" fmla="*/ 2926202 h 8315209"/>
              <a:gd name="connsiteX79" fmla="*/ 4121833 w 10691446"/>
              <a:gd name="connsiteY79" fmla="*/ 2869932 h 8315209"/>
              <a:gd name="connsiteX80" fmla="*/ 4149969 w 10691446"/>
              <a:gd name="connsiteY80" fmla="*/ 2827729 h 8315209"/>
              <a:gd name="connsiteX81" fmla="*/ 4178104 w 10691446"/>
              <a:gd name="connsiteY81" fmla="*/ 2771458 h 8315209"/>
              <a:gd name="connsiteX82" fmla="*/ 4276578 w 10691446"/>
              <a:gd name="connsiteY82" fmla="*/ 2672984 h 8315209"/>
              <a:gd name="connsiteX83" fmla="*/ 4304713 w 10691446"/>
              <a:gd name="connsiteY83" fmla="*/ 2630781 h 8315209"/>
              <a:gd name="connsiteX84" fmla="*/ 4389120 w 10691446"/>
              <a:gd name="connsiteY84" fmla="*/ 2588578 h 8315209"/>
              <a:gd name="connsiteX85" fmla="*/ 4543864 w 10691446"/>
              <a:gd name="connsiteY85" fmla="*/ 2546375 h 8315209"/>
              <a:gd name="connsiteX86" fmla="*/ 5500467 w 10691446"/>
              <a:gd name="connsiteY86" fmla="*/ 2518239 h 8315209"/>
              <a:gd name="connsiteX87" fmla="*/ 5936566 w 10691446"/>
              <a:gd name="connsiteY87" fmla="*/ 2532307 h 8315209"/>
              <a:gd name="connsiteX88" fmla="*/ 6105378 w 10691446"/>
              <a:gd name="connsiteY88" fmla="*/ 2616713 h 8315209"/>
              <a:gd name="connsiteX89" fmla="*/ 6274190 w 10691446"/>
              <a:gd name="connsiteY89" fmla="*/ 2701119 h 8315209"/>
              <a:gd name="connsiteX90" fmla="*/ 6302326 w 10691446"/>
              <a:gd name="connsiteY90" fmla="*/ 2729255 h 8315209"/>
              <a:gd name="connsiteX91" fmla="*/ 6330461 w 10691446"/>
              <a:gd name="connsiteY91" fmla="*/ 2785526 h 8315209"/>
              <a:gd name="connsiteX92" fmla="*/ 6372664 w 10691446"/>
              <a:gd name="connsiteY92" fmla="*/ 2813661 h 8315209"/>
              <a:gd name="connsiteX93" fmla="*/ 6400800 w 10691446"/>
              <a:gd name="connsiteY93" fmla="*/ 2841796 h 8315209"/>
              <a:gd name="connsiteX94" fmla="*/ 6414867 w 10691446"/>
              <a:gd name="connsiteY94" fmla="*/ 2883999 h 8315209"/>
              <a:gd name="connsiteX95" fmla="*/ 6443003 w 10691446"/>
              <a:gd name="connsiteY95" fmla="*/ 2912135 h 8315209"/>
              <a:gd name="connsiteX96" fmla="*/ 6471138 w 10691446"/>
              <a:gd name="connsiteY96" fmla="*/ 2954338 h 8315209"/>
              <a:gd name="connsiteX97" fmla="*/ 6471138 w 10691446"/>
              <a:gd name="connsiteY97" fmla="*/ 3109082 h 8315209"/>
              <a:gd name="connsiteX98" fmla="*/ 6386732 w 10691446"/>
              <a:gd name="connsiteY98" fmla="*/ 3137218 h 8315209"/>
              <a:gd name="connsiteX99" fmla="*/ 6404683 w 10691446"/>
              <a:gd name="connsiteY99" fmla="*/ 3205968 h 8315209"/>
              <a:gd name="connsiteX100" fmla="*/ 6463909 w 10691446"/>
              <a:gd name="connsiteY100" fmla="*/ 3287639 h 8315209"/>
              <a:gd name="connsiteX101" fmla="*/ 6583680 w 10691446"/>
              <a:gd name="connsiteY101" fmla="*/ 3291962 h 8315209"/>
              <a:gd name="connsiteX102" fmla="*/ 6682153 w 10691446"/>
              <a:gd name="connsiteY102" fmla="*/ 3362301 h 8315209"/>
              <a:gd name="connsiteX103" fmla="*/ 6710289 w 10691446"/>
              <a:gd name="connsiteY103" fmla="*/ 3404504 h 8315209"/>
              <a:gd name="connsiteX104" fmla="*/ 6752492 w 10691446"/>
              <a:gd name="connsiteY104" fmla="*/ 3460775 h 8315209"/>
              <a:gd name="connsiteX105" fmla="*/ 6794695 w 10691446"/>
              <a:gd name="connsiteY105" fmla="*/ 3629587 h 8315209"/>
              <a:gd name="connsiteX106" fmla="*/ 6780627 w 10691446"/>
              <a:gd name="connsiteY106" fmla="*/ 3770264 h 8315209"/>
              <a:gd name="connsiteX107" fmla="*/ 6780627 w 10691446"/>
              <a:gd name="connsiteY107" fmla="*/ 4121956 h 8315209"/>
              <a:gd name="connsiteX108" fmla="*/ 6721181 w 10691446"/>
              <a:gd name="connsiteY108" fmla="*/ 4086152 h 8315209"/>
              <a:gd name="connsiteX109" fmla="*/ 6726873 w 10691446"/>
              <a:gd name="connsiteY109" fmla="*/ 4330676 h 8315209"/>
              <a:gd name="connsiteX110" fmla="*/ 6822830 w 10691446"/>
              <a:gd name="connsiteY110" fmla="*/ 4389242 h 8315209"/>
              <a:gd name="connsiteX111" fmla="*/ 6822830 w 10691446"/>
              <a:gd name="connsiteY111" fmla="*/ 4628393 h 8315209"/>
              <a:gd name="connsiteX112" fmla="*/ 6794695 w 10691446"/>
              <a:gd name="connsiteY112" fmla="*/ 4726867 h 8315209"/>
              <a:gd name="connsiteX113" fmla="*/ 6752492 w 10691446"/>
              <a:gd name="connsiteY113" fmla="*/ 4783138 h 8315209"/>
              <a:gd name="connsiteX114" fmla="*/ 6738424 w 10691446"/>
              <a:gd name="connsiteY114" fmla="*/ 4825341 h 8315209"/>
              <a:gd name="connsiteX115" fmla="*/ 6696221 w 10691446"/>
              <a:gd name="connsiteY115" fmla="*/ 4853476 h 8315209"/>
              <a:gd name="connsiteX116" fmla="*/ 6611815 w 10691446"/>
              <a:gd name="connsiteY116" fmla="*/ 4895679 h 8315209"/>
              <a:gd name="connsiteX117" fmla="*/ 6583680 w 10691446"/>
              <a:gd name="connsiteY117" fmla="*/ 4937882 h 8315209"/>
              <a:gd name="connsiteX118" fmla="*/ 6541476 w 10691446"/>
              <a:gd name="connsiteY118" fmla="*/ 4966018 h 8315209"/>
              <a:gd name="connsiteX119" fmla="*/ 6527409 w 10691446"/>
              <a:gd name="connsiteY119" fmla="*/ 5008221 h 8315209"/>
              <a:gd name="connsiteX120" fmla="*/ 6465935 w 10691446"/>
              <a:gd name="connsiteY120" fmla="*/ 5007781 h 8315209"/>
              <a:gd name="connsiteX121" fmla="*/ 6461394 w 10691446"/>
              <a:gd name="connsiteY121" fmla="*/ 5078559 h 8315209"/>
              <a:gd name="connsiteX122" fmla="*/ 6527409 w 10691446"/>
              <a:gd name="connsiteY122" fmla="*/ 5177033 h 8315209"/>
              <a:gd name="connsiteX123" fmla="*/ 6555544 w 10691446"/>
              <a:gd name="connsiteY123" fmla="*/ 5275507 h 8315209"/>
              <a:gd name="connsiteX124" fmla="*/ 6569612 w 10691446"/>
              <a:gd name="connsiteY124" fmla="*/ 5317710 h 8315209"/>
              <a:gd name="connsiteX125" fmla="*/ 6611815 w 10691446"/>
              <a:gd name="connsiteY125" fmla="*/ 5584996 h 8315209"/>
              <a:gd name="connsiteX126" fmla="*/ 6625883 w 10691446"/>
              <a:gd name="connsiteY126" fmla="*/ 5697538 h 8315209"/>
              <a:gd name="connsiteX127" fmla="*/ 6654018 w 10691446"/>
              <a:gd name="connsiteY127" fmla="*/ 5767876 h 8315209"/>
              <a:gd name="connsiteX128" fmla="*/ 6738424 w 10691446"/>
              <a:gd name="connsiteY128" fmla="*/ 5978892 h 8315209"/>
              <a:gd name="connsiteX129" fmla="*/ 6710289 w 10691446"/>
              <a:gd name="connsiteY129" fmla="*/ 6400922 h 8315209"/>
              <a:gd name="connsiteX130" fmla="*/ 6668086 w 10691446"/>
              <a:gd name="connsiteY130" fmla="*/ 6485329 h 8315209"/>
              <a:gd name="connsiteX131" fmla="*/ 6654018 w 10691446"/>
              <a:gd name="connsiteY131" fmla="*/ 6527532 h 8315209"/>
              <a:gd name="connsiteX132" fmla="*/ 6682153 w 10691446"/>
              <a:gd name="connsiteY132" fmla="*/ 7230916 h 8315209"/>
              <a:gd name="connsiteX133" fmla="*/ 6907236 w 10691446"/>
              <a:gd name="connsiteY133" fmla="*/ 7835827 h 8315209"/>
              <a:gd name="connsiteX134" fmla="*/ 6977575 w 10691446"/>
              <a:gd name="connsiteY134" fmla="*/ 7934301 h 8315209"/>
              <a:gd name="connsiteX135" fmla="*/ 7047913 w 10691446"/>
              <a:gd name="connsiteY135" fmla="*/ 7976504 h 8315209"/>
              <a:gd name="connsiteX136" fmla="*/ 7244861 w 10691446"/>
              <a:gd name="connsiteY136" fmla="*/ 8046842 h 8315209"/>
              <a:gd name="connsiteX137" fmla="*/ 7413673 w 10691446"/>
              <a:gd name="connsiteY137" fmla="*/ 8117181 h 8315209"/>
              <a:gd name="connsiteX138" fmla="*/ 7793501 w 10691446"/>
              <a:gd name="connsiteY138" fmla="*/ 8229722 h 8315209"/>
              <a:gd name="connsiteX139" fmla="*/ 8018584 w 10691446"/>
              <a:gd name="connsiteY139" fmla="*/ 8243790 h 8315209"/>
              <a:gd name="connsiteX140" fmla="*/ 8567224 w 10691446"/>
              <a:gd name="connsiteY140" fmla="*/ 8271926 h 8315209"/>
              <a:gd name="connsiteX141" fmla="*/ 8932984 w 10691446"/>
              <a:gd name="connsiteY141" fmla="*/ 8314129 h 8315209"/>
              <a:gd name="connsiteX142" fmla="*/ 9073661 w 10691446"/>
              <a:gd name="connsiteY142" fmla="*/ 8285993 h 8315209"/>
              <a:gd name="connsiteX143" fmla="*/ 9369083 w 10691446"/>
              <a:gd name="connsiteY143" fmla="*/ 8145316 h 8315209"/>
              <a:gd name="connsiteX144" fmla="*/ 9453489 w 10691446"/>
              <a:gd name="connsiteY144" fmla="*/ 8131249 h 8315209"/>
              <a:gd name="connsiteX145" fmla="*/ 9636369 w 10691446"/>
              <a:gd name="connsiteY145" fmla="*/ 8074978 h 8315209"/>
              <a:gd name="connsiteX146" fmla="*/ 9692640 w 10691446"/>
              <a:gd name="connsiteY146" fmla="*/ 8046842 h 8315209"/>
              <a:gd name="connsiteX147" fmla="*/ 9791113 w 10691446"/>
              <a:gd name="connsiteY147" fmla="*/ 8018707 h 8315209"/>
              <a:gd name="connsiteX148" fmla="*/ 9889587 w 10691446"/>
              <a:gd name="connsiteY148" fmla="*/ 7962436 h 8315209"/>
              <a:gd name="connsiteX149" fmla="*/ 10339753 w 10691446"/>
              <a:gd name="connsiteY149" fmla="*/ 7399729 h 8315209"/>
              <a:gd name="connsiteX150" fmla="*/ 10649243 w 10691446"/>
              <a:gd name="connsiteY150" fmla="*/ 6640073 h 8315209"/>
              <a:gd name="connsiteX151" fmla="*/ 10691446 w 10691446"/>
              <a:gd name="connsiteY151" fmla="*/ 6429058 h 8315209"/>
              <a:gd name="connsiteX152" fmla="*/ 10649243 w 10691446"/>
              <a:gd name="connsiteY152" fmla="*/ 5767876 h 8315209"/>
              <a:gd name="connsiteX153" fmla="*/ 10635175 w 10691446"/>
              <a:gd name="connsiteY153" fmla="*/ 5444319 h 8315209"/>
              <a:gd name="connsiteX154" fmla="*/ 10592972 w 10691446"/>
              <a:gd name="connsiteY154" fmla="*/ 5205169 h 8315209"/>
              <a:gd name="connsiteX155" fmla="*/ 10522633 w 10691446"/>
              <a:gd name="connsiteY155" fmla="*/ 4656529 h 8315209"/>
              <a:gd name="connsiteX156" fmla="*/ 10494498 w 10691446"/>
              <a:gd name="connsiteY156" fmla="*/ 4473649 h 8315209"/>
              <a:gd name="connsiteX157" fmla="*/ 10424160 w 10691446"/>
              <a:gd name="connsiteY157" fmla="*/ 3798399 h 8315209"/>
              <a:gd name="connsiteX158" fmla="*/ 10410092 w 10691446"/>
              <a:gd name="connsiteY158" fmla="*/ 3460775 h 8315209"/>
              <a:gd name="connsiteX159" fmla="*/ 10339753 w 10691446"/>
              <a:gd name="connsiteY159" fmla="*/ 2813661 h 8315209"/>
              <a:gd name="connsiteX160" fmla="*/ 10297550 w 10691446"/>
              <a:gd name="connsiteY160" fmla="*/ 2574510 h 8315209"/>
              <a:gd name="connsiteX161" fmla="*/ 10269415 w 10691446"/>
              <a:gd name="connsiteY161" fmla="*/ 2279089 h 8315209"/>
              <a:gd name="connsiteX162" fmla="*/ 10213144 w 10691446"/>
              <a:gd name="connsiteY162" fmla="*/ 1969599 h 8315209"/>
              <a:gd name="connsiteX163" fmla="*/ 10114670 w 10691446"/>
              <a:gd name="connsiteY163" fmla="*/ 1575704 h 8315209"/>
              <a:gd name="connsiteX164" fmla="*/ 10086535 w 10691446"/>
              <a:gd name="connsiteY164" fmla="*/ 1252147 h 8315209"/>
              <a:gd name="connsiteX165" fmla="*/ 10072467 w 10691446"/>
              <a:gd name="connsiteY165" fmla="*/ 970793 h 8315209"/>
              <a:gd name="connsiteX166" fmla="*/ 9931790 w 10691446"/>
              <a:gd name="connsiteY166" fmla="*/ 534695 h 8315209"/>
              <a:gd name="connsiteX167" fmla="*/ 9720775 w 10691446"/>
              <a:gd name="connsiteY167" fmla="*/ 478424 h 8315209"/>
              <a:gd name="connsiteX168" fmla="*/ 8764172 w 10691446"/>
              <a:gd name="connsiteY168" fmla="*/ 239274 h 8315209"/>
              <a:gd name="connsiteX169" fmla="*/ 8285871 w 10691446"/>
              <a:gd name="connsiteY169" fmla="*/ 225205 h 8315209"/>
              <a:gd name="connsiteX170" fmla="*/ 7666892 w 10691446"/>
              <a:gd name="connsiteY170" fmla="*/ 520627 h 8315209"/>
              <a:gd name="connsiteX171" fmla="*/ 7160455 w 10691446"/>
              <a:gd name="connsiteY171" fmla="*/ 492492 h 8315209"/>
              <a:gd name="connsiteX172" fmla="*/ 6907236 w 10691446"/>
              <a:gd name="connsiteY172" fmla="*/ 464356 h 8315209"/>
              <a:gd name="connsiteX173" fmla="*/ 6386732 w 10691446"/>
              <a:gd name="connsiteY173" fmla="*/ 436221 h 8315209"/>
              <a:gd name="connsiteX174" fmla="*/ 5725550 w 10691446"/>
              <a:gd name="connsiteY174" fmla="*/ 337747 h 8315209"/>
              <a:gd name="connsiteX175" fmla="*/ 5514535 w 10691446"/>
              <a:gd name="connsiteY175" fmla="*/ 295544 h 8315209"/>
              <a:gd name="connsiteX176" fmla="*/ 4895556 w 10691446"/>
              <a:gd name="connsiteY176" fmla="*/ 225206 h 8315209"/>
              <a:gd name="connsiteX177" fmla="*/ 4501661 w 10691446"/>
              <a:gd name="connsiteY177" fmla="*/ 140799 h 8315209"/>
              <a:gd name="connsiteX178" fmla="*/ 4304713 w 10691446"/>
              <a:gd name="connsiteY178" fmla="*/ 84529 h 8315209"/>
              <a:gd name="connsiteX179" fmla="*/ 4079630 w 10691446"/>
              <a:gd name="connsiteY179" fmla="*/ 42326 h 8315209"/>
              <a:gd name="connsiteX180" fmla="*/ 3896750 w 10691446"/>
              <a:gd name="connsiteY180" fmla="*/ 28258 h 8315209"/>
              <a:gd name="connsiteX181" fmla="*/ 3854547 w 10691446"/>
              <a:gd name="connsiteY181" fmla="*/ 14190 h 8315209"/>
              <a:gd name="connsiteX182" fmla="*/ 3432516 w 10691446"/>
              <a:gd name="connsiteY182" fmla="*/ 14190 h 8315209"/>
              <a:gd name="connsiteX183" fmla="*/ 3263704 w 10691446"/>
              <a:gd name="connsiteY183" fmla="*/ 42326 h 8315209"/>
              <a:gd name="connsiteX184" fmla="*/ 2982350 w 10691446"/>
              <a:gd name="connsiteY184" fmla="*/ 56393 h 8315209"/>
              <a:gd name="connsiteX185" fmla="*/ 2799470 w 10691446"/>
              <a:gd name="connsiteY185" fmla="*/ 70461 h 8315209"/>
              <a:gd name="connsiteX186" fmla="*/ 2433710 w 10691446"/>
              <a:gd name="connsiteY186" fmla="*/ 126732 h 8315209"/>
              <a:gd name="connsiteX187" fmla="*/ 1491175 w 10691446"/>
              <a:gd name="connsiteY187" fmla="*/ 154867 h 8315209"/>
              <a:gd name="connsiteX188" fmla="*/ 1406769 w 10691446"/>
              <a:gd name="connsiteY188" fmla="*/ 168935 h 8315209"/>
              <a:gd name="connsiteX189" fmla="*/ 1364566 w 10691446"/>
              <a:gd name="connsiteY189" fmla="*/ 183002 h 8315209"/>
              <a:gd name="connsiteX190" fmla="*/ 1237956 w 10691446"/>
              <a:gd name="connsiteY190" fmla="*/ 197070 h 8315209"/>
              <a:gd name="connsiteX191" fmla="*/ 1083212 w 10691446"/>
              <a:gd name="connsiteY191" fmla="*/ 225206 h 8315209"/>
              <a:gd name="connsiteX192" fmla="*/ 970670 w 10691446"/>
              <a:gd name="connsiteY192" fmla="*/ 239273 h 8315209"/>
              <a:gd name="connsiteX193" fmla="*/ 858129 w 10691446"/>
              <a:gd name="connsiteY193" fmla="*/ 267409 h 8315209"/>
              <a:gd name="connsiteX194" fmla="*/ 858129 w 10691446"/>
              <a:gd name="connsiteY194" fmla="*/ 281476 h 8315209"/>
              <a:gd name="connsiteX195" fmla="*/ 858129 w 10691446"/>
              <a:gd name="connsiteY19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079630 w 10691446"/>
              <a:gd name="connsiteY76" fmla="*/ 3010609 h 8315209"/>
              <a:gd name="connsiteX77" fmla="*/ 4107766 w 10691446"/>
              <a:gd name="connsiteY77" fmla="*/ 2926202 h 8315209"/>
              <a:gd name="connsiteX78" fmla="*/ 4121833 w 10691446"/>
              <a:gd name="connsiteY78" fmla="*/ 2869932 h 8315209"/>
              <a:gd name="connsiteX79" fmla="*/ 4149969 w 10691446"/>
              <a:gd name="connsiteY79" fmla="*/ 2827729 h 8315209"/>
              <a:gd name="connsiteX80" fmla="*/ 4178104 w 10691446"/>
              <a:gd name="connsiteY80" fmla="*/ 2771458 h 8315209"/>
              <a:gd name="connsiteX81" fmla="*/ 4276578 w 10691446"/>
              <a:gd name="connsiteY81" fmla="*/ 2672984 h 8315209"/>
              <a:gd name="connsiteX82" fmla="*/ 4304713 w 10691446"/>
              <a:gd name="connsiteY82" fmla="*/ 2630781 h 8315209"/>
              <a:gd name="connsiteX83" fmla="*/ 4389120 w 10691446"/>
              <a:gd name="connsiteY83" fmla="*/ 2588578 h 8315209"/>
              <a:gd name="connsiteX84" fmla="*/ 4543864 w 10691446"/>
              <a:gd name="connsiteY84" fmla="*/ 2546375 h 8315209"/>
              <a:gd name="connsiteX85" fmla="*/ 5500467 w 10691446"/>
              <a:gd name="connsiteY85" fmla="*/ 2518239 h 8315209"/>
              <a:gd name="connsiteX86" fmla="*/ 5936566 w 10691446"/>
              <a:gd name="connsiteY86" fmla="*/ 2532307 h 8315209"/>
              <a:gd name="connsiteX87" fmla="*/ 6105378 w 10691446"/>
              <a:gd name="connsiteY87" fmla="*/ 2616713 h 8315209"/>
              <a:gd name="connsiteX88" fmla="*/ 6274190 w 10691446"/>
              <a:gd name="connsiteY88" fmla="*/ 2701119 h 8315209"/>
              <a:gd name="connsiteX89" fmla="*/ 6302326 w 10691446"/>
              <a:gd name="connsiteY89" fmla="*/ 2729255 h 8315209"/>
              <a:gd name="connsiteX90" fmla="*/ 6330461 w 10691446"/>
              <a:gd name="connsiteY90" fmla="*/ 2785526 h 8315209"/>
              <a:gd name="connsiteX91" fmla="*/ 6372664 w 10691446"/>
              <a:gd name="connsiteY91" fmla="*/ 2813661 h 8315209"/>
              <a:gd name="connsiteX92" fmla="*/ 6400800 w 10691446"/>
              <a:gd name="connsiteY92" fmla="*/ 2841796 h 8315209"/>
              <a:gd name="connsiteX93" fmla="*/ 6414867 w 10691446"/>
              <a:gd name="connsiteY93" fmla="*/ 2883999 h 8315209"/>
              <a:gd name="connsiteX94" fmla="*/ 6443003 w 10691446"/>
              <a:gd name="connsiteY94" fmla="*/ 2912135 h 8315209"/>
              <a:gd name="connsiteX95" fmla="*/ 6471138 w 10691446"/>
              <a:gd name="connsiteY95" fmla="*/ 2954338 h 8315209"/>
              <a:gd name="connsiteX96" fmla="*/ 6471138 w 10691446"/>
              <a:gd name="connsiteY96" fmla="*/ 3109082 h 8315209"/>
              <a:gd name="connsiteX97" fmla="*/ 6386732 w 10691446"/>
              <a:gd name="connsiteY97" fmla="*/ 3137218 h 8315209"/>
              <a:gd name="connsiteX98" fmla="*/ 6404683 w 10691446"/>
              <a:gd name="connsiteY98" fmla="*/ 3205968 h 8315209"/>
              <a:gd name="connsiteX99" fmla="*/ 6463909 w 10691446"/>
              <a:gd name="connsiteY99" fmla="*/ 3287639 h 8315209"/>
              <a:gd name="connsiteX100" fmla="*/ 6583680 w 10691446"/>
              <a:gd name="connsiteY100" fmla="*/ 3291962 h 8315209"/>
              <a:gd name="connsiteX101" fmla="*/ 6682153 w 10691446"/>
              <a:gd name="connsiteY101" fmla="*/ 3362301 h 8315209"/>
              <a:gd name="connsiteX102" fmla="*/ 6710289 w 10691446"/>
              <a:gd name="connsiteY102" fmla="*/ 3404504 h 8315209"/>
              <a:gd name="connsiteX103" fmla="*/ 6752492 w 10691446"/>
              <a:gd name="connsiteY103" fmla="*/ 3460775 h 8315209"/>
              <a:gd name="connsiteX104" fmla="*/ 6794695 w 10691446"/>
              <a:gd name="connsiteY104" fmla="*/ 3629587 h 8315209"/>
              <a:gd name="connsiteX105" fmla="*/ 6780627 w 10691446"/>
              <a:gd name="connsiteY105" fmla="*/ 3770264 h 8315209"/>
              <a:gd name="connsiteX106" fmla="*/ 6780627 w 10691446"/>
              <a:gd name="connsiteY106" fmla="*/ 4121956 h 8315209"/>
              <a:gd name="connsiteX107" fmla="*/ 6721181 w 10691446"/>
              <a:gd name="connsiteY107" fmla="*/ 4086152 h 8315209"/>
              <a:gd name="connsiteX108" fmla="*/ 6726873 w 10691446"/>
              <a:gd name="connsiteY108" fmla="*/ 4330676 h 8315209"/>
              <a:gd name="connsiteX109" fmla="*/ 6822830 w 10691446"/>
              <a:gd name="connsiteY109" fmla="*/ 4389242 h 8315209"/>
              <a:gd name="connsiteX110" fmla="*/ 6822830 w 10691446"/>
              <a:gd name="connsiteY110" fmla="*/ 4628393 h 8315209"/>
              <a:gd name="connsiteX111" fmla="*/ 6794695 w 10691446"/>
              <a:gd name="connsiteY111" fmla="*/ 4726867 h 8315209"/>
              <a:gd name="connsiteX112" fmla="*/ 6752492 w 10691446"/>
              <a:gd name="connsiteY112" fmla="*/ 4783138 h 8315209"/>
              <a:gd name="connsiteX113" fmla="*/ 6738424 w 10691446"/>
              <a:gd name="connsiteY113" fmla="*/ 4825341 h 8315209"/>
              <a:gd name="connsiteX114" fmla="*/ 6696221 w 10691446"/>
              <a:gd name="connsiteY114" fmla="*/ 4853476 h 8315209"/>
              <a:gd name="connsiteX115" fmla="*/ 6611815 w 10691446"/>
              <a:gd name="connsiteY115" fmla="*/ 4895679 h 8315209"/>
              <a:gd name="connsiteX116" fmla="*/ 6583680 w 10691446"/>
              <a:gd name="connsiteY116" fmla="*/ 4937882 h 8315209"/>
              <a:gd name="connsiteX117" fmla="*/ 6541476 w 10691446"/>
              <a:gd name="connsiteY117" fmla="*/ 4966018 h 8315209"/>
              <a:gd name="connsiteX118" fmla="*/ 6527409 w 10691446"/>
              <a:gd name="connsiteY118" fmla="*/ 5008221 h 8315209"/>
              <a:gd name="connsiteX119" fmla="*/ 6465935 w 10691446"/>
              <a:gd name="connsiteY119" fmla="*/ 5007781 h 8315209"/>
              <a:gd name="connsiteX120" fmla="*/ 6461394 w 10691446"/>
              <a:gd name="connsiteY120" fmla="*/ 5078559 h 8315209"/>
              <a:gd name="connsiteX121" fmla="*/ 6527409 w 10691446"/>
              <a:gd name="connsiteY121" fmla="*/ 5177033 h 8315209"/>
              <a:gd name="connsiteX122" fmla="*/ 6555544 w 10691446"/>
              <a:gd name="connsiteY122" fmla="*/ 5275507 h 8315209"/>
              <a:gd name="connsiteX123" fmla="*/ 6569612 w 10691446"/>
              <a:gd name="connsiteY123" fmla="*/ 5317710 h 8315209"/>
              <a:gd name="connsiteX124" fmla="*/ 6611815 w 10691446"/>
              <a:gd name="connsiteY124" fmla="*/ 5584996 h 8315209"/>
              <a:gd name="connsiteX125" fmla="*/ 6625883 w 10691446"/>
              <a:gd name="connsiteY125" fmla="*/ 5697538 h 8315209"/>
              <a:gd name="connsiteX126" fmla="*/ 6654018 w 10691446"/>
              <a:gd name="connsiteY126" fmla="*/ 5767876 h 8315209"/>
              <a:gd name="connsiteX127" fmla="*/ 6738424 w 10691446"/>
              <a:gd name="connsiteY127" fmla="*/ 5978892 h 8315209"/>
              <a:gd name="connsiteX128" fmla="*/ 6710289 w 10691446"/>
              <a:gd name="connsiteY128" fmla="*/ 6400922 h 8315209"/>
              <a:gd name="connsiteX129" fmla="*/ 6668086 w 10691446"/>
              <a:gd name="connsiteY129" fmla="*/ 6485329 h 8315209"/>
              <a:gd name="connsiteX130" fmla="*/ 6654018 w 10691446"/>
              <a:gd name="connsiteY130" fmla="*/ 6527532 h 8315209"/>
              <a:gd name="connsiteX131" fmla="*/ 6682153 w 10691446"/>
              <a:gd name="connsiteY131" fmla="*/ 7230916 h 8315209"/>
              <a:gd name="connsiteX132" fmla="*/ 6907236 w 10691446"/>
              <a:gd name="connsiteY132" fmla="*/ 7835827 h 8315209"/>
              <a:gd name="connsiteX133" fmla="*/ 6977575 w 10691446"/>
              <a:gd name="connsiteY133" fmla="*/ 7934301 h 8315209"/>
              <a:gd name="connsiteX134" fmla="*/ 7047913 w 10691446"/>
              <a:gd name="connsiteY134" fmla="*/ 7976504 h 8315209"/>
              <a:gd name="connsiteX135" fmla="*/ 7244861 w 10691446"/>
              <a:gd name="connsiteY135" fmla="*/ 8046842 h 8315209"/>
              <a:gd name="connsiteX136" fmla="*/ 7413673 w 10691446"/>
              <a:gd name="connsiteY136" fmla="*/ 8117181 h 8315209"/>
              <a:gd name="connsiteX137" fmla="*/ 7793501 w 10691446"/>
              <a:gd name="connsiteY137" fmla="*/ 8229722 h 8315209"/>
              <a:gd name="connsiteX138" fmla="*/ 8018584 w 10691446"/>
              <a:gd name="connsiteY138" fmla="*/ 8243790 h 8315209"/>
              <a:gd name="connsiteX139" fmla="*/ 8567224 w 10691446"/>
              <a:gd name="connsiteY139" fmla="*/ 8271926 h 8315209"/>
              <a:gd name="connsiteX140" fmla="*/ 8932984 w 10691446"/>
              <a:gd name="connsiteY140" fmla="*/ 8314129 h 8315209"/>
              <a:gd name="connsiteX141" fmla="*/ 9073661 w 10691446"/>
              <a:gd name="connsiteY141" fmla="*/ 8285993 h 8315209"/>
              <a:gd name="connsiteX142" fmla="*/ 9369083 w 10691446"/>
              <a:gd name="connsiteY142" fmla="*/ 8145316 h 8315209"/>
              <a:gd name="connsiteX143" fmla="*/ 9453489 w 10691446"/>
              <a:gd name="connsiteY143" fmla="*/ 8131249 h 8315209"/>
              <a:gd name="connsiteX144" fmla="*/ 9636369 w 10691446"/>
              <a:gd name="connsiteY144" fmla="*/ 8074978 h 8315209"/>
              <a:gd name="connsiteX145" fmla="*/ 9692640 w 10691446"/>
              <a:gd name="connsiteY145" fmla="*/ 8046842 h 8315209"/>
              <a:gd name="connsiteX146" fmla="*/ 9791113 w 10691446"/>
              <a:gd name="connsiteY146" fmla="*/ 8018707 h 8315209"/>
              <a:gd name="connsiteX147" fmla="*/ 9889587 w 10691446"/>
              <a:gd name="connsiteY147" fmla="*/ 7962436 h 8315209"/>
              <a:gd name="connsiteX148" fmla="*/ 10339753 w 10691446"/>
              <a:gd name="connsiteY148" fmla="*/ 7399729 h 8315209"/>
              <a:gd name="connsiteX149" fmla="*/ 10649243 w 10691446"/>
              <a:gd name="connsiteY149" fmla="*/ 6640073 h 8315209"/>
              <a:gd name="connsiteX150" fmla="*/ 10691446 w 10691446"/>
              <a:gd name="connsiteY150" fmla="*/ 6429058 h 8315209"/>
              <a:gd name="connsiteX151" fmla="*/ 10649243 w 10691446"/>
              <a:gd name="connsiteY151" fmla="*/ 5767876 h 8315209"/>
              <a:gd name="connsiteX152" fmla="*/ 10635175 w 10691446"/>
              <a:gd name="connsiteY152" fmla="*/ 5444319 h 8315209"/>
              <a:gd name="connsiteX153" fmla="*/ 10592972 w 10691446"/>
              <a:gd name="connsiteY153" fmla="*/ 5205169 h 8315209"/>
              <a:gd name="connsiteX154" fmla="*/ 10522633 w 10691446"/>
              <a:gd name="connsiteY154" fmla="*/ 4656529 h 8315209"/>
              <a:gd name="connsiteX155" fmla="*/ 10494498 w 10691446"/>
              <a:gd name="connsiteY155" fmla="*/ 4473649 h 8315209"/>
              <a:gd name="connsiteX156" fmla="*/ 10424160 w 10691446"/>
              <a:gd name="connsiteY156" fmla="*/ 3798399 h 8315209"/>
              <a:gd name="connsiteX157" fmla="*/ 10410092 w 10691446"/>
              <a:gd name="connsiteY157" fmla="*/ 3460775 h 8315209"/>
              <a:gd name="connsiteX158" fmla="*/ 10339753 w 10691446"/>
              <a:gd name="connsiteY158" fmla="*/ 2813661 h 8315209"/>
              <a:gd name="connsiteX159" fmla="*/ 10297550 w 10691446"/>
              <a:gd name="connsiteY159" fmla="*/ 2574510 h 8315209"/>
              <a:gd name="connsiteX160" fmla="*/ 10269415 w 10691446"/>
              <a:gd name="connsiteY160" fmla="*/ 2279089 h 8315209"/>
              <a:gd name="connsiteX161" fmla="*/ 10213144 w 10691446"/>
              <a:gd name="connsiteY161" fmla="*/ 1969599 h 8315209"/>
              <a:gd name="connsiteX162" fmla="*/ 10114670 w 10691446"/>
              <a:gd name="connsiteY162" fmla="*/ 1575704 h 8315209"/>
              <a:gd name="connsiteX163" fmla="*/ 10086535 w 10691446"/>
              <a:gd name="connsiteY163" fmla="*/ 1252147 h 8315209"/>
              <a:gd name="connsiteX164" fmla="*/ 10072467 w 10691446"/>
              <a:gd name="connsiteY164" fmla="*/ 970793 h 8315209"/>
              <a:gd name="connsiteX165" fmla="*/ 9931790 w 10691446"/>
              <a:gd name="connsiteY165" fmla="*/ 534695 h 8315209"/>
              <a:gd name="connsiteX166" fmla="*/ 9720775 w 10691446"/>
              <a:gd name="connsiteY166" fmla="*/ 478424 h 8315209"/>
              <a:gd name="connsiteX167" fmla="*/ 8764172 w 10691446"/>
              <a:gd name="connsiteY167" fmla="*/ 239274 h 8315209"/>
              <a:gd name="connsiteX168" fmla="*/ 8285871 w 10691446"/>
              <a:gd name="connsiteY168" fmla="*/ 225205 h 8315209"/>
              <a:gd name="connsiteX169" fmla="*/ 7666892 w 10691446"/>
              <a:gd name="connsiteY169" fmla="*/ 520627 h 8315209"/>
              <a:gd name="connsiteX170" fmla="*/ 7160455 w 10691446"/>
              <a:gd name="connsiteY170" fmla="*/ 492492 h 8315209"/>
              <a:gd name="connsiteX171" fmla="*/ 6907236 w 10691446"/>
              <a:gd name="connsiteY171" fmla="*/ 464356 h 8315209"/>
              <a:gd name="connsiteX172" fmla="*/ 6386732 w 10691446"/>
              <a:gd name="connsiteY172" fmla="*/ 436221 h 8315209"/>
              <a:gd name="connsiteX173" fmla="*/ 5725550 w 10691446"/>
              <a:gd name="connsiteY173" fmla="*/ 337747 h 8315209"/>
              <a:gd name="connsiteX174" fmla="*/ 5514535 w 10691446"/>
              <a:gd name="connsiteY174" fmla="*/ 295544 h 8315209"/>
              <a:gd name="connsiteX175" fmla="*/ 4895556 w 10691446"/>
              <a:gd name="connsiteY175" fmla="*/ 225206 h 8315209"/>
              <a:gd name="connsiteX176" fmla="*/ 4501661 w 10691446"/>
              <a:gd name="connsiteY176" fmla="*/ 140799 h 8315209"/>
              <a:gd name="connsiteX177" fmla="*/ 4304713 w 10691446"/>
              <a:gd name="connsiteY177" fmla="*/ 84529 h 8315209"/>
              <a:gd name="connsiteX178" fmla="*/ 4079630 w 10691446"/>
              <a:gd name="connsiteY178" fmla="*/ 42326 h 8315209"/>
              <a:gd name="connsiteX179" fmla="*/ 3896750 w 10691446"/>
              <a:gd name="connsiteY179" fmla="*/ 28258 h 8315209"/>
              <a:gd name="connsiteX180" fmla="*/ 3854547 w 10691446"/>
              <a:gd name="connsiteY180" fmla="*/ 14190 h 8315209"/>
              <a:gd name="connsiteX181" fmla="*/ 3432516 w 10691446"/>
              <a:gd name="connsiteY181" fmla="*/ 14190 h 8315209"/>
              <a:gd name="connsiteX182" fmla="*/ 3263704 w 10691446"/>
              <a:gd name="connsiteY182" fmla="*/ 42326 h 8315209"/>
              <a:gd name="connsiteX183" fmla="*/ 2982350 w 10691446"/>
              <a:gd name="connsiteY183" fmla="*/ 56393 h 8315209"/>
              <a:gd name="connsiteX184" fmla="*/ 2799470 w 10691446"/>
              <a:gd name="connsiteY184" fmla="*/ 70461 h 8315209"/>
              <a:gd name="connsiteX185" fmla="*/ 2433710 w 10691446"/>
              <a:gd name="connsiteY185" fmla="*/ 126732 h 8315209"/>
              <a:gd name="connsiteX186" fmla="*/ 1491175 w 10691446"/>
              <a:gd name="connsiteY186" fmla="*/ 154867 h 8315209"/>
              <a:gd name="connsiteX187" fmla="*/ 1406769 w 10691446"/>
              <a:gd name="connsiteY187" fmla="*/ 168935 h 8315209"/>
              <a:gd name="connsiteX188" fmla="*/ 1364566 w 10691446"/>
              <a:gd name="connsiteY188" fmla="*/ 183002 h 8315209"/>
              <a:gd name="connsiteX189" fmla="*/ 1237956 w 10691446"/>
              <a:gd name="connsiteY189" fmla="*/ 197070 h 8315209"/>
              <a:gd name="connsiteX190" fmla="*/ 1083212 w 10691446"/>
              <a:gd name="connsiteY190" fmla="*/ 225206 h 8315209"/>
              <a:gd name="connsiteX191" fmla="*/ 970670 w 10691446"/>
              <a:gd name="connsiteY191" fmla="*/ 239273 h 8315209"/>
              <a:gd name="connsiteX192" fmla="*/ 858129 w 10691446"/>
              <a:gd name="connsiteY192" fmla="*/ 267409 h 8315209"/>
              <a:gd name="connsiteX193" fmla="*/ 858129 w 10691446"/>
              <a:gd name="connsiteY193" fmla="*/ 281476 h 8315209"/>
              <a:gd name="connsiteX194" fmla="*/ 858129 w 10691446"/>
              <a:gd name="connsiteY19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07766 w 10691446"/>
              <a:gd name="connsiteY76" fmla="*/ 2926202 h 8315209"/>
              <a:gd name="connsiteX77" fmla="*/ 4121833 w 10691446"/>
              <a:gd name="connsiteY77" fmla="*/ 2869932 h 8315209"/>
              <a:gd name="connsiteX78" fmla="*/ 4149969 w 10691446"/>
              <a:gd name="connsiteY78" fmla="*/ 2827729 h 8315209"/>
              <a:gd name="connsiteX79" fmla="*/ 4178104 w 10691446"/>
              <a:gd name="connsiteY79" fmla="*/ 2771458 h 8315209"/>
              <a:gd name="connsiteX80" fmla="*/ 4276578 w 10691446"/>
              <a:gd name="connsiteY80" fmla="*/ 2672984 h 8315209"/>
              <a:gd name="connsiteX81" fmla="*/ 4304713 w 10691446"/>
              <a:gd name="connsiteY81" fmla="*/ 2630781 h 8315209"/>
              <a:gd name="connsiteX82" fmla="*/ 4389120 w 10691446"/>
              <a:gd name="connsiteY82" fmla="*/ 2588578 h 8315209"/>
              <a:gd name="connsiteX83" fmla="*/ 4543864 w 10691446"/>
              <a:gd name="connsiteY83" fmla="*/ 2546375 h 8315209"/>
              <a:gd name="connsiteX84" fmla="*/ 5500467 w 10691446"/>
              <a:gd name="connsiteY84" fmla="*/ 2518239 h 8315209"/>
              <a:gd name="connsiteX85" fmla="*/ 5936566 w 10691446"/>
              <a:gd name="connsiteY85" fmla="*/ 2532307 h 8315209"/>
              <a:gd name="connsiteX86" fmla="*/ 6105378 w 10691446"/>
              <a:gd name="connsiteY86" fmla="*/ 2616713 h 8315209"/>
              <a:gd name="connsiteX87" fmla="*/ 6274190 w 10691446"/>
              <a:gd name="connsiteY87" fmla="*/ 2701119 h 8315209"/>
              <a:gd name="connsiteX88" fmla="*/ 6302326 w 10691446"/>
              <a:gd name="connsiteY88" fmla="*/ 2729255 h 8315209"/>
              <a:gd name="connsiteX89" fmla="*/ 6330461 w 10691446"/>
              <a:gd name="connsiteY89" fmla="*/ 2785526 h 8315209"/>
              <a:gd name="connsiteX90" fmla="*/ 6372664 w 10691446"/>
              <a:gd name="connsiteY90" fmla="*/ 2813661 h 8315209"/>
              <a:gd name="connsiteX91" fmla="*/ 6400800 w 10691446"/>
              <a:gd name="connsiteY91" fmla="*/ 2841796 h 8315209"/>
              <a:gd name="connsiteX92" fmla="*/ 6414867 w 10691446"/>
              <a:gd name="connsiteY92" fmla="*/ 2883999 h 8315209"/>
              <a:gd name="connsiteX93" fmla="*/ 6443003 w 10691446"/>
              <a:gd name="connsiteY93" fmla="*/ 2912135 h 8315209"/>
              <a:gd name="connsiteX94" fmla="*/ 6471138 w 10691446"/>
              <a:gd name="connsiteY94" fmla="*/ 2954338 h 8315209"/>
              <a:gd name="connsiteX95" fmla="*/ 6471138 w 10691446"/>
              <a:gd name="connsiteY95" fmla="*/ 3109082 h 8315209"/>
              <a:gd name="connsiteX96" fmla="*/ 6386732 w 10691446"/>
              <a:gd name="connsiteY96" fmla="*/ 3137218 h 8315209"/>
              <a:gd name="connsiteX97" fmla="*/ 6404683 w 10691446"/>
              <a:gd name="connsiteY97" fmla="*/ 3205968 h 8315209"/>
              <a:gd name="connsiteX98" fmla="*/ 6463909 w 10691446"/>
              <a:gd name="connsiteY98" fmla="*/ 3287639 h 8315209"/>
              <a:gd name="connsiteX99" fmla="*/ 6583680 w 10691446"/>
              <a:gd name="connsiteY99" fmla="*/ 3291962 h 8315209"/>
              <a:gd name="connsiteX100" fmla="*/ 6682153 w 10691446"/>
              <a:gd name="connsiteY100" fmla="*/ 3362301 h 8315209"/>
              <a:gd name="connsiteX101" fmla="*/ 6710289 w 10691446"/>
              <a:gd name="connsiteY101" fmla="*/ 3404504 h 8315209"/>
              <a:gd name="connsiteX102" fmla="*/ 6752492 w 10691446"/>
              <a:gd name="connsiteY102" fmla="*/ 3460775 h 8315209"/>
              <a:gd name="connsiteX103" fmla="*/ 6794695 w 10691446"/>
              <a:gd name="connsiteY103" fmla="*/ 3629587 h 8315209"/>
              <a:gd name="connsiteX104" fmla="*/ 6780627 w 10691446"/>
              <a:gd name="connsiteY104" fmla="*/ 3770264 h 8315209"/>
              <a:gd name="connsiteX105" fmla="*/ 6780627 w 10691446"/>
              <a:gd name="connsiteY105" fmla="*/ 4121956 h 8315209"/>
              <a:gd name="connsiteX106" fmla="*/ 6721181 w 10691446"/>
              <a:gd name="connsiteY106" fmla="*/ 4086152 h 8315209"/>
              <a:gd name="connsiteX107" fmla="*/ 6726873 w 10691446"/>
              <a:gd name="connsiteY107" fmla="*/ 4330676 h 8315209"/>
              <a:gd name="connsiteX108" fmla="*/ 6822830 w 10691446"/>
              <a:gd name="connsiteY108" fmla="*/ 4389242 h 8315209"/>
              <a:gd name="connsiteX109" fmla="*/ 6822830 w 10691446"/>
              <a:gd name="connsiteY109" fmla="*/ 4628393 h 8315209"/>
              <a:gd name="connsiteX110" fmla="*/ 6794695 w 10691446"/>
              <a:gd name="connsiteY110" fmla="*/ 4726867 h 8315209"/>
              <a:gd name="connsiteX111" fmla="*/ 6752492 w 10691446"/>
              <a:gd name="connsiteY111" fmla="*/ 4783138 h 8315209"/>
              <a:gd name="connsiteX112" fmla="*/ 6738424 w 10691446"/>
              <a:gd name="connsiteY112" fmla="*/ 4825341 h 8315209"/>
              <a:gd name="connsiteX113" fmla="*/ 6696221 w 10691446"/>
              <a:gd name="connsiteY113" fmla="*/ 4853476 h 8315209"/>
              <a:gd name="connsiteX114" fmla="*/ 6611815 w 10691446"/>
              <a:gd name="connsiteY114" fmla="*/ 4895679 h 8315209"/>
              <a:gd name="connsiteX115" fmla="*/ 6583680 w 10691446"/>
              <a:gd name="connsiteY115" fmla="*/ 4937882 h 8315209"/>
              <a:gd name="connsiteX116" fmla="*/ 6541476 w 10691446"/>
              <a:gd name="connsiteY116" fmla="*/ 4966018 h 8315209"/>
              <a:gd name="connsiteX117" fmla="*/ 6527409 w 10691446"/>
              <a:gd name="connsiteY117" fmla="*/ 5008221 h 8315209"/>
              <a:gd name="connsiteX118" fmla="*/ 6465935 w 10691446"/>
              <a:gd name="connsiteY118" fmla="*/ 5007781 h 8315209"/>
              <a:gd name="connsiteX119" fmla="*/ 6461394 w 10691446"/>
              <a:gd name="connsiteY119" fmla="*/ 5078559 h 8315209"/>
              <a:gd name="connsiteX120" fmla="*/ 6527409 w 10691446"/>
              <a:gd name="connsiteY120" fmla="*/ 5177033 h 8315209"/>
              <a:gd name="connsiteX121" fmla="*/ 6555544 w 10691446"/>
              <a:gd name="connsiteY121" fmla="*/ 5275507 h 8315209"/>
              <a:gd name="connsiteX122" fmla="*/ 6569612 w 10691446"/>
              <a:gd name="connsiteY122" fmla="*/ 5317710 h 8315209"/>
              <a:gd name="connsiteX123" fmla="*/ 6611815 w 10691446"/>
              <a:gd name="connsiteY123" fmla="*/ 5584996 h 8315209"/>
              <a:gd name="connsiteX124" fmla="*/ 6625883 w 10691446"/>
              <a:gd name="connsiteY124" fmla="*/ 5697538 h 8315209"/>
              <a:gd name="connsiteX125" fmla="*/ 6654018 w 10691446"/>
              <a:gd name="connsiteY125" fmla="*/ 5767876 h 8315209"/>
              <a:gd name="connsiteX126" fmla="*/ 6738424 w 10691446"/>
              <a:gd name="connsiteY126" fmla="*/ 5978892 h 8315209"/>
              <a:gd name="connsiteX127" fmla="*/ 6710289 w 10691446"/>
              <a:gd name="connsiteY127" fmla="*/ 6400922 h 8315209"/>
              <a:gd name="connsiteX128" fmla="*/ 6668086 w 10691446"/>
              <a:gd name="connsiteY128" fmla="*/ 6485329 h 8315209"/>
              <a:gd name="connsiteX129" fmla="*/ 6654018 w 10691446"/>
              <a:gd name="connsiteY129" fmla="*/ 6527532 h 8315209"/>
              <a:gd name="connsiteX130" fmla="*/ 6682153 w 10691446"/>
              <a:gd name="connsiteY130" fmla="*/ 7230916 h 8315209"/>
              <a:gd name="connsiteX131" fmla="*/ 6907236 w 10691446"/>
              <a:gd name="connsiteY131" fmla="*/ 7835827 h 8315209"/>
              <a:gd name="connsiteX132" fmla="*/ 6977575 w 10691446"/>
              <a:gd name="connsiteY132" fmla="*/ 7934301 h 8315209"/>
              <a:gd name="connsiteX133" fmla="*/ 7047913 w 10691446"/>
              <a:gd name="connsiteY133" fmla="*/ 7976504 h 8315209"/>
              <a:gd name="connsiteX134" fmla="*/ 7244861 w 10691446"/>
              <a:gd name="connsiteY134" fmla="*/ 8046842 h 8315209"/>
              <a:gd name="connsiteX135" fmla="*/ 7413673 w 10691446"/>
              <a:gd name="connsiteY135" fmla="*/ 8117181 h 8315209"/>
              <a:gd name="connsiteX136" fmla="*/ 7793501 w 10691446"/>
              <a:gd name="connsiteY136" fmla="*/ 8229722 h 8315209"/>
              <a:gd name="connsiteX137" fmla="*/ 8018584 w 10691446"/>
              <a:gd name="connsiteY137" fmla="*/ 8243790 h 8315209"/>
              <a:gd name="connsiteX138" fmla="*/ 8567224 w 10691446"/>
              <a:gd name="connsiteY138" fmla="*/ 8271926 h 8315209"/>
              <a:gd name="connsiteX139" fmla="*/ 8932984 w 10691446"/>
              <a:gd name="connsiteY139" fmla="*/ 8314129 h 8315209"/>
              <a:gd name="connsiteX140" fmla="*/ 9073661 w 10691446"/>
              <a:gd name="connsiteY140" fmla="*/ 8285993 h 8315209"/>
              <a:gd name="connsiteX141" fmla="*/ 9369083 w 10691446"/>
              <a:gd name="connsiteY141" fmla="*/ 8145316 h 8315209"/>
              <a:gd name="connsiteX142" fmla="*/ 9453489 w 10691446"/>
              <a:gd name="connsiteY142" fmla="*/ 8131249 h 8315209"/>
              <a:gd name="connsiteX143" fmla="*/ 9636369 w 10691446"/>
              <a:gd name="connsiteY143" fmla="*/ 8074978 h 8315209"/>
              <a:gd name="connsiteX144" fmla="*/ 9692640 w 10691446"/>
              <a:gd name="connsiteY144" fmla="*/ 8046842 h 8315209"/>
              <a:gd name="connsiteX145" fmla="*/ 9791113 w 10691446"/>
              <a:gd name="connsiteY145" fmla="*/ 8018707 h 8315209"/>
              <a:gd name="connsiteX146" fmla="*/ 9889587 w 10691446"/>
              <a:gd name="connsiteY146" fmla="*/ 7962436 h 8315209"/>
              <a:gd name="connsiteX147" fmla="*/ 10339753 w 10691446"/>
              <a:gd name="connsiteY147" fmla="*/ 7399729 h 8315209"/>
              <a:gd name="connsiteX148" fmla="*/ 10649243 w 10691446"/>
              <a:gd name="connsiteY148" fmla="*/ 6640073 h 8315209"/>
              <a:gd name="connsiteX149" fmla="*/ 10691446 w 10691446"/>
              <a:gd name="connsiteY149" fmla="*/ 6429058 h 8315209"/>
              <a:gd name="connsiteX150" fmla="*/ 10649243 w 10691446"/>
              <a:gd name="connsiteY150" fmla="*/ 5767876 h 8315209"/>
              <a:gd name="connsiteX151" fmla="*/ 10635175 w 10691446"/>
              <a:gd name="connsiteY151" fmla="*/ 5444319 h 8315209"/>
              <a:gd name="connsiteX152" fmla="*/ 10592972 w 10691446"/>
              <a:gd name="connsiteY152" fmla="*/ 5205169 h 8315209"/>
              <a:gd name="connsiteX153" fmla="*/ 10522633 w 10691446"/>
              <a:gd name="connsiteY153" fmla="*/ 4656529 h 8315209"/>
              <a:gd name="connsiteX154" fmla="*/ 10494498 w 10691446"/>
              <a:gd name="connsiteY154" fmla="*/ 4473649 h 8315209"/>
              <a:gd name="connsiteX155" fmla="*/ 10424160 w 10691446"/>
              <a:gd name="connsiteY155" fmla="*/ 3798399 h 8315209"/>
              <a:gd name="connsiteX156" fmla="*/ 10410092 w 10691446"/>
              <a:gd name="connsiteY156" fmla="*/ 3460775 h 8315209"/>
              <a:gd name="connsiteX157" fmla="*/ 10339753 w 10691446"/>
              <a:gd name="connsiteY157" fmla="*/ 2813661 h 8315209"/>
              <a:gd name="connsiteX158" fmla="*/ 10297550 w 10691446"/>
              <a:gd name="connsiteY158" fmla="*/ 2574510 h 8315209"/>
              <a:gd name="connsiteX159" fmla="*/ 10269415 w 10691446"/>
              <a:gd name="connsiteY159" fmla="*/ 2279089 h 8315209"/>
              <a:gd name="connsiteX160" fmla="*/ 10213144 w 10691446"/>
              <a:gd name="connsiteY160" fmla="*/ 1969599 h 8315209"/>
              <a:gd name="connsiteX161" fmla="*/ 10114670 w 10691446"/>
              <a:gd name="connsiteY161" fmla="*/ 1575704 h 8315209"/>
              <a:gd name="connsiteX162" fmla="*/ 10086535 w 10691446"/>
              <a:gd name="connsiteY162" fmla="*/ 1252147 h 8315209"/>
              <a:gd name="connsiteX163" fmla="*/ 10072467 w 10691446"/>
              <a:gd name="connsiteY163" fmla="*/ 970793 h 8315209"/>
              <a:gd name="connsiteX164" fmla="*/ 9931790 w 10691446"/>
              <a:gd name="connsiteY164" fmla="*/ 534695 h 8315209"/>
              <a:gd name="connsiteX165" fmla="*/ 9720775 w 10691446"/>
              <a:gd name="connsiteY165" fmla="*/ 478424 h 8315209"/>
              <a:gd name="connsiteX166" fmla="*/ 8764172 w 10691446"/>
              <a:gd name="connsiteY166" fmla="*/ 239274 h 8315209"/>
              <a:gd name="connsiteX167" fmla="*/ 8285871 w 10691446"/>
              <a:gd name="connsiteY167" fmla="*/ 225205 h 8315209"/>
              <a:gd name="connsiteX168" fmla="*/ 7666892 w 10691446"/>
              <a:gd name="connsiteY168" fmla="*/ 520627 h 8315209"/>
              <a:gd name="connsiteX169" fmla="*/ 7160455 w 10691446"/>
              <a:gd name="connsiteY169" fmla="*/ 492492 h 8315209"/>
              <a:gd name="connsiteX170" fmla="*/ 6907236 w 10691446"/>
              <a:gd name="connsiteY170" fmla="*/ 464356 h 8315209"/>
              <a:gd name="connsiteX171" fmla="*/ 6386732 w 10691446"/>
              <a:gd name="connsiteY171" fmla="*/ 436221 h 8315209"/>
              <a:gd name="connsiteX172" fmla="*/ 5725550 w 10691446"/>
              <a:gd name="connsiteY172" fmla="*/ 337747 h 8315209"/>
              <a:gd name="connsiteX173" fmla="*/ 5514535 w 10691446"/>
              <a:gd name="connsiteY173" fmla="*/ 295544 h 8315209"/>
              <a:gd name="connsiteX174" fmla="*/ 4895556 w 10691446"/>
              <a:gd name="connsiteY174" fmla="*/ 225206 h 8315209"/>
              <a:gd name="connsiteX175" fmla="*/ 4501661 w 10691446"/>
              <a:gd name="connsiteY175" fmla="*/ 140799 h 8315209"/>
              <a:gd name="connsiteX176" fmla="*/ 4304713 w 10691446"/>
              <a:gd name="connsiteY176" fmla="*/ 84529 h 8315209"/>
              <a:gd name="connsiteX177" fmla="*/ 4079630 w 10691446"/>
              <a:gd name="connsiteY177" fmla="*/ 42326 h 8315209"/>
              <a:gd name="connsiteX178" fmla="*/ 3896750 w 10691446"/>
              <a:gd name="connsiteY178" fmla="*/ 28258 h 8315209"/>
              <a:gd name="connsiteX179" fmla="*/ 3854547 w 10691446"/>
              <a:gd name="connsiteY179" fmla="*/ 14190 h 8315209"/>
              <a:gd name="connsiteX180" fmla="*/ 3432516 w 10691446"/>
              <a:gd name="connsiteY180" fmla="*/ 14190 h 8315209"/>
              <a:gd name="connsiteX181" fmla="*/ 3263704 w 10691446"/>
              <a:gd name="connsiteY181" fmla="*/ 42326 h 8315209"/>
              <a:gd name="connsiteX182" fmla="*/ 2982350 w 10691446"/>
              <a:gd name="connsiteY182" fmla="*/ 56393 h 8315209"/>
              <a:gd name="connsiteX183" fmla="*/ 2799470 w 10691446"/>
              <a:gd name="connsiteY183" fmla="*/ 70461 h 8315209"/>
              <a:gd name="connsiteX184" fmla="*/ 2433710 w 10691446"/>
              <a:gd name="connsiteY184" fmla="*/ 126732 h 8315209"/>
              <a:gd name="connsiteX185" fmla="*/ 1491175 w 10691446"/>
              <a:gd name="connsiteY185" fmla="*/ 154867 h 8315209"/>
              <a:gd name="connsiteX186" fmla="*/ 1406769 w 10691446"/>
              <a:gd name="connsiteY186" fmla="*/ 168935 h 8315209"/>
              <a:gd name="connsiteX187" fmla="*/ 1364566 w 10691446"/>
              <a:gd name="connsiteY187" fmla="*/ 183002 h 8315209"/>
              <a:gd name="connsiteX188" fmla="*/ 1237956 w 10691446"/>
              <a:gd name="connsiteY188" fmla="*/ 197070 h 8315209"/>
              <a:gd name="connsiteX189" fmla="*/ 1083212 w 10691446"/>
              <a:gd name="connsiteY189" fmla="*/ 225206 h 8315209"/>
              <a:gd name="connsiteX190" fmla="*/ 970670 w 10691446"/>
              <a:gd name="connsiteY190" fmla="*/ 239273 h 8315209"/>
              <a:gd name="connsiteX191" fmla="*/ 858129 w 10691446"/>
              <a:gd name="connsiteY191" fmla="*/ 267409 h 8315209"/>
              <a:gd name="connsiteX192" fmla="*/ 858129 w 10691446"/>
              <a:gd name="connsiteY192" fmla="*/ 281476 h 8315209"/>
              <a:gd name="connsiteX193" fmla="*/ 858129 w 10691446"/>
              <a:gd name="connsiteY19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21833 w 10691446"/>
              <a:gd name="connsiteY76" fmla="*/ 2869932 h 8315209"/>
              <a:gd name="connsiteX77" fmla="*/ 4149969 w 10691446"/>
              <a:gd name="connsiteY77" fmla="*/ 2827729 h 8315209"/>
              <a:gd name="connsiteX78" fmla="*/ 4178104 w 10691446"/>
              <a:gd name="connsiteY78" fmla="*/ 2771458 h 8315209"/>
              <a:gd name="connsiteX79" fmla="*/ 4276578 w 10691446"/>
              <a:gd name="connsiteY79" fmla="*/ 2672984 h 8315209"/>
              <a:gd name="connsiteX80" fmla="*/ 4304713 w 10691446"/>
              <a:gd name="connsiteY80" fmla="*/ 2630781 h 8315209"/>
              <a:gd name="connsiteX81" fmla="*/ 4389120 w 10691446"/>
              <a:gd name="connsiteY81" fmla="*/ 2588578 h 8315209"/>
              <a:gd name="connsiteX82" fmla="*/ 4543864 w 10691446"/>
              <a:gd name="connsiteY82" fmla="*/ 2546375 h 8315209"/>
              <a:gd name="connsiteX83" fmla="*/ 5500467 w 10691446"/>
              <a:gd name="connsiteY83" fmla="*/ 2518239 h 8315209"/>
              <a:gd name="connsiteX84" fmla="*/ 5936566 w 10691446"/>
              <a:gd name="connsiteY84" fmla="*/ 2532307 h 8315209"/>
              <a:gd name="connsiteX85" fmla="*/ 6105378 w 10691446"/>
              <a:gd name="connsiteY85" fmla="*/ 2616713 h 8315209"/>
              <a:gd name="connsiteX86" fmla="*/ 6274190 w 10691446"/>
              <a:gd name="connsiteY86" fmla="*/ 2701119 h 8315209"/>
              <a:gd name="connsiteX87" fmla="*/ 6302326 w 10691446"/>
              <a:gd name="connsiteY87" fmla="*/ 2729255 h 8315209"/>
              <a:gd name="connsiteX88" fmla="*/ 6330461 w 10691446"/>
              <a:gd name="connsiteY88" fmla="*/ 2785526 h 8315209"/>
              <a:gd name="connsiteX89" fmla="*/ 6372664 w 10691446"/>
              <a:gd name="connsiteY89" fmla="*/ 2813661 h 8315209"/>
              <a:gd name="connsiteX90" fmla="*/ 6400800 w 10691446"/>
              <a:gd name="connsiteY90" fmla="*/ 2841796 h 8315209"/>
              <a:gd name="connsiteX91" fmla="*/ 6414867 w 10691446"/>
              <a:gd name="connsiteY91" fmla="*/ 2883999 h 8315209"/>
              <a:gd name="connsiteX92" fmla="*/ 6443003 w 10691446"/>
              <a:gd name="connsiteY92" fmla="*/ 2912135 h 8315209"/>
              <a:gd name="connsiteX93" fmla="*/ 6471138 w 10691446"/>
              <a:gd name="connsiteY93" fmla="*/ 2954338 h 8315209"/>
              <a:gd name="connsiteX94" fmla="*/ 6471138 w 10691446"/>
              <a:gd name="connsiteY94" fmla="*/ 3109082 h 8315209"/>
              <a:gd name="connsiteX95" fmla="*/ 6386732 w 10691446"/>
              <a:gd name="connsiteY95" fmla="*/ 3137218 h 8315209"/>
              <a:gd name="connsiteX96" fmla="*/ 6404683 w 10691446"/>
              <a:gd name="connsiteY96" fmla="*/ 3205968 h 8315209"/>
              <a:gd name="connsiteX97" fmla="*/ 6463909 w 10691446"/>
              <a:gd name="connsiteY97" fmla="*/ 3287639 h 8315209"/>
              <a:gd name="connsiteX98" fmla="*/ 6583680 w 10691446"/>
              <a:gd name="connsiteY98" fmla="*/ 3291962 h 8315209"/>
              <a:gd name="connsiteX99" fmla="*/ 6682153 w 10691446"/>
              <a:gd name="connsiteY99" fmla="*/ 3362301 h 8315209"/>
              <a:gd name="connsiteX100" fmla="*/ 6710289 w 10691446"/>
              <a:gd name="connsiteY100" fmla="*/ 3404504 h 8315209"/>
              <a:gd name="connsiteX101" fmla="*/ 6752492 w 10691446"/>
              <a:gd name="connsiteY101" fmla="*/ 3460775 h 8315209"/>
              <a:gd name="connsiteX102" fmla="*/ 6794695 w 10691446"/>
              <a:gd name="connsiteY102" fmla="*/ 3629587 h 8315209"/>
              <a:gd name="connsiteX103" fmla="*/ 6780627 w 10691446"/>
              <a:gd name="connsiteY103" fmla="*/ 3770264 h 8315209"/>
              <a:gd name="connsiteX104" fmla="*/ 6780627 w 10691446"/>
              <a:gd name="connsiteY104" fmla="*/ 4121956 h 8315209"/>
              <a:gd name="connsiteX105" fmla="*/ 6721181 w 10691446"/>
              <a:gd name="connsiteY105" fmla="*/ 4086152 h 8315209"/>
              <a:gd name="connsiteX106" fmla="*/ 6726873 w 10691446"/>
              <a:gd name="connsiteY106" fmla="*/ 4330676 h 8315209"/>
              <a:gd name="connsiteX107" fmla="*/ 6822830 w 10691446"/>
              <a:gd name="connsiteY107" fmla="*/ 4389242 h 8315209"/>
              <a:gd name="connsiteX108" fmla="*/ 6822830 w 10691446"/>
              <a:gd name="connsiteY108" fmla="*/ 4628393 h 8315209"/>
              <a:gd name="connsiteX109" fmla="*/ 6794695 w 10691446"/>
              <a:gd name="connsiteY109" fmla="*/ 4726867 h 8315209"/>
              <a:gd name="connsiteX110" fmla="*/ 6752492 w 10691446"/>
              <a:gd name="connsiteY110" fmla="*/ 4783138 h 8315209"/>
              <a:gd name="connsiteX111" fmla="*/ 6738424 w 10691446"/>
              <a:gd name="connsiteY111" fmla="*/ 4825341 h 8315209"/>
              <a:gd name="connsiteX112" fmla="*/ 6696221 w 10691446"/>
              <a:gd name="connsiteY112" fmla="*/ 4853476 h 8315209"/>
              <a:gd name="connsiteX113" fmla="*/ 6611815 w 10691446"/>
              <a:gd name="connsiteY113" fmla="*/ 4895679 h 8315209"/>
              <a:gd name="connsiteX114" fmla="*/ 6583680 w 10691446"/>
              <a:gd name="connsiteY114" fmla="*/ 4937882 h 8315209"/>
              <a:gd name="connsiteX115" fmla="*/ 6541476 w 10691446"/>
              <a:gd name="connsiteY115" fmla="*/ 4966018 h 8315209"/>
              <a:gd name="connsiteX116" fmla="*/ 6527409 w 10691446"/>
              <a:gd name="connsiteY116" fmla="*/ 5008221 h 8315209"/>
              <a:gd name="connsiteX117" fmla="*/ 6465935 w 10691446"/>
              <a:gd name="connsiteY117" fmla="*/ 5007781 h 8315209"/>
              <a:gd name="connsiteX118" fmla="*/ 6461394 w 10691446"/>
              <a:gd name="connsiteY118" fmla="*/ 5078559 h 8315209"/>
              <a:gd name="connsiteX119" fmla="*/ 6527409 w 10691446"/>
              <a:gd name="connsiteY119" fmla="*/ 5177033 h 8315209"/>
              <a:gd name="connsiteX120" fmla="*/ 6555544 w 10691446"/>
              <a:gd name="connsiteY120" fmla="*/ 5275507 h 8315209"/>
              <a:gd name="connsiteX121" fmla="*/ 6569612 w 10691446"/>
              <a:gd name="connsiteY121" fmla="*/ 5317710 h 8315209"/>
              <a:gd name="connsiteX122" fmla="*/ 6611815 w 10691446"/>
              <a:gd name="connsiteY122" fmla="*/ 5584996 h 8315209"/>
              <a:gd name="connsiteX123" fmla="*/ 6625883 w 10691446"/>
              <a:gd name="connsiteY123" fmla="*/ 5697538 h 8315209"/>
              <a:gd name="connsiteX124" fmla="*/ 6654018 w 10691446"/>
              <a:gd name="connsiteY124" fmla="*/ 5767876 h 8315209"/>
              <a:gd name="connsiteX125" fmla="*/ 6738424 w 10691446"/>
              <a:gd name="connsiteY125" fmla="*/ 5978892 h 8315209"/>
              <a:gd name="connsiteX126" fmla="*/ 6710289 w 10691446"/>
              <a:gd name="connsiteY126" fmla="*/ 6400922 h 8315209"/>
              <a:gd name="connsiteX127" fmla="*/ 6668086 w 10691446"/>
              <a:gd name="connsiteY127" fmla="*/ 6485329 h 8315209"/>
              <a:gd name="connsiteX128" fmla="*/ 6654018 w 10691446"/>
              <a:gd name="connsiteY128" fmla="*/ 6527532 h 8315209"/>
              <a:gd name="connsiteX129" fmla="*/ 6682153 w 10691446"/>
              <a:gd name="connsiteY129" fmla="*/ 7230916 h 8315209"/>
              <a:gd name="connsiteX130" fmla="*/ 6907236 w 10691446"/>
              <a:gd name="connsiteY130" fmla="*/ 7835827 h 8315209"/>
              <a:gd name="connsiteX131" fmla="*/ 6977575 w 10691446"/>
              <a:gd name="connsiteY131" fmla="*/ 7934301 h 8315209"/>
              <a:gd name="connsiteX132" fmla="*/ 7047913 w 10691446"/>
              <a:gd name="connsiteY132" fmla="*/ 7976504 h 8315209"/>
              <a:gd name="connsiteX133" fmla="*/ 7244861 w 10691446"/>
              <a:gd name="connsiteY133" fmla="*/ 8046842 h 8315209"/>
              <a:gd name="connsiteX134" fmla="*/ 7413673 w 10691446"/>
              <a:gd name="connsiteY134" fmla="*/ 8117181 h 8315209"/>
              <a:gd name="connsiteX135" fmla="*/ 7793501 w 10691446"/>
              <a:gd name="connsiteY135" fmla="*/ 8229722 h 8315209"/>
              <a:gd name="connsiteX136" fmla="*/ 8018584 w 10691446"/>
              <a:gd name="connsiteY136" fmla="*/ 8243790 h 8315209"/>
              <a:gd name="connsiteX137" fmla="*/ 8567224 w 10691446"/>
              <a:gd name="connsiteY137" fmla="*/ 8271926 h 8315209"/>
              <a:gd name="connsiteX138" fmla="*/ 8932984 w 10691446"/>
              <a:gd name="connsiteY138" fmla="*/ 8314129 h 8315209"/>
              <a:gd name="connsiteX139" fmla="*/ 9073661 w 10691446"/>
              <a:gd name="connsiteY139" fmla="*/ 8285993 h 8315209"/>
              <a:gd name="connsiteX140" fmla="*/ 9369083 w 10691446"/>
              <a:gd name="connsiteY140" fmla="*/ 8145316 h 8315209"/>
              <a:gd name="connsiteX141" fmla="*/ 9453489 w 10691446"/>
              <a:gd name="connsiteY141" fmla="*/ 8131249 h 8315209"/>
              <a:gd name="connsiteX142" fmla="*/ 9636369 w 10691446"/>
              <a:gd name="connsiteY142" fmla="*/ 8074978 h 8315209"/>
              <a:gd name="connsiteX143" fmla="*/ 9692640 w 10691446"/>
              <a:gd name="connsiteY143" fmla="*/ 8046842 h 8315209"/>
              <a:gd name="connsiteX144" fmla="*/ 9791113 w 10691446"/>
              <a:gd name="connsiteY144" fmla="*/ 8018707 h 8315209"/>
              <a:gd name="connsiteX145" fmla="*/ 9889587 w 10691446"/>
              <a:gd name="connsiteY145" fmla="*/ 7962436 h 8315209"/>
              <a:gd name="connsiteX146" fmla="*/ 10339753 w 10691446"/>
              <a:gd name="connsiteY146" fmla="*/ 7399729 h 8315209"/>
              <a:gd name="connsiteX147" fmla="*/ 10649243 w 10691446"/>
              <a:gd name="connsiteY147" fmla="*/ 6640073 h 8315209"/>
              <a:gd name="connsiteX148" fmla="*/ 10691446 w 10691446"/>
              <a:gd name="connsiteY148" fmla="*/ 6429058 h 8315209"/>
              <a:gd name="connsiteX149" fmla="*/ 10649243 w 10691446"/>
              <a:gd name="connsiteY149" fmla="*/ 5767876 h 8315209"/>
              <a:gd name="connsiteX150" fmla="*/ 10635175 w 10691446"/>
              <a:gd name="connsiteY150" fmla="*/ 5444319 h 8315209"/>
              <a:gd name="connsiteX151" fmla="*/ 10592972 w 10691446"/>
              <a:gd name="connsiteY151" fmla="*/ 5205169 h 8315209"/>
              <a:gd name="connsiteX152" fmla="*/ 10522633 w 10691446"/>
              <a:gd name="connsiteY152" fmla="*/ 4656529 h 8315209"/>
              <a:gd name="connsiteX153" fmla="*/ 10494498 w 10691446"/>
              <a:gd name="connsiteY153" fmla="*/ 4473649 h 8315209"/>
              <a:gd name="connsiteX154" fmla="*/ 10424160 w 10691446"/>
              <a:gd name="connsiteY154" fmla="*/ 3798399 h 8315209"/>
              <a:gd name="connsiteX155" fmla="*/ 10410092 w 10691446"/>
              <a:gd name="connsiteY155" fmla="*/ 3460775 h 8315209"/>
              <a:gd name="connsiteX156" fmla="*/ 10339753 w 10691446"/>
              <a:gd name="connsiteY156" fmla="*/ 2813661 h 8315209"/>
              <a:gd name="connsiteX157" fmla="*/ 10297550 w 10691446"/>
              <a:gd name="connsiteY157" fmla="*/ 2574510 h 8315209"/>
              <a:gd name="connsiteX158" fmla="*/ 10269415 w 10691446"/>
              <a:gd name="connsiteY158" fmla="*/ 2279089 h 8315209"/>
              <a:gd name="connsiteX159" fmla="*/ 10213144 w 10691446"/>
              <a:gd name="connsiteY159" fmla="*/ 1969599 h 8315209"/>
              <a:gd name="connsiteX160" fmla="*/ 10114670 w 10691446"/>
              <a:gd name="connsiteY160" fmla="*/ 1575704 h 8315209"/>
              <a:gd name="connsiteX161" fmla="*/ 10086535 w 10691446"/>
              <a:gd name="connsiteY161" fmla="*/ 1252147 h 8315209"/>
              <a:gd name="connsiteX162" fmla="*/ 10072467 w 10691446"/>
              <a:gd name="connsiteY162" fmla="*/ 970793 h 8315209"/>
              <a:gd name="connsiteX163" fmla="*/ 9931790 w 10691446"/>
              <a:gd name="connsiteY163" fmla="*/ 534695 h 8315209"/>
              <a:gd name="connsiteX164" fmla="*/ 9720775 w 10691446"/>
              <a:gd name="connsiteY164" fmla="*/ 478424 h 8315209"/>
              <a:gd name="connsiteX165" fmla="*/ 8764172 w 10691446"/>
              <a:gd name="connsiteY165" fmla="*/ 239274 h 8315209"/>
              <a:gd name="connsiteX166" fmla="*/ 8285871 w 10691446"/>
              <a:gd name="connsiteY166" fmla="*/ 225205 h 8315209"/>
              <a:gd name="connsiteX167" fmla="*/ 7666892 w 10691446"/>
              <a:gd name="connsiteY167" fmla="*/ 520627 h 8315209"/>
              <a:gd name="connsiteX168" fmla="*/ 7160455 w 10691446"/>
              <a:gd name="connsiteY168" fmla="*/ 492492 h 8315209"/>
              <a:gd name="connsiteX169" fmla="*/ 6907236 w 10691446"/>
              <a:gd name="connsiteY169" fmla="*/ 464356 h 8315209"/>
              <a:gd name="connsiteX170" fmla="*/ 6386732 w 10691446"/>
              <a:gd name="connsiteY170" fmla="*/ 436221 h 8315209"/>
              <a:gd name="connsiteX171" fmla="*/ 5725550 w 10691446"/>
              <a:gd name="connsiteY171" fmla="*/ 337747 h 8315209"/>
              <a:gd name="connsiteX172" fmla="*/ 5514535 w 10691446"/>
              <a:gd name="connsiteY172" fmla="*/ 295544 h 8315209"/>
              <a:gd name="connsiteX173" fmla="*/ 4895556 w 10691446"/>
              <a:gd name="connsiteY173" fmla="*/ 225206 h 8315209"/>
              <a:gd name="connsiteX174" fmla="*/ 4501661 w 10691446"/>
              <a:gd name="connsiteY174" fmla="*/ 140799 h 8315209"/>
              <a:gd name="connsiteX175" fmla="*/ 4304713 w 10691446"/>
              <a:gd name="connsiteY175" fmla="*/ 84529 h 8315209"/>
              <a:gd name="connsiteX176" fmla="*/ 4079630 w 10691446"/>
              <a:gd name="connsiteY176" fmla="*/ 42326 h 8315209"/>
              <a:gd name="connsiteX177" fmla="*/ 3896750 w 10691446"/>
              <a:gd name="connsiteY177" fmla="*/ 28258 h 8315209"/>
              <a:gd name="connsiteX178" fmla="*/ 3854547 w 10691446"/>
              <a:gd name="connsiteY178" fmla="*/ 14190 h 8315209"/>
              <a:gd name="connsiteX179" fmla="*/ 3432516 w 10691446"/>
              <a:gd name="connsiteY179" fmla="*/ 14190 h 8315209"/>
              <a:gd name="connsiteX180" fmla="*/ 3263704 w 10691446"/>
              <a:gd name="connsiteY180" fmla="*/ 42326 h 8315209"/>
              <a:gd name="connsiteX181" fmla="*/ 2982350 w 10691446"/>
              <a:gd name="connsiteY181" fmla="*/ 56393 h 8315209"/>
              <a:gd name="connsiteX182" fmla="*/ 2799470 w 10691446"/>
              <a:gd name="connsiteY182" fmla="*/ 70461 h 8315209"/>
              <a:gd name="connsiteX183" fmla="*/ 2433710 w 10691446"/>
              <a:gd name="connsiteY183" fmla="*/ 126732 h 8315209"/>
              <a:gd name="connsiteX184" fmla="*/ 1491175 w 10691446"/>
              <a:gd name="connsiteY184" fmla="*/ 154867 h 8315209"/>
              <a:gd name="connsiteX185" fmla="*/ 1406769 w 10691446"/>
              <a:gd name="connsiteY185" fmla="*/ 168935 h 8315209"/>
              <a:gd name="connsiteX186" fmla="*/ 1364566 w 10691446"/>
              <a:gd name="connsiteY186" fmla="*/ 183002 h 8315209"/>
              <a:gd name="connsiteX187" fmla="*/ 1237956 w 10691446"/>
              <a:gd name="connsiteY187" fmla="*/ 197070 h 8315209"/>
              <a:gd name="connsiteX188" fmla="*/ 1083212 w 10691446"/>
              <a:gd name="connsiteY188" fmla="*/ 225206 h 8315209"/>
              <a:gd name="connsiteX189" fmla="*/ 970670 w 10691446"/>
              <a:gd name="connsiteY189" fmla="*/ 239273 h 8315209"/>
              <a:gd name="connsiteX190" fmla="*/ 858129 w 10691446"/>
              <a:gd name="connsiteY190" fmla="*/ 267409 h 8315209"/>
              <a:gd name="connsiteX191" fmla="*/ 858129 w 10691446"/>
              <a:gd name="connsiteY191" fmla="*/ 281476 h 8315209"/>
              <a:gd name="connsiteX192" fmla="*/ 858129 w 10691446"/>
              <a:gd name="connsiteY19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178104 w 10691446"/>
              <a:gd name="connsiteY77" fmla="*/ 2771458 h 8315209"/>
              <a:gd name="connsiteX78" fmla="*/ 4276578 w 10691446"/>
              <a:gd name="connsiteY78" fmla="*/ 2672984 h 8315209"/>
              <a:gd name="connsiteX79" fmla="*/ 4304713 w 10691446"/>
              <a:gd name="connsiteY79" fmla="*/ 2630781 h 8315209"/>
              <a:gd name="connsiteX80" fmla="*/ 4389120 w 10691446"/>
              <a:gd name="connsiteY80" fmla="*/ 2588578 h 8315209"/>
              <a:gd name="connsiteX81" fmla="*/ 4543864 w 10691446"/>
              <a:gd name="connsiteY81" fmla="*/ 2546375 h 8315209"/>
              <a:gd name="connsiteX82" fmla="*/ 5500467 w 10691446"/>
              <a:gd name="connsiteY82" fmla="*/ 2518239 h 8315209"/>
              <a:gd name="connsiteX83" fmla="*/ 5936566 w 10691446"/>
              <a:gd name="connsiteY83" fmla="*/ 2532307 h 8315209"/>
              <a:gd name="connsiteX84" fmla="*/ 6105378 w 10691446"/>
              <a:gd name="connsiteY84" fmla="*/ 2616713 h 8315209"/>
              <a:gd name="connsiteX85" fmla="*/ 6274190 w 10691446"/>
              <a:gd name="connsiteY85" fmla="*/ 2701119 h 8315209"/>
              <a:gd name="connsiteX86" fmla="*/ 6302326 w 10691446"/>
              <a:gd name="connsiteY86" fmla="*/ 2729255 h 8315209"/>
              <a:gd name="connsiteX87" fmla="*/ 6330461 w 10691446"/>
              <a:gd name="connsiteY87" fmla="*/ 2785526 h 8315209"/>
              <a:gd name="connsiteX88" fmla="*/ 6372664 w 10691446"/>
              <a:gd name="connsiteY88" fmla="*/ 2813661 h 8315209"/>
              <a:gd name="connsiteX89" fmla="*/ 6400800 w 10691446"/>
              <a:gd name="connsiteY89" fmla="*/ 2841796 h 8315209"/>
              <a:gd name="connsiteX90" fmla="*/ 6414867 w 10691446"/>
              <a:gd name="connsiteY90" fmla="*/ 2883999 h 8315209"/>
              <a:gd name="connsiteX91" fmla="*/ 6443003 w 10691446"/>
              <a:gd name="connsiteY91" fmla="*/ 2912135 h 8315209"/>
              <a:gd name="connsiteX92" fmla="*/ 6471138 w 10691446"/>
              <a:gd name="connsiteY92" fmla="*/ 2954338 h 8315209"/>
              <a:gd name="connsiteX93" fmla="*/ 6471138 w 10691446"/>
              <a:gd name="connsiteY93" fmla="*/ 3109082 h 8315209"/>
              <a:gd name="connsiteX94" fmla="*/ 6386732 w 10691446"/>
              <a:gd name="connsiteY94" fmla="*/ 3137218 h 8315209"/>
              <a:gd name="connsiteX95" fmla="*/ 6404683 w 10691446"/>
              <a:gd name="connsiteY95" fmla="*/ 3205968 h 8315209"/>
              <a:gd name="connsiteX96" fmla="*/ 6463909 w 10691446"/>
              <a:gd name="connsiteY96" fmla="*/ 3287639 h 8315209"/>
              <a:gd name="connsiteX97" fmla="*/ 6583680 w 10691446"/>
              <a:gd name="connsiteY97" fmla="*/ 3291962 h 8315209"/>
              <a:gd name="connsiteX98" fmla="*/ 6682153 w 10691446"/>
              <a:gd name="connsiteY98" fmla="*/ 3362301 h 8315209"/>
              <a:gd name="connsiteX99" fmla="*/ 6710289 w 10691446"/>
              <a:gd name="connsiteY99" fmla="*/ 3404504 h 8315209"/>
              <a:gd name="connsiteX100" fmla="*/ 6752492 w 10691446"/>
              <a:gd name="connsiteY100" fmla="*/ 3460775 h 8315209"/>
              <a:gd name="connsiteX101" fmla="*/ 6794695 w 10691446"/>
              <a:gd name="connsiteY101" fmla="*/ 3629587 h 8315209"/>
              <a:gd name="connsiteX102" fmla="*/ 6780627 w 10691446"/>
              <a:gd name="connsiteY102" fmla="*/ 3770264 h 8315209"/>
              <a:gd name="connsiteX103" fmla="*/ 6780627 w 10691446"/>
              <a:gd name="connsiteY103" fmla="*/ 4121956 h 8315209"/>
              <a:gd name="connsiteX104" fmla="*/ 6721181 w 10691446"/>
              <a:gd name="connsiteY104" fmla="*/ 4086152 h 8315209"/>
              <a:gd name="connsiteX105" fmla="*/ 6726873 w 10691446"/>
              <a:gd name="connsiteY105" fmla="*/ 4330676 h 8315209"/>
              <a:gd name="connsiteX106" fmla="*/ 6822830 w 10691446"/>
              <a:gd name="connsiteY106" fmla="*/ 4389242 h 8315209"/>
              <a:gd name="connsiteX107" fmla="*/ 6822830 w 10691446"/>
              <a:gd name="connsiteY107" fmla="*/ 4628393 h 8315209"/>
              <a:gd name="connsiteX108" fmla="*/ 6794695 w 10691446"/>
              <a:gd name="connsiteY108" fmla="*/ 4726867 h 8315209"/>
              <a:gd name="connsiteX109" fmla="*/ 6752492 w 10691446"/>
              <a:gd name="connsiteY109" fmla="*/ 4783138 h 8315209"/>
              <a:gd name="connsiteX110" fmla="*/ 6738424 w 10691446"/>
              <a:gd name="connsiteY110" fmla="*/ 4825341 h 8315209"/>
              <a:gd name="connsiteX111" fmla="*/ 6696221 w 10691446"/>
              <a:gd name="connsiteY111" fmla="*/ 4853476 h 8315209"/>
              <a:gd name="connsiteX112" fmla="*/ 6611815 w 10691446"/>
              <a:gd name="connsiteY112" fmla="*/ 4895679 h 8315209"/>
              <a:gd name="connsiteX113" fmla="*/ 6583680 w 10691446"/>
              <a:gd name="connsiteY113" fmla="*/ 4937882 h 8315209"/>
              <a:gd name="connsiteX114" fmla="*/ 6541476 w 10691446"/>
              <a:gd name="connsiteY114" fmla="*/ 4966018 h 8315209"/>
              <a:gd name="connsiteX115" fmla="*/ 6527409 w 10691446"/>
              <a:gd name="connsiteY115" fmla="*/ 5008221 h 8315209"/>
              <a:gd name="connsiteX116" fmla="*/ 6465935 w 10691446"/>
              <a:gd name="connsiteY116" fmla="*/ 5007781 h 8315209"/>
              <a:gd name="connsiteX117" fmla="*/ 6461394 w 10691446"/>
              <a:gd name="connsiteY117" fmla="*/ 5078559 h 8315209"/>
              <a:gd name="connsiteX118" fmla="*/ 6527409 w 10691446"/>
              <a:gd name="connsiteY118" fmla="*/ 5177033 h 8315209"/>
              <a:gd name="connsiteX119" fmla="*/ 6555544 w 10691446"/>
              <a:gd name="connsiteY119" fmla="*/ 5275507 h 8315209"/>
              <a:gd name="connsiteX120" fmla="*/ 6569612 w 10691446"/>
              <a:gd name="connsiteY120" fmla="*/ 5317710 h 8315209"/>
              <a:gd name="connsiteX121" fmla="*/ 6611815 w 10691446"/>
              <a:gd name="connsiteY121" fmla="*/ 5584996 h 8315209"/>
              <a:gd name="connsiteX122" fmla="*/ 6625883 w 10691446"/>
              <a:gd name="connsiteY122" fmla="*/ 5697538 h 8315209"/>
              <a:gd name="connsiteX123" fmla="*/ 6654018 w 10691446"/>
              <a:gd name="connsiteY123" fmla="*/ 5767876 h 8315209"/>
              <a:gd name="connsiteX124" fmla="*/ 6738424 w 10691446"/>
              <a:gd name="connsiteY124" fmla="*/ 5978892 h 8315209"/>
              <a:gd name="connsiteX125" fmla="*/ 6710289 w 10691446"/>
              <a:gd name="connsiteY125" fmla="*/ 6400922 h 8315209"/>
              <a:gd name="connsiteX126" fmla="*/ 6668086 w 10691446"/>
              <a:gd name="connsiteY126" fmla="*/ 6485329 h 8315209"/>
              <a:gd name="connsiteX127" fmla="*/ 6654018 w 10691446"/>
              <a:gd name="connsiteY127" fmla="*/ 6527532 h 8315209"/>
              <a:gd name="connsiteX128" fmla="*/ 6682153 w 10691446"/>
              <a:gd name="connsiteY128" fmla="*/ 7230916 h 8315209"/>
              <a:gd name="connsiteX129" fmla="*/ 6907236 w 10691446"/>
              <a:gd name="connsiteY129" fmla="*/ 7835827 h 8315209"/>
              <a:gd name="connsiteX130" fmla="*/ 6977575 w 10691446"/>
              <a:gd name="connsiteY130" fmla="*/ 7934301 h 8315209"/>
              <a:gd name="connsiteX131" fmla="*/ 7047913 w 10691446"/>
              <a:gd name="connsiteY131" fmla="*/ 7976504 h 8315209"/>
              <a:gd name="connsiteX132" fmla="*/ 7244861 w 10691446"/>
              <a:gd name="connsiteY132" fmla="*/ 8046842 h 8315209"/>
              <a:gd name="connsiteX133" fmla="*/ 7413673 w 10691446"/>
              <a:gd name="connsiteY133" fmla="*/ 8117181 h 8315209"/>
              <a:gd name="connsiteX134" fmla="*/ 7793501 w 10691446"/>
              <a:gd name="connsiteY134" fmla="*/ 8229722 h 8315209"/>
              <a:gd name="connsiteX135" fmla="*/ 8018584 w 10691446"/>
              <a:gd name="connsiteY135" fmla="*/ 8243790 h 8315209"/>
              <a:gd name="connsiteX136" fmla="*/ 8567224 w 10691446"/>
              <a:gd name="connsiteY136" fmla="*/ 8271926 h 8315209"/>
              <a:gd name="connsiteX137" fmla="*/ 8932984 w 10691446"/>
              <a:gd name="connsiteY137" fmla="*/ 8314129 h 8315209"/>
              <a:gd name="connsiteX138" fmla="*/ 9073661 w 10691446"/>
              <a:gd name="connsiteY138" fmla="*/ 8285993 h 8315209"/>
              <a:gd name="connsiteX139" fmla="*/ 9369083 w 10691446"/>
              <a:gd name="connsiteY139" fmla="*/ 8145316 h 8315209"/>
              <a:gd name="connsiteX140" fmla="*/ 9453489 w 10691446"/>
              <a:gd name="connsiteY140" fmla="*/ 8131249 h 8315209"/>
              <a:gd name="connsiteX141" fmla="*/ 9636369 w 10691446"/>
              <a:gd name="connsiteY141" fmla="*/ 8074978 h 8315209"/>
              <a:gd name="connsiteX142" fmla="*/ 9692640 w 10691446"/>
              <a:gd name="connsiteY142" fmla="*/ 8046842 h 8315209"/>
              <a:gd name="connsiteX143" fmla="*/ 9791113 w 10691446"/>
              <a:gd name="connsiteY143" fmla="*/ 8018707 h 8315209"/>
              <a:gd name="connsiteX144" fmla="*/ 9889587 w 10691446"/>
              <a:gd name="connsiteY144" fmla="*/ 7962436 h 8315209"/>
              <a:gd name="connsiteX145" fmla="*/ 10339753 w 10691446"/>
              <a:gd name="connsiteY145" fmla="*/ 7399729 h 8315209"/>
              <a:gd name="connsiteX146" fmla="*/ 10649243 w 10691446"/>
              <a:gd name="connsiteY146" fmla="*/ 6640073 h 8315209"/>
              <a:gd name="connsiteX147" fmla="*/ 10691446 w 10691446"/>
              <a:gd name="connsiteY147" fmla="*/ 6429058 h 8315209"/>
              <a:gd name="connsiteX148" fmla="*/ 10649243 w 10691446"/>
              <a:gd name="connsiteY148" fmla="*/ 5767876 h 8315209"/>
              <a:gd name="connsiteX149" fmla="*/ 10635175 w 10691446"/>
              <a:gd name="connsiteY149" fmla="*/ 5444319 h 8315209"/>
              <a:gd name="connsiteX150" fmla="*/ 10592972 w 10691446"/>
              <a:gd name="connsiteY150" fmla="*/ 5205169 h 8315209"/>
              <a:gd name="connsiteX151" fmla="*/ 10522633 w 10691446"/>
              <a:gd name="connsiteY151" fmla="*/ 4656529 h 8315209"/>
              <a:gd name="connsiteX152" fmla="*/ 10494498 w 10691446"/>
              <a:gd name="connsiteY152" fmla="*/ 4473649 h 8315209"/>
              <a:gd name="connsiteX153" fmla="*/ 10424160 w 10691446"/>
              <a:gd name="connsiteY153" fmla="*/ 3798399 h 8315209"/>
              <a:gd name="connsiteX154" fmla="*/ 10410092 w 10691446"/>
              <a:gd name="connsiteY154" fmla="*/ 3460775 h 8315209"/>
              <a:gd name="connsiteX155" fmla="*/ 10339753 w 10691446"/>
              <a:gd name="connsiteY155" fmla="*/ 2813661 h 8315209"/>
              <a:gd name="connsiteX156" fmla="*/ 10297550 w 10691446"/>
              <a:gd name="connsiteY156" fmla="*/ 2574510 h 8315209"/>
              <a:gd name="connsiteX157" fmla="*/ 10269415 w 10691446"/>
              <a:gd name="connsiteY157" fmla="*/ 2279089 h 8315209"/>
              <a:gd name="connsiteX158" fmla="*/ 10213144 w 10691446"/>
              <a:gd name="connsiteY158" fmla="*/ 1969599 h 8315209"/>
              <a:gd name="connsiteX159" fmla="*/ 10114670 w 10691446"/>
              <a:gd name="connsiteY159" fmla="*/ 1575704 h 8315209"/>
              <a:gd name="connsiteX160" fmla="*/ 10086535 w 10691446"/>
              <a:gd name="connsiteY160" fmla="*/ 1252147 h 8315209"/>
              <a:gd name="connsiteX161" fmla="*/ 10072467 w 10691446"/>
              <a:gd name="connsiteY161" fmla="*/ 970793 h 8315209"/>
              <a:gd name="connsiteX162" fmla="*/ 9931790 w 10691446"/>
              <a:gd name="connsiteY162" fmla="*/ 534695 h 8315209"/>
              <a:gd name="connsiteX163" fmla="*/ 9720775 w 10691446"/>
              <a:gd name="connsiteY163" fmla="*/ 478424 h 8315209"/>
              <a:gd name="connsiteX164" fmla="*/ 8764172 w 10691446"/>
              <a:gd name="connsiteY164" fmla="*/ 239274 h 8315209"/>
              <a:gd name="connsiteX165" fmla="*/ 8285871 w 10691446"/>
              <a:gd name="connsiteY165" fmla="*/ 225205 h 8315209"/>
              <a:gd name="connsiteX166" fmla="*/ 7666892 w 10691446"/>
              <a:gd name="connsiteY166" fmla="*/ 520627 h 8315209"/>
              <a:gd name="connsiteX167" fmla="*/ 7160455 w 10691446"/>
              <a:gd name="connsiteY167" fmla="*/ 492492 h 8315209"/>
              <a:gd name="connsiteX168" fmla="*/ 6907236 w 10691446"/>
              <a:gd name="connsiteY168" fmla="*/ 464356 h 8315209"/>
              <a:gd name="connsiteX169" fmla="*/ 6386732 w 10691446"/>
              <a:gd name="connsiteY169" fmla="*/ 436221 h 8315209"/>
              <a:gd name="connsiteX170" fmla="*/ 5725550 w 10691446"/>
              <a:gd name="connsiteY170" fmla="*/ 337747 h 8315209"/>
              <a:gd name="connsiteX171" fmla="*/ 5514535 w 10691446"/>
              <a:gd name="connsiteY171" fmla="*/ 295544 h 8315209"/>
              <a:gd name="connsiteX172" fmla="*/ 4895556 w 10691446"/>
              <a:gd name="connsiteY172" fmla="*/ 225206 h 8315209"/>
              <a:gd name="connsiteX173" fmla="*/ 4501661 w 10691446"/>
              <a:gd name="connsiteY173" fmla="*/ 140799 h 8315209"/>
              <a:gd name="connsiteX174" fmla="*/ 4304713 w 10691446"/>
              <a:gd name="connsiteY174" fmla="*/ 84529 h 8315209"/>
              <a:gd name="connsiteX175" fmla="*/ 4079630 w 10691446"/>
              <a:gd name="connsiteY175" fmla="*/ 42326 h 8315209"/>
              <a:gd name="connsiteX176" fmla="*/ 3896750 w 10691446"/>
              <a:gd name="connsiteY176" fmla="*/ 28258 h 8315209"/>
              <a:gd name="connsiteX177" fmla="*/ 3854547 w 10691446"/>
              <a:gd name="connsiteY177" fmla="*/ 14190 h 8315209"/>
              <a:gd name="connsiteX178" fmla="*/ 3432516 w 10691446"/>
              <a:gd name="connsiteY178" fmla="*/ 14190 h 8315209"/>
              <a:gd name="connsiteX179" fmla="*/ 3263704 w 10691446"/>
              <a:gd name="connsiteY179" fmla="*/ 42326 h 8315209"/>
              <a:gd name="connsiteX180" fmla="*/ 2982350 w 10691446"/>
              <a:gd name="connsiteY180" fmla="*/ 56393 h 8315209"/>
              <a:gd name="connsiteX181" fmla="*/ 2799470 w 10691446"/>
              <a:gd name="connsiteY181" fmla="*/ 70461 h 8315209"/>
              <a:gd name="connsiteX182" fmla="*/ 2433710 w 10691446"/>
              <a:gd name="connsiteY182" fmla="*/ 126732 h 8315209"/>
              <a:gd name="connsiteX183" fmla="*/ 1491175 w 10691446"/>
              <a:gd name="connsiteY183" fmla="*/ 154867 h 8315209"/>
              <a:gd name="connsiteX184" fmla="*/ 1406769 w 10691446"/>
              <a:gd name="connsiteY184" fmla="*/ 168935 h 8315209"/>
              <a:gd name="connsiteX185" fmla="*/ 1364566 w 10691446"/>
              <a:gd name="connsiteY185" fmla="*/ 183002 h 8315209"/>
              <a:gd name="connsiteX186" fmla="*/ 1237956 w 10691446"/>
              <a:gd name="connsiteY186" fmla="*/ 197070 h 8315209"/>
              <a:gd name="connsiteX187" fmla="*/ 1083212 w 10691446"/>
              <a:gd name="connsiteY187" fmla="*/ 225206 h 8315209"/>
              <a:gd name="connsiteX188" fmla="*/ 970670 w 10691446"/>
              <a:gd name="connsiteY188" fmla="*/ 239273 h 8315209"/>
              <a:gd name="connsiteX189" fmla="*/ 858129 w 10691446"/>
              <a:gd name="connsiteY189" fmla="*/ 267409 h 8315209"/>
              <a:gd name="connsiteX190" fmla="*/ 858129 w 10691446"/>
              <a:gd name="connsiteY190" fmla="*/ 281476 h 8315209"/>
              <a:gd name="connsiteX191" fmla="*/ 858129 w 10691446"/>
              <a:gd name="connsiteY19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178104 w 10691446"/>
              <a:gd name="connsiteY77" fmla="*/ 2771458 h 8315209"/>
              <a:gd name="connsiteX78" fmla="*/ 4276578 w 10691446"/>
              <a:gd name="connsiteY78" fmla="*/ 2672984 h 8315209"/>
              <a:gd name="connsiteX79" fmla="*/ 4304713 w 10691446"/>
              <a:gd name="connsiteY79" fmla="*/ 2630781 h 8315209"/>
              <a:gd name="connsiteX80" fmla="*/ 4389120 w 10691446"/>
              <a:gd name="connsiteY80" fmla="*/ 2588578 h 8315209"/>
              <a:gd name="connsiteX81" fmla="*/ 4543864 w 10691446"/>
              <a:gd name="connsiteY81" fmla="*/ 2546375 h 8315209"/>
              <a:gd name="connsiteX82" fmla="*/ 5500467 w 10691446"/>
              <a:gd name="connsiteY82" fmla="*/ 2518239 h 8315209"/>
              <a:gd name="connsiteX83" fmla="*/ 5936566 w 10691446"/>
              <a:gd name="connsiteY83" fmla="*/ 2532307 h 8315209"/>
              <a:gd name="connsiteX84" fmla="*/ 6105378 w 10691446"/>
              <a:gd name="connsiteY84" fmla="*/ 2616713 h 8315209"/>
              <a:gd name="connsiteX85" fmla="*/ 6274190 w 10691446"/>
              <a:gd name="connsiteY85" fmla="*/ 2701119 h 8315209"/>
              <a:gd name="connsiteX86" fmla="*/ 6302326 w 10691446"/>
              <a:gd name="connsiteY86" fmla="*/ 2729255 h 8315209"/>
              <a:gd name="connsiteX87" fmla="*/ 6330461 w 10691446"/>
              <a:gd name="connsiteY87" fmla="*/ 2785526 h 8315209"/>
              <a:gd name="connsiteX88" fmla="*/ 6372664 w 10691446"/>
              <a:gd name="connsiteY88" fmla="*/ 2813661 h 8315209"/>
              <a:gd name="connsiteX89" fmla="*/ 6400800 w 10691446"/>
              <a:gd name="connsiteY89" fmla="*/ 2841796 h 8315209"/>
              <a:gd name="connsiteX90" fmla="*/ 6414867 w 10691446"/>
              <a:gd name="connsiteY90" fmla="*/ 2883999 h 8315209"/>
              <a:gd name="connsiteX91" fmla="*/ 6443003 w 10691446"/>
              <a:gd name="connsiteY91" fmla="*/ 2912135 h 8315209"/>
              <a:gd name="connsiteX92" fmla="*/ 6471138 w 10691446"/>
              <a:gd name="connsiteY92" fmla="*/ 2954338 h 8315209"/>
              <a:gd name="connsiteX93" fmla="*/ 6471138 w 10691446"/>
              <a:gd name="connsiteY93" fmla="*/ 3109082 h 8315209"/>
              <a:gd name="connsiteX94" fmla="*/ 6386732 w 10691446"/>
              <a:gd name="connsiteY94" fmla="*/ 3137218 h 8315209"/>
              <a:gd name="connsiteX95" fmla="*/ 6404683 w 10691446"/>
              <a:gd name="connsiteY95" fmla="*/ 3205968 h 8315209"/>
              <a:gd name="connsiteX96" fmla="*/ 6463909 w 10691446"/>
              <a:gd name="connsiteY96" fmla="*/ 3287639 h 8315209"/>
              <a:gd name="connsiteX97" fmla="*/ 6583680 w 10691446"/>
              <a:gd name="connsiteY97" fmla="*/ 3291962 h 8315209"/>
              <a:gd name="connsiteX98" fmla="*/ 6682153 w 10691446"/>
              <a:gd name="connsiteY98" fmla="*/ 3362301 h 8315209"/>
              <a:gd name="connsiteX99" fmla="*/ 6710289 w 10691446"/>
              <a:gd name="connsiteY99" fmla="*/ 3404504 h 8315209"/>
              <a:gd name="connsiteX100" fmla="*/ 6752492 w 10691446"/>
              <a:gd name="connsiteY100" fmla="*/ 3460775 h 8315209"/>
              <a:gd name="connsiteX101" fmla="*/ 6794695 w 10691446"/>
              <a:gd name="connsiteY101" fmla="*/ 3629587 h 8315209"/>
              <a:gd name="connsiteX102" fmla="*/ 6780627 w 10691446"/>
              <a:gd name="connsiteY102" fmla="*/ 3770264 h 8315209"/>
              <a:gd name="connsiteX103" fmla="*/ 6780627 w 10691446"/>
              <a:gd name="connsiteY103" fmla="*/ 4121956 h 8315209"/>
              <a:gd name="connsiteX104" fmla="*/ 6721181 w 10691446"/>
              <a:gd name="connsiteY104" fmla="*/ 4086152 h 8315209"/>
              <a:gd name="connsiteX105" fmla="*/ 6726873 w 10691446"/>
              <a:gd name="connsiteY105" fmla="*/ 4330676 h 8315209"/>
              <a:gd name="connsiteX106" fmla="*/ 6822830 w 10691446"/>
              <a:gd name="connsiteY106" fmla="*/ 4389242 h 8315209"/>
              <a:gd name="connsiteX107" fmla="*/ 6822830 w 10691446"/>
              <a:gd name="connsiteY107" fmla="*/ 4628393 h 8315209"/>
              <a:gd name="connsiteX108" fmla="*/ 6794695 w 10691446"/>
              <a:gd name="connsiteY108" fmla="*/ 4726867 h 8315209"/>
              <a:gd name="connsiteX109" fmla="*/ 6752492 w 10691446"/>
              <a:gd name="connsiteY109" fmla="*/ 4783138 h 8315209"/>
              <a:gd name="connsiteX110" fmla="*/ 6738424 w 10691446"/>
              <a:gd name="connsiteY110" fmla="*/ 4825341 h 8315209"/>
              <a:gd name="connsiteX111" fmla="*/ 6696221 w 10691446"/>
              <a:gd name="connsiteY111" fmla="*/ 4853476 h 8315209"/>
              <a:gd name="connsiteX112" fmla="*/ 6611815 w 10691446"/>
              <a:gd name="connsiteY112" fmla="*/ 4895679 h 8315209"/>
              <a:gd name="connsiteX113" fmla="*/ 6583680 w 10691446"/>
              <a:gd name="connsiteY113" fmla="*/ 4937882 h 8315209"/>
              <a:gd name="connsiteX114" fmla="*/ 6541476 w 10691446"/>
              <a:gd name="connsiteY114" fmla="*/ 4966018 h 8315209"/>
              <a:gd name="connsiteX115" fmla="*/ 6527409 w 10691446"/>
              <a:gd name="connsiteY115" fmla="*/ 5008221 h 8315209"/>
              <a:gd name="connsiteX116" fmla="*/ 6465935 w 10691446"/>
              <a:gd name="connsiteY116" fmla="*/ 5007781 h 8315209"/>
              <a:gd name="connsiteX117" fmla="*/ 6461394 w 10691446"/>
              <a:gd name="connsiteY117" fmla="*/ 5078559 h 8315209"/>
              <a:gd name="connsiteX118" fmla="*/ 6527409 w 10691446"/>
              <a:gd name="connsiteY118" fmla="*/ 5177033 h 8315209"/>
              <a:gd name="connsiteX119" fmla="*/ 6555544 w 10691446"/>
              <a:gd name="connsiteY119" fmla="*/ 5275507 h 8315209"/>
              <a:gd name="connsiteX120" fmla="*/ 6569612 w 10691446"/>
              <a:gd name="connsiteY120" fmla="*/ 5317710 h 8315209"/>
              <a:gd name="connsiteX121" fmla="*/ 6611815 w 10691446"/>
              <a:gd name="connsiteY121" fmla="*/ 5584996 h 8315209"/>
              <a:gd name="connsiteX122" fmla="*/ 6625883 w 10691446"/>
              <a:gd name="connsiteY122" fmla="*/ 5697538 h 8315209"/>
              <a:gd name="connsiteX123" fmla="*/ 6654018 w 10691446"/>
              <a:gd name="connsiteY123" fmla="*/ 5767876 h 8315209"/>
              <a:gd name="connsiteX124" fmla="*/ 6738424 w 10691446"/>
              <a:gd name="connsiteY124" fmla="*/ 5978892 h 8315209"/>
              <a:gd name="connsiteX125" fmla="*/ 6710289 w 10691446"/>
              <a:gd name="connsiteY125" fmla="*/ 6400922 h 8315209"/>
              <a:gd name="connsiteX126" fmla="*/ 6668086 w 10691446"/>
              <a:gd name="connsiteY126" fmla="*/ 6485329 h 8315209"/>
              <a:gd name="connsiteX127" fmla="*/ 6654018 w 10691446"/>
              <a:gd name="connsiteY127" fmla="*/ 6527532 h 8315209"/>
              <a:gd name="connsiteX128" fmla="*/ 6682153 w 10691446"/>
              <a:gd name="connsiteY128" fmla="*/ 7230916 h 8315209"/>
              <a:gd name="connsiteX129" fmla="*/ 6907236 w 10691446"/>
              <a:gd name="connsiteY129" fmla="*/ 7835827 h 8315209"/>
              <a:gd name="connsiteX130" fmla="*/ 6977575 w 10691446"/>
              <a:gd name="connsiteY130" fmla="*/ 7934301 h 8315209"/>
              <a:gd name="connsiteX131" fmla="*/ 7047913 w 10691446"/>
              <a:gd name="connsiteY131" fmla="*/ 7976504 h 8315209"/>
              <a:gd name="connsiteX132" fmla="*/ 7244861 w 10691446"/>
              <a:gd name="connsiteY132" fmla="*/ 8046842 h 8315209"/>
              <a:gd name="connsiteX133" fmla="*/ 7413673 w 10691446"/>
              <a:gd name="connsiteY133" fmla="*/ 8117181 h 8315209"/>
              <a:gd name="connsiteX134" fmla="*/ 7793501 w 10691446"/>
              <a:gd name="connsiteY134" fmla="*/ 8229722 h 8315209"/>
              <a:gd name="connsiteX135" fmla="*/ 8018584 w 10691446"/>
              <a:gd name="connsiteY135" fmla="*/ 8243790 h 8315209"/>
              <a:gd name="connsiteX136" fmla="*/ 8567224 w 10691446"/>
              <a:gd name="connsiteY136" fmla="*/ 8271926 h 8315209"/>
              <a:gd name="connsiteX137" fmla="*/ 8932984 w 10691446"/>
              <a:gd name="connsiteY137" fmla="*/ 8314129 h 8315209"/>
              <a:gd name="connsiteX138" fmla="*/ 9073661 w 10691446"/>
              <a:gd name="connsiteY138" fmla="*/ 8285993 h 8315209"/>
              <a:gd name="connsiteX139" fmla="*/ 9369083 w 10691446"/>
              <a:gd name="connsiteY139" fmla="*/ 8145316 h 8315209"/>
              <a:gd name="connsiteX140" fmla="*/ 9453489 w 10691446"/>
              <a:gd name="connsiteY140" fmla="*/ 8131249 h 8315209"/>
              <a:gd name="connsiteX141" fmla="*/ 9636369 w 10691446"/>
              <a:gd name="connsiteY141" fmla="*/ 8074978 h 8315209"/>
              <a:gd name="connsiteX142" fmla="*/ 9692640 w 10691446"/>
              <a:gd name="connsiteY142" fmla="*/ 8046842 h 8315209"/>
              <a:gd name="connsiteX143" fmla="*/ 9791113 w 10691446"/>
              <a:gd name="connsiteY143" fmla="*/ 8018707 h 8315209"/>
              <a:gd name="connsiteX144" fmla="*/ 9889587 w 10691446"/>
              <a:gd name="connsiteY144" fmla="*/ 7962436 h 8315209"/>
              <a:gd name="connsiteX145" fmla="*/ 10339753 w 10691446"/>
              <a:gd name="connsiteY145" fmla="*/ 7399729 h 8315209"/>
              <a:gd name="connsiteX146" fmla="*/ 10649243 w 10691446"/>
              <a:gd name="connsiteY146" fmla="*/ 6640073 h 8315209"/>
              <a:gd name="connsiteX147" fmla="*/ 10691446 w 10691446"/>
              <a:gd name="connsiteY147" fmla="*/ 6429058 h 8315209"/>
              <a:gd name="connsiteX148" fmla="*/ 10649243 w 10691446"/>
              <a:gd name="connsiteY148" fmla="*/ 5767876 h 8315209"/>
              <a:gd name="connsiteX149" fmla="*/ 10635175 w 10691446"/>
              <a:gd name="connsiteY149" fmla="*/ 5444319 h 8315209"/>
              <a:gd name="connsiteX150" fmla="*/ 10592972 w 10691446"/>
              <a:gd name="connsiteY150" fmla="*/ 5205169 h 8315209"/>
              <a:gd name="connsiteX151" fmla="*/ 10522633 w 10691446"/>
              <a:gd name="connsiteY151" fmla="*/ 4656529 h 8315209"/>
              <a:gd name="connsiteX152" fmla="*/ 10494498 w 10691446"/>
              <a:gd name="connsiteY152" fmla="*/ 4473649 h 8315209"/>
              <a:gd name="connsiteX153" fmla="*/ 10424160 w 10691446"/>
              <a:gd name="connsiteY153" fmla="*/ 3798399 h 8315209"/>
              <a:gd name="connsiteX154" fmla="*/ 10410092 w 10691446"/>
              <a:gd name="connsiteY154" fmla="*/ 3460775 h 8315209"/>
              <a:gd name="connsiteX155" fmla="*/ 10339753 w 10691446"/>
              <a:gd name="connsiteY155" fmla="*/ 2813661 h 8315209"/>
              <a:gd name="connsiteX156" fmla="*/ 10297550 w 10691446"/>
              <a:gd name="connsiteY156" fmla="*/ 2574510 h 8315209"/>
              <a:gd name="connsiteX157" fmla="*/ 10269415 w 10691446"/>
              <a:gd name="connsiteY157" fmla="*/ 2279089 h 8315209"/>
              <a:gd name="connsiteX158" fmla="*/ 10213144 w 10691446"/>
              <a:gd name="connsiteY158" fmla="*/ 1969599 h 8315209"/>
              <a:gd name="connsiteX159" fmla="*/ 10114670 w 10691446"/>
              <a:gd name="connsiteY159" fmla="*/ 1575704 h 8315209"/>
              <a:gd name="connsiteX160" fmla="*/ 10086535 w 10691446"/>
              <a:gd name="connsiteY160" fmla="*/ 1252147 h 8315209"/>
              <a:gd name="connsiteX161" fmla="*/ 10072467 w 10691446"/>
              <a:gd name="connsiteY161" fmla="*/ 970793 h 8315209"/>
              <a:gd name="connsiteX162" fmla="*/ 9931790 w 10691446"/>
              <a:gd name="connsiteY162" fmla="*/ 534695 h 8315209"/>
              <a:gd name="connsiteX163" fmla="*/ 9720775 w 10691446"/>
              <a:gd name="connsiteY163" fmla="*/ 478424 h 8315209"/>
              <a:gd name="connsiteX164" fmla="*/ 8764172 w 10691446"/>
              <a:gd name="connsiteY164" fmla="*/ 239274 h 8315209"/>
              <a:gd name="connsiteX165" fmla="*/ 8285871 w 10691446"/>
              <a:gd name="connsiteY165" fmla="*/ 225205 h 8315209"/>
              <a:gd name="connsiteX166" fmla="*/ 7666892 w 10691446"/>
              <a:gd name="connsiteY166" fmla="*/ 520627 h 8315209"/>
              <a:gd name="connsiteX167" fmla="*/ 7160455 w 10691446"/>
              <a:gd name="connsiteY167" fmla="*/ 492492 h 8315209"/>
              <a:gd name="connsiteX168" fmla="*/ 6907236 w 10691446"/>
              <a:gd name="connsiteY168" fmla="*/ 464356 h 8315209"/>
              <a:gd name="connsiteX169" fmla="*/ 6386732 w 10691446"/>
              <a:gd name="connsiteY169" fmla="*/ 436221 h 8315209"/>
              <a:gd name="connsiteX170" fmla="*/ 5725550 w 10691446"/>
              <a:gd name="connsiteY170" fmla="*/ 337747 h 8315209"/>
              <a:gd name="connsiteX171" fmla="*/ 5514535 w 10691446"/>
              <a:gd name="connsiteY171" fmla="*/ 295544 h 8315209"/>
              <a:gd name="connsiteX172" fmla="*/ 4895556 w 10691446"/>
              <a:gd name="connsiteY172" fmla="*/ 225206 h 8315209"/>
              <a:gd name="connsiteX173" fmla="*/ 4501661 w 10691446"/>
              <a:gd name="connsiteY173" fmla="*/ 140799 h 8315209"/>
              <a:gd name="connsiteX174" fmla="*/ 4304713 w 10691446"/>
              <a:gd name="connsiteY174" fmla="*/ 84529 h 8315209"/>
              <a:gd name="connsiteX175" fmla="*/ 4079630 w 10691446"/>
              <a:gd name="connsiteY175" fmla="*/ 42326 h 8315209"/>
              <a:gd name="connsiteX176" fmla="*/ 3896750 w 10691446"/>
              <a:gd name="connsiteY176" fmla="*/ 28258 h 8315209"/>
              <a:gd name="connsiteX177" fmla="*/ 3854547 w 10691446"/>
              <a:gd name="connsiteY177" fmla="*/ 14190 h 8315209"/>
              <a:gd name="connsiteX178" fmla="*/ 3432516 w 10691446"/>
              <a:gd name="connsiteY178" fmla="*/ 14190 h 8315209"/>
              <a:gd name="connsiteX179" fmla="*/ 3263704 w 10691446"/>
              <a:gd name="connsiteY179" fmla="*/ 42326 h 8315209"/>
              <a:gd name="connsiteX180" fmla="*/ 2982350 w 10691446"/>
              <a:gd name="connsiteY180" fmla="*/ 56393 h 8315209"/>
              <a:gd name="connsiteX181" fmla="*/ 2799470 w 10691446"/>
              <a:gd name="connsiteY181" fmla="*/ 70461 h 8315209"/>
              <a:gd name="connsiteX182" fmla="*/ 2433710 w 10691446"/>
              <a:gd name="connsiteY182" fmla="*/ 126732 h 8315209"/>
              <a:gd name="connsiteX183" fmla="*/ 1491175 w 10691446"/>
              <a:gd name="connsiteY183" fmla="*/ 154867 h 8315209"/>
              <a:gd name="connsiteX184" fmla="*/ 1406769 w 10691446"/>
              <a:gd name="connsiteY184" fmla="*/ 168935 h 8315209"/>
              <a:gd name="connsiteX185" fmla="*/ 1364566 w 10691446"/>
              <a:gd name="connsiteY185" fmla="*/ 183002 h 8315209"/>
              <a:gd name="connsiteX186" fmla="*/ 1237956 w 10691446"/>
              <a:gd name="connsiteY186" fmla="*/ 197070 h 8315209"/>
              <a:gd name="connsiteX187" fmla="*/ 1083212 w 10691446"/>
              <a:gd name="connsiteY187" fmla="*/ 225206 h 8315209"/>
              <a:gd name="connsiteX188" fmla="*/ 970670 w 10691446"/>
              <a:gd name="connsiteY188" fmla="*/ 239273 h 8315209"/>
              <a:gd name="connsiteX189" fmla="*/ 858129 w 10691446"/>
              <a:gd name="connsiteY189" fmla="*/ 267409 h 8315209"/>
              <a:gd name="connsiteX190" fmla="*/ 858129 w 10691446"/>
              <a:gd name="connsiteY190" fmla="*/ 281476 h 8315209"/>
              <a:gd name="connsiteX191" fmla="*/ 858129 w 10691446"/>
              <a:gd name="connsiteY19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276578 w 10691446"/>
              <a:gd name="connsiteY77" fmla="*/ 2672984 h 8315209"/>
              <a:gd name="connsiteX78" fmla="*/ 4304713 w 10691446"/>
              <a:gd name="connsiteY78" fmla="*/ 2630781 h 8315209"/>
              <a:gd name="connsiteX79" fmla="*/ 4389120 w 10691446"/>
              <a:gd name="connsiteY79" fmla="*/ 2588578 h 8315209"/>
              <a:gd name="connsiteX80" fmla="*/ 4543864 w 10691446"/>
              <a:gd name="connsiteY80" fmla="*/ 2546375 h 8315209"/>
              <a:gd name="connsiteX81" fmla="*/ 5500467 w 10691446"/>
              <a:gd name="connsiteY81" fmla="*/ 2518239 h 8315209"/>
              <a:gd name="connsiteX82" fmla="*/ 5936566 w 10691446"/>
              <a:gd name="connsiteY82" fmla="*/ 2532307 h 8315209"/>
              <a:gd name="connsiteX83" fmla="*/ 6105378 w 10691446"/>
              <a:gd name="connsiteY83" fmla="*/ 2616713 h 8315209"/>
              <a:gd name="connsiteX84" fmla="*/ 6274190 w 10691446"/>
              <a:gd name="connsiteY84" fmla="*/ 2701119 h 8315209"/>
              <a:gd name="connsiteX85" fmla="*/ 6302326 w 10691446"/>
              <a:gd name="connsiteY85" fmla="*/ 2729255 h 8315209"/>
              <a:gd name="connsiteX86" fmla="*/ 6330461 w 10691446"/>
              <a:gd name="connsiteY86" fmla="*/ 2785526 h 8315209"/>
              <a:gd name="connsiteX87" fmla="*/ 6372664 w 10691446"/>
              <a:gd name="connsiteY87" fmla="*/ 2813661 h 8315209"/>
              <a:gd name="connsiteX88" fmla="*/ 6400800 w 10691446"/>
              <a:gd name="connsiteY88" fmla="*/ 2841796 h 8315209"/>
              <a:gd name="connsiteX89" fmla="*/ 6414867 w 10691446"/>
              <a:gd name="connsiteY89" fmla="*/ 2883999 h 8315209"/>
              <a:gd name="connsiteX90" fmla="*/ 6443003 w 10691446"/>
              <a:gd name="connsiteY90" fmla="*/ 2912135 h 8315209"/>
              <a:gd name="connsiteX91" fmla="*/ 6471138 w 10691446"/>
              <a:gd name="connsiteY91" fmla="*/ 2954338 h 8315209"/>
              <a:gd name="connsiteX92" fmla="*/ 6471138 w 10691446"/>
              <a:gd name="connsiteY92" fmla="*/ 3109082 h 8315209"/>
              <a:gd name="connsiteX93" fmla="*/ 6386732 w 10691446"/>
              <a:gd name="connsiteY93" fmla="*/ 3137218 h 8315209"/>
              <a:gd name="connsiteX94" fmla="*/ 6404683 w 10691446"/>
              <a:gd name="connsiteY94" fmla="*/ 3205968 h 8315209"/>
              <a:gd name="connsiteX95" fmla="*/ 6463909 w 10691446"/>
              <a:gd name="connsiteY95" fmla="*/ 3287639 h 8315209"/>
              <a:gd name="connsiteX96" fmla="*/ 6583680 w 10691446"/>
              <a:gd name="connsiteY96" fmla="*/ 3291962 h 8315209"/>
              <a:gd name="connsiteX97" fmla="*/ 6682153 w 10691446"/>
              <a:gd name="connsiteY97" fmla="*/ 3362301 h 8315209"/>
              <a:gd name="connsiteX98" fmla="*/ 6710289 w 10691446"/>
              <a:gd name="connsiteY98" fmla="*/ 3404504 h 8315209"/>
              <a:gd name="connsiteX99" fmla="*/ 6752492 w 10691446"/>
              <a:gd name="connsiteY99" fmla="*/ 3460775 h 8315209"/>
              <a:gd name="connsiteX100" fmla="*/ 6794695 w 10691446"/>
              <a:gd name="connsiteY100" fmla="*/ 3629587 h 8315209"/>
              <a:gd name="connsiteX101" fmla="*/ 6780627 w 10691446"/>
              <a:gd name="connsiteY101" fmla="*/ 3770264 h 8315209"/>
              <a:gd name="connsiteX102" fmla="*/ 6780627 w 10691446"/>
              <a:gd name="connsiteY102" fmla="*/ 4121956 h 8315209"/>
              <a:gd name="connsiteX103" fmla="*/ 6721181 w 10691446"/>
              <a:gd name="connsiteY103" fmla="*/ 4086152 h 8315209"/>
              <a:gd name="connsiteX104" fmla="*/ 6726873 w 10691446"/>
              <a:gd name="connsiteY104" fmla="*/ 4330676 h 8315209"/>
              <a:gd name="connsiteX105" fmla="*/ 6822830 w 10691446"/>
              <a:gd name="connsiteY105" fmla="*/ 4389242 h 8315209"/>
              <a:gd name="connsiteX106" fmla="*/ 6822830 w 10691446"/>
              <a:gd name="connsiteY106" fmla="*/ 4628393 h 8315209"/>
              <a:gd name="connsiteX107" fmla="*/ 6794695 w 10691446"/>
              <a:gd name="connsiteY107" fmla="*/ 4726867 h 8315209"/>
              <a:gd name="connsiteX108" fmla="*/ 6752492 w 10691446"/>
              <a:gd name="connsiteY108" fmla="*/ 4783138 h 8315209"/>
              <a:gd name="connsiteX109" fmla="*/ 6738424 w 10691446"/>
              <a:gd name="connsiteY109" fmla="*/ 4825341 h 8315209"/>
              <a:gd name="connsiteX110" fmla="*/ 6696221 w 10691446"/>
              <a:gd name="connsiteY110" fmla="*/ 4853476 h 8315209"/>
              <a:gd name="connsiteX111" fmla="*/ 6611815 w 10691446"/>
              <a:gd name="connsiteY111" fmla="*/ 4895679 h 8315209"/>
              <a:gd name="connsiteX112" fmla="*/ 6583680 w 10691446"/>
              <a:gd name="connsiteY112" fmla="*/ 4937882 h 8315209"/>
              <a:gd name="connsiteX113" fmla="*/ 6541476 w 10691446"/>
              <a:gd name="connsiteY113" fmla="*/ 4966018 h 8315209"/>
              <a:gd name="connsiteX114" fmla="*/ 6527409 w 10691446"/>
              <a:gd name="connsiteY114" fmla="*/ 5008221 h 8315209"/>
              <a:gd name="connsiteX115" fmla="*/ 6465935 w 10691446"/>
              <a:gd name="connsiteY115" fmla="*/ 5007781 h 8315209"/>
              <a:gd name="connsiteX116" fmla="*/ 6461394 w 10691446"/>
              <a:gd name="connsiteY116" fmla="*/ 5078559 h 8315209"/>
              <a:gd name="connsiteX117" fmla="*/ 6527409 w 10691446"/>
              <a:gd name="connsiteY117" fmla="*/ 5177033 h 8315209"/>
              <a:gd name="connsiteX118" fmla="*/ 6555544 w 10691446"/>
              <a:gd name="connsiteY118" fmla="*/ 5275507 h 8315209"/>
              <a:gd name="connsiteX119" fmla="*/ 6569612 w 10691446"/>
              <a:gd name="connsiteY119" fmla="*/ 5317710 h 8315209"/>
              <a:gd name="connsiteX120" fmla="*/ 6611815 w 10691446"/>
              <a:gd name="connsiteY120" fmla="*/ 5584996 h 8315209"/>
              <a:gd name="connsiteX121" fmla="*/ 6625883 w 10691446"/>
              <a:gd name="connsiteY121" fmla="*/ 5697538 h 8315209"/>
              <a:gd name="connsiteX122" fmla="*/ 6654018 w 10691446"/>
              <a:gd name="connsiteY122" fmla="*/ 5767876 h 8315209"/>
              <a:gd name="connsiteX123" fmla="*/ 6738424 w 10691446"/>
              <a:gd name="connsiteY123" fmla="*/ 5978892 h 8315209"/>
              <a:gd name="connsiteX124" fmla="*/ 6710289 w 10691446"/>
              <a:gd name="connsiteY124" fmla="*/ 6400922 h 8315209"/>
              <a:gd name="connsiteX125" fmla="*/ 6668086 w 10691446"/>
              <a:gd name="connsiteY125" fmla="*/ 6485329 h 8315209"/>
              <a:gd name="connsiteX126" fmla="*/ 6654018 w 10691446"/>
              <a:gd name="connsiteY126" fmla="*/ 6527532 h 8315209"/>
              <a:gd name="connsiteX127" fmla="*/ 6682153 w 10691446"/>
              <a:gd name="connsiteY127" fmla="*/ 7230916 h 8315209"/>
              <a:gd name="connsiteX128" fmla="*/ 6907236 w 10691446"/>
              <a:gd name="connsiteY128" fmla="*/ 7835827 h 8315209"/>
              <a:gd name="connsiteX129" fmla="*/ 6977575 w 10691446"/>
              <a:gd name="connsiteY129" fmla="*/ 7934301 h 8315209"/>
              <a:gd name="connsiteX130" fmla="*/ 7047913 w 10691446"/>
              <a:gd name="connsiteY130" fmla="*/ 7976504 h 8315209"/>
              <a:gd name="connsiteX131" fmla="*/ 7244861 w 10691446"/>
              <a:gd name="connsiteY131" fmla="*/ 8046842 h 8315209"/>
              <a:gd name="connsiteX132" fmla="*/ 7413673 w 10691446"/>
              <a:gd name="connsiteY132" fmla="*/ 8117181 h 8315209"/>
              <a:gd name="connsiteX133" fmla="*/ 7793501 w 10691446"/>
              <a:gd name="connsiteY133" fmla="*/ 8229722 h 8315209"/>
              <a:gd name="connsiteX134" fmla="*/ 8018584 w 10691446"/>
              <a:gd name="connsiteY134" fmla="*/ 8243790 h 8315209"/>
              <a:gd name="connsiteX135" fmla="*/ 8567224 w 10691446"/>
              <a:gd name="connsiteY135" fmla="*/ 8271926 h 8315209"/>
              <a:gd name="connsiteX136" fmla="*/ 8932984 w 10691446"/>
              <a:gd name="connsiteY136" fmla="*/ 8314129 h 8315209"/>
              <a:gd name="connsiteX137" fmla="*/ 9073661 w 10691446"/>
              <a:gd name="connsiteY137" fmla="*/ 8285993 h 8315209"/>
              <a:gd name="connsiteX138" fmla="*/ 9369083 w 10691446"/>
              <a:gd name="connsiteY138" fmla="*/ 8145316 h 8315209"/>
              <a:gd name="connsiteX139" fmla="*/ 9453489 w 10691446"/>
              <a:gd name="connsiteY139" fmla="*/ 8131249 h 8315209"/>
              <a:gd name="connsiteX140" fmla="*/ 9636369 w 10691446"/>
              <a:gd name="connsiteY140" fmla="*/ 8074978 h 8315209"/>
              <a:gd name="connsiteX141" fmla="*/ 9692640 w 10691446"/>
              <a:gd name="connsiteY141" fmla="*/ 8046842 h 8315209"/>
              <a:gd name="connsiteX142" fmla="*/ 9791113 w 10691446"/>
              <a:gd name="connsiteY142" fmla="*/ 8018707 h 8315209"/>
              <a:gd name="connsiteX143" fmla="*/ 9889587 w 10691446"/>
              <a:gd name="connsiteY143" fmla="*/ 7962436 h 8315209"/>
              <a:gd name="connsiteX144" fmla="*/ 10339753 w 10691446"/>
              <a:gd name="connsiteY144" fmla="*/ 7399729 h 8315209"/>
              <a:gd name="connsiteX145" fmla="*/ 10649243 w 10691446"/>
              <a:gd name="connsiteY145" fmla="*/ 6640073 h 8315209"/>
              <a:gd name="connsiteX146" fmla="*/ 10691446 w 10691446"/>
              <a:gd name="connsiteY146" fmla="*/ 6429058 h 8315209"/>
              <a:gd name="connsiteX147" fmla="*/ 10649243 w 10691446"/>
              <a:gd name="connsiteY147" fmla="*/ 5767876 h 8315209"/>
              <a:gd name="connsiteX148" fmla="*/ 10635175 w 10691446"/>
              <a:gd name="connsiteY148" fmla="*/ 5444319 h 8315209"/>
              <a:gd name="connsiteX149" fmla="*/ 10592972 w 10691446"/>
              <a:gd name="connsiteY149" fmla="*/ 5205169 h 8315209"/>
              <a:gd name="connsiteX150" fmla="*/ 10522633 w 10691446"/>
              <a:gd name="connsiteY150" fmla="*/ 4656529 h 8315209"/>
              <a:gd name="connsiteX151" fmla="*/ 10494498 w 10691446"/>
              <a:gd name="connsiteY151" fmla="*/ 4473649 h 8315209"/>
              <a:gd name="connsiteX152" fmla="*/ 10424160 w 10691446"/>
              <a:gd name="connsiteY152" fmla="*/ 3798399 h 8315209"/>
              <a:gd name="connsiteX153" fmla="*/ 10410092 w 10691446"/>
              <a:gd name="connsiteY153" fmla="*/ 3460775 h 8315209"/>
              <a:gd name="connsiteX154" fmla="*/ 10339753 w 10691446"/>
              <a:gd name="connsiteY154" fmla="*/ 2813661 h 8315209"/>
              <a:gd name="connsiteX155" fmla="*/ 10297550 w 10691446"/>
              <a:gd name="connsiteY155" fmla="*/ 2574510 h 8315209"/>
              <a:gd name="connsiteX156" fmla="*/ 10269415 w 10691446"/>
              <a:gd name="connsiteY156" fmla="*/ 2279089 h 8315209"/>
              <a:gd name="connsiteX157" fmla="*/ 10213144 w 10691446"/>
              <a:gd name="connsiteY157" fmla="*/ 1969599 h 8315209"/>
              <a:gd name="connsiteX158" fmla="*/ 10114670 w 10691446"/>
              <a:gd name="connsiteY158" fmla="*/ 1575704 h 8315209"/>
              <a:gd name="connsiteX159" fmla="*/ 10086535 w 10691446"/>
              <a:gd name="connsiteY159" fmla="*/ 1252147 h 8315209"/>
              <a:gd name="connsiteX160" fmla="*/ 10072467 w 10691446"/>
              <a:gd name="connsiteY160" fmla="*/ 970793 h 8315209"/>
              <a:gd name="connsiteX161" fmla="*/ 9931790 w 10691446"/>
              <a:gd name="connsiteY161" fmla="*/ 534695 h 8315209"/>
              <a:gd name="connsiteX162" fmla="*/ 9720775 w 10691446"/>
              <a:gd name="connsiteY162" fmla="*/ 478424 h 8315209"/>
              <a:gd name="connsiteX163" fmla="*/ 8764172 w 10691446"/>
              <a:gd name="connsiteY163" fmla="*/ 239274 h 8315209"/>
              <a:gd name="connsiteX164" fmla="*/ 8285871 w 10691446"/>
              <a:gd name="connsiteY164" fmla="*/ 225205 h 8315209"/>
              <a:gd name="connsiteX165" fmla="*/ 7666892 w 10691446"/>
              <a:gd name="connsiteY165" fmla="*/ 520627 h 8315209"/>
              <a:gd name="connsiteX166" fmla="*/ 7160455 w 10691446"/>
              <a:gd name="connsiteY166" fmla="*/ 492492 h 8315209"/>
              <a:gd name="connsiteX167" fmla="*/ 6907236 w 10691446"/>
              <a:gd name="connsiteY167" fmla="*/ 464356 h 8315209"/>
              <a:gd name="connsiteX168" fmla="*/ 6386732 w 10691446"/>
              <a:gd name="connsiteY168" fmla="*/ 436221 h 8315209"/>
              <a:gd name="connsiteX169" fmla="*/ 5725550 w 10691446"/>
              <a:gd name="connsiteY169" fmla="*/ 337747 h 8315209"/>
              <a:gd name="connsiteX170" fmla="*/ 5514535 w 10691446"/>
              <a:gd name="connsiteY170" fmla="*/ 295544 h 8315209"/>
              <a:gd name="connsiteX171" fmla="*/ 4895556 w 10691446"/>
              <a:gd name="connsiteY171" fmla="*/ 225206 h 8315209"/>
              <a:gd name="connsiteX172" fmla="*/ 4501661 w 10691446"/>
              <a:gd name="connsiteY172" fmla="*/ 140799 h 8315209"/>
              <a:gd name="connsiteX173" fmla="*/ 4304713 w 10691446"/>
              <a:gd name="connsiteY173" fmla="*/ 84529 h 8315209"/>
              <a:gd name="connsiteX174" fmla="*/ 4079630 w 10691446"/>
              <a:gd name="connsiteY174" fmla="*/ 42326 h 8315209"/>
              <a:gd name="connsiteX175" fmla="*/ 3896750 w 10691446"/>
              <a:gd name="connsiteY175" fmla="*/ 28258 h 8315209"/>
              <a:gd name="connsiteX176" fmla="*/ 3854547 w 10691446"/>
              <a:gd name="connsiteY176" fmla="*/ 14190 h 8315209"/>
              <a:gd name="connsiteX177" fmla="*/ 3432516 w 10691446"/>
              <a:gd name="connsiteY177" fmla="*/ 14190 h 8315209"/>
              <a:gd name="connsiteX178" fmla="*/ 3263704 w 10691446"/>
              <a:gd name="connsiteY178" fmla="*/ 42326 h 8315209"/>
              <a:gd name="connsiteX179" fmla="*/ 2982350 w 10691446"/>
              <a:gd name="connsiteY179" fmla="*/ 56393 h 8315209"/>
              <a:gd name="connsiteX180" fmla="*/ 2799470 w 10691446"/>
              <a:gd name="connsiteY180" fmla="*/ 70461 h 8315209"/>
              <a:gd name="connsiteX181" fmla="*/ 2433710 w 10691446"/>
              <a:gd name="connsiteY181" fmla="*/ 126732 h 8315209"/>
              <a:gd name="connsiteX182" fmla="*/ 1491175 w 10691446"/>
              <a:gd name="connsiteY182" fmla="*/ 154867 h 8315209"/>
              <a:gd name="connsiteX183" fmla="*/ 1406769 w 10691446"/>
              <a:gd name="connsiteY183" fmla="*/ 168935 h 8315209"/>
              <a:gd name="connsiteX184" fmla="*/ 1364566 w 10691446"/>
              <a:gd name="connsiteY184" fmla="*/ 183002 h 8315209"/>
              <a:gd name="connsiteX185" fmla="*/ 1237956 w 10691446"/>
              <a:gd name="connsiteY185" fmla="*/ 197070 h 8315209"/>
              <a:gd name="connsiteX186" fmla="*/ 1083212 w 10691446"/>
              <a:gd name="connsiteY186" fmla="*/ 225206 h 8315209"/>
              <a:gd name="connsiteX187" fmla="*/ 970670 w 10691446"/>
              <a:gd name="connsiteY187" fmla="*/ 239273 h 8315209"/>
              <a:gd name="connsiteX188" fmla="*/ 858129 w 10691446"/>
              <a:gd name="connsiteY188" fmla="*/ 267409 h 8315209"/>
              <a:gd name="connsiteX189" fmla="*/ 858129 w 10691446"/>
              <a:gd name="connsiteY189" fmla="*/ 281476 h 8315209"/>
              <a:gd name="connsiteX190" fmla="*/ 858129 w 10691446"/>
              <a:gd name="connsiteY19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276578 w 10691446"/>
              <a:gd name="connsiteY76" fmla="*/ 2672984 h 8315209"/>
              <a:gd name="connsiteX77" fmla="*/ 4304713 w 10691446"/>
              <a:gd name="connsiteY77" fmla="*/ 2630781 h 8315209"/>
              <a:gd name="connsiteX78" fmla="*/ 4389120 w 10691446"/>
              <a:gd name="connsiteY78" fmla="*/ 2588578 h 8315209"/>
              <a:gd name="connsiteX79" fmla="*/ 4543864 w 10691446"/>
              <a:gd name="connsiteY79" fmla="*/ 2546375 h 8315209"/>
              <a:gd name="connsiteX80" fmla="*/ 5500467 w 10691446"/>
              <a:gd name="connsiteY80" fmla="*/ 2518239 h 8315209"/>
              <a:gd name="connsiteX81" fmla="*/ 5936566 w 10691446"/>
              <a:gd name="connsiteY81" fmla="*/ 2532307 h 8315209"/>
              <a:gd name="connsiteX82" fmla="*/ 6105378 w 10691446"/>
              <a:gd name="connsiteY82" fmla="*/ 2616713 h 8315209"/>
              <a:gd name="connsiteX83" fmla="*/ 6274190 w 10691446"/>
              <a:gd name="connsiteY83" fmla="*/ 2701119 h 8315209"/>
              <a:gd name="connsiteX84" fmla="*/ 6302326 w 10691446"/>
              <a:gd name="connsiteY84" fmla="*/ 2729255 h 8315209"/>
              <a:gd name="connsiteX85" fmla="*/ 6330461 w 10691446"/>
              <a:gd name="connsiteY85" fmla="*/ 2785526 h 8315209"/>
              <a:gd name="connsiteX86" fmla="*/ 6372664 w 10691446"/>
              <a:gd name="connsiteY86" fmla="*/ 2813661 h 8315209"/>
              <a:gd name="connsiteX87" fmla="*/ 6400800 w 10691446"/>
              <a:gd name="connsiteY87" fmla="*/ 2841796 h 8315209"/>
              <a:gd name="connsiteX88" fmla="*/ 6414867 w 10691446"/>
              <a:gd name="connsiteY88" fmla="*/ 2883999 h 8315209"/>
              <a:gd name="connsiteX89" fmla="*/ 6443003 w 10691446"/>
              <a:gd name="connsiteY89" fmla="*/ 2912135 h 8315209"/>
              <a:gd name="connsiteX90" fmla="*/ 6471138 w 10691446"/>
              <a:gd name="connsiteY90" fmla="*/ 2954338 h 8315209"/>
              <a:gd name="connsiteX91" fmla="*/ 6471138 w 10691446"/>
              <a:gd name="connsiteY91" fmla="*/ 3109082 h 8315209"/>
              <a:gd name="connsiteX92" fmla="*/ 6386732 w 10691446"/>
              <a:gd name="connsiteY92" fmla="*/ 3137218 h 8315209"/>
              <a:gd name="connsiteX93" fmla="*/ 6404683 w 10691446"/>
              <a:gd name="connsiteY93" fmla="*/ 3205968 h 8315209"/>
              <a:gd name="connsiteX94" fmla="*/ 6463909 w 10691446"/>
              <a:gd name="connsiteY94" fmla="*/ 3287639 h 8315209"/>
              <a:gd name="connsiteX95" fmla="*/ 6583680 w 10691446"/>
              <a:gd name="connsiteY95" fmla="*/ 3291962 h 8315209"/>
              <a:gd name="connsiteX96" fmla="*/ 6682153 w 10691446"/>
              <a:gd name="connsiteY96" fmla="*/ 3362301 h 8315209"/>
              <a:gd name="connsiteX97" fmla="*/ 6710289 w 10691446"/>
              <a:gd name="connsiteY97" fmla="*/ 3404504 h 8315209"/>
              <a:gd name="connsiteX98" fmla="*/ 6752492 w 10691446"/>
              <a:gd name="connsiteY98" fmla="*/ 3460775 h 8315209"/>
              <a:gd name="connsiteX99" fmla="*/ 6794695 w 10691446"/>
              <a:gd name="connsiteY99" fmla="*/ 3629587 h 8315209"/>
              <a:gd name="connsiteX100" fmla="*/ 6780627 w 10691446"/>
              <a:gd name="connsiteY100" fmla="*/ 3770264 h 8315209"/>
              <a:gd name="connsiteX101" fmla="*/ 6780627 w 10691446"/>
              <a:gd name="connsiteY101" fmla="*/ 4121956 h 8315209"/>
              <a:gd name="connsiteX102" fmla="*/ 6721181 w 10691446"/>
              <a:gd name="connsiteY102" fmla="*/ 4086152 h 8315209"/>
              <a:gd name="connsiteX103" fmla="*/ 6726873 w 10691446"/>
              <a:gd name="connsiteY103" fmla="*/ 4330676 h 8315209"/>
              <a:gd name="connsiteX104" fmla="*/ 6822830 w 10691446"/>
              <a:gd name="connsiteY104" fmla="*/ 4389242 h 8315209"/>
              <a:gd name="connsiteX105" fmla="*/ 6822830 w 10691446"/>
              <a:gd name="connsiteY105" fmla="*/ 4628393 h 8315209"/>
              <a:gd name="connsiteX106" fmla="*/ 6794695 w 10691446"/>
              <a:gd name="connsiteY106" fmla="*/ 4726867 h 8315209"/>
              <a:gd name="connsiteX107" fmla="*/ 6752492 w 10691446"/>
              <a:gd name="connsiteY107" fmla="*/ 4783138 h 8315209"/>
              <a:gd name="connsiteX108" fmla="*/ 6738424 w 10691446"/>
              <a:gd name="connsiteY108" fmla="*/ 4825341 h 8315209"/>
              <a:gd name="connsiteX109" fmla="*/ 6696221 w 10691446"/>
              <a:gd name="connsiteY109" fmla="*/ 4853476 h 8315209"/>
              <a:gd name="connsiteX110" fmla="*/ 6611815 w 10691446"/>
              <a:gd name="connsiteY110" fmla="*/ 4895679 h 8315209"/>
              <a:gd name="connsiteX111" fmla="*/ 6583680 w 10691446"/>
              <a:gd name="connsiteY111" fmla="*/ 4937882 h 8315209"/>
              <a:gd name="connsiteX112" fmla="*/ 6541476 w 10691446"/>
              <a:gd name="connsiteY112" fmla="*/ 4966018 h 8315209"/>
              <a:gd name="connsiteX113" fmla="*/ 6527409 w 10691446"/>
              <a:gd name="connsiteY113" fmla="*/ 5008221 h 8315209"/>
              <a:gd name="connsiteX114" fmla="*/ 6465935 w 10691446"/>
              <a:gd name="connsiteY114" fmla="*/ 5007781 h 8315209"/>
              <a:gd name="connsiteX115" fmla="*/ 6461394 w 10691446"/>
              <a:gd name="connsiteY115" fmla="*/ 5078559 h 8315209"/>
              <a:gd name="connsiteX116" fmla="*/ 6527409 w 10691446"/>
              <a:gd name="connsiteY116" fmla="*/ 5177033 h 8315209"/>
              <a:gd name="connsiteX117" fmla="*/ 6555544 w 10691446"/>
              <a:gd name="connsiteY117" fmla="*/ 5275507 h 8315209"/>
              <a:gd name="connsiteX118" fmla="*/ 6569612 w 10691446"/>
              <a:gd name="connsiteY118" fmla="*/ 5317710 h 8315209"/>
              <a:gd name="connsiteX119" fmla="*/ 6611815 w 10691446"/>
              <a:gd name="connsiteY119" fmla="*/ 5584996 h 8315209"/>
              <a:gd name="connsiteX120" fmla="*/ 6625883 w 10691446"/>
              <a:gd name="connsiteY120" fmla="*/ 5697538 h 8315209"/>
              <a:gd name="connsiteX121" fmla="*/ 6654018 w 10691446"/>
              <a:gd name="connsiteY121" fmla="*/ 5767876 h 8315209"/>
              <a:gd name="connsiteX122" fmla="*/ 6738424 w 10691446"/>
              <a:gd name="connsiteY122" fmla="*/ 5978892 h 8315209"/>
              <a:gd name="connsiteX123" fmla="*/ 6710289 w 10691446"/>
              <a:gd name="connsiteY123" fmla="*/ 6400922 h 8315209"/>
              <a:gd name="connsiteX124" fmla="*/ 6668086 w 10691446"/>
              <a:gd name="connsiteY124" fmla="*/ 6485329 h 8315209"/>
              <a:gd name="connsiteX125" fmla="*/ 6654018 w 10691446"/>
              <a:gd name="connsiteY125" fmla="*/ 6527532 h 8315209"/>
              <a:gd name="connsiteX126" fmla="*/ 6682153 w 10691446"/>
              <a:gd name="connsiteY126" fmla="*/ 7230916 h 8315209"/>
              <a:gd name="connsiteX127" fmla="*/ 6907236 w 10691446"/>
              <a:gd name="connsiteY127" fmla="*/ 7835827 h 8315209"/>
              <a:gd name="connsiteX128" fmla="*/ 6977575 w 10691446"/>
              <a:gd name="connsiteY128" fmla="*/ 7934301 h 8315209"/>
              <a:gd name="connsiteX129" fmla="*/ 7047913 w 10691446"/>
              <a:gd name="connsiteY129" fmla="*/ 7976504 h 8315209"/>
              <a:gd name="connsiteX130" fmla="*/ 7244861 w 10691446"/>
              <a:gd name="connsiteY130" fmla="*/ 8046842 h 8315209"/>
              <a:gd name="connsiteX131" fmla="*/ 7413673 w 10691446"/>
              <a:gd name="connsiteY131" fmla="*/ 8117181 h 8315209"/>
              <a:gd name="connsiteX132" fmla="*/ 7793501 w 10691446"/>
              <a:gd name="connsiteY132" fmla="*/ 8229722 h 8315209"/>
              <a:gd name="connsiteX133" fmla="*/ 8018584 w 10691446"/>
              <a:gd name="connsiteY133" fmla="*/ 8243790 h 8315209"/>
              <a:gd name="connsiteX134" fmla="*/ 8567224 w 10691446"/>
              <a:gd name="connsiteY134" fmla="*/ 8271926 h 8315209"/>
              <a:gd name="connsiteX135" fmla="*/ 8932984 w 10691446"/>
              <a:gd name="connsiteY135" fmla="*/ 8314129 h 8315209"/>
              <a:gd name="connsiteX136" fmla="*/ 9073661 w 10691446"/>
              <a:gd name="connsiteY136" fmla="*/ 8285993 h 8315209"/>
              <a:gd name="connsiteX137" fmla="*/ 9369083 w 10691446"/>
              <a:gd name="connsiteY137" fmla="*/ 8145316 h 8315209"/>
              <a:gd name="connsiteX138" fmla="*/ 9453489 w 10691446"/>
              <a:gd name="connsiteY138" fmla="*/ 8131249 h 8315209"/>
              <a:gd name="connsiteX139" fmla="*/ 9636369 w 10691446"/>
              <a:gd name="connsiteY139" fmla="*/ 8074978 h 8315209"/>
              <a:gd name="connsiteX140" fmla="*/ 9692640 w 10691446"/>
              <a:gd name="connsiteY140" fmla="*/ 8046842 h 8315209"/>
              <a:gd name="connsiteX141" fmla="*/ 9791113 w 10691446"/>
              <a:gd name="connsiteY141" fmla="*/ 8018707 h 8315209"/>
              <a:gd name="connsiteX142" fmla="*/ 9889587 w 10691446"/>
              <a:gd name="connsiteY142" fmla="*/ 7962436 h 8315209"/>
              <a:gd name="connsiteX143" fmla="*/ 10339753 w 10691446"/>
              <a:gd name="connsiteY143" fmla="*/ 7399729 h 8315209"/>
              <a:gd name="connsiteX144" fmla="*/ 10649243 w 10691446"/>
              <a:gd name="connsiteY144" fmla="*/ 6640073 h 8315209"/>
              <a:gd name="connsiteX145" fmla="*/ 10691446 w 10691446"/>
              <a:gd name="connsiteY145" fmla="*/ 6429058 h 8315209"/>
              <a:gd name="connsiteX146" fmla="*/ 10649243 w 10691446"/>
              <a:gd name="connsiteY146" fmla="*/ 5767876 h 8315209"/>
              <a:gd name="connsiteX147" fmla="*/ 10635175 w 10691446"/>
              <a:gd name="connsiteY147" fmla="*/ 5444319 h 8315209"/>
              <a:gd name="connsiteX148" fmla="*/ 10592972 w 10691446"/>
              <a:gd name="connsiteY148" fmla="*/ 5205169 h 8315209"/>
              <a:gd name="connsiteX149" fmla="*/ 10522633 w 10691446"/>
              <a:gd name="connsiteY149" fmla="*/ 4656529 h 8315209"/>
              <a:gd name="connsiteX150" fmla="*/ 10494498 w 10691446"/>
              <a:gd name="connsiteY150" fmla="*/ 4473649 h 8315209"/>
              <a:gd name="connsiteX151" fmla="*/ 10424160 w 10691446"/>
              <a:gd name="connsiteY151" fmla="*/ 3798399 h 8315209"/>
              <a:gd name="connsiteX152" fmla="*/ 10410092 w 10691446"/>
              <a:gd name="connsiteY152" fmla="*/ 3460775 h 8315209"/>
              <a:gd name="connsiteX153" fmla="*/ 10339753 w 10691446"/>
              <a:gd name="connsiteY153" fmla="*/ 2813661 h 8315209"/>
              <a:gd name="connsiteX154" fmla="*/ 10297550 w 10691446"/>
              <a:gd name="connsiteY154" fmla="*/ 2574510 h 8315209"/>
              <a:gd name="connsiteX155" fmla="*/ 10269415 w 10691446"/>
              <a:gd name="connsiteY155" fmla="*/ 2279089 h 8315209"/>
              <a:gd name="connsiteX156" fmla="*/ 10213144 w 10691446"/>
              <a:gd name="connsiteY156" fmla="*/ 1969599 h 8315209"/>
              <a:gd name="connsiteX157" fmla="*/ 10114670 w 10691446"/>
              <a:gd name="connsiteY157" fmla="*/ 1575704 h 8315209"/>
              <a:gd name="connsiteX158" fmla="*/ 10086535 w 10691446"/>
              <a:gd name="connsiteY158" fmla="*/ 1252147 h 8315209"/>
              <a:gd name="connsiteX159" fmla="*/ 10072467 w 10691446"/>
              <a:gd name="connsiteY159" fmla="*/ 970793 h 8315209"/>
              <a:gd name="connsiteX160" fmla="*/ 9931790 w 10691446"/>
              <a:gd name="connsiteY160" fmla="*/ 534695 h 8315209"/>
              <a:gd name="connsiteX161" fmla="*/ 9720775 w 10691446"/>
              <a:gd name="connsiteY161" fmla="*/ 478424 h 8315209"/>
              <a:gd name="connsiteX162" fmla="*/ 8764172 w 10691446"/>
              <a:gd name="connsiteY162" fmla="*/ 239274 h 8315209"/>
              <a:gd name="connsiteX163" fmla="*/ 8285871 w 10691446"/>
              <a:gd name="connsiteY163" fmla="*/ 225205 h 8315209"/>
              <a:gd name="connsiteX164" fmla="*/ 7666892 w 10691446"/>
              <a:gd name="connsiteY164" fmla="*/ 520627 h 8315209"/>
              <a:gd name="connsiteX165" fmla="*/ 7160455 w 10691446"/>
              <a:gd name="connsiteY165" fmla="*/ 492492 h 8315209"/>
              <a:gd name="connsiteX166" fmla="*/ 6907236 w 10691446"/>
              <a:gd name="connsiteY166" fmla="*/ 464356 h 8315209"/>
              <a:gd name="connsiteX167" fmla="*/ 6386732 w 10691446"/>
              <a:gd name="connsiteY167" fmla="*/ 436221 h 8315209"/>
              <a:gd name="connsiteX168" fmla="*/ 5725550 w 10691446"/>
              <a:gd name="connsiteY168" fmla="*/ 337747 h 8315209"/>
              <a:gd name="connsiteX169" fmla="*/ 5514535 w 10691446"/>
              <a:gd name="connsiteY169" fmla="*/ 295544 h 8315209"/>
              <a:gd name="connsiteX170" fmla="*/ 4895556 w 10691446"/>
              <a:gd name="connsiteY170" fmla="*/ 225206 h 8315209"/>
              <a:gd name="connsiteX171" fmla="*/ 4501661 w 10691446"/>
              <a:gd name="connsiteY171" fmla="*/ 140799 h 8315209"/>
              <a:gd name="connsiteX172" fmla="*/ 4304713 w 10691446"/>
              <a:gd name="connsiteY172" fmla="*/ 84529 h 8315209"/>
              <a:gd name="connsiteX173" fmla="*/ 4079630 w 10691446"/>
              <a:gd name="connsiteY173" fmla="*/ 42326 h 8315209"/>
              <a:gd name="connsiteX174" fmla="*/ 3896750 w 10691446"/>
              <a:gd name="connsiteY174" fmla="*/ 28258 h 8315209"/>
              <a:gd name="connsiteX175" fmla="*/ 3854547 w 10691446"/>
              <a:gd name="connsiteY175" fmla="*/ 14190 h 8315209"/>
              <a:gd name="connsiteX176" fmla="*/ 3432516 w 10691446"/>
              <a:gd name="connsiteY176" fmla="*/ 14190 h 8315209"/>
              <a:gd name="connsiteX177" fmla="*/ 3263704 w 10691446"/>
              <a:gd name="connsiteY177" fmla="*/ 42326 h 8315209"/>
              <a:gd name="connsiteX178" fmla="*/ 2982350 w 10691446"/>
              <a:gd name="connsiteY178" fmla="*/ 56393 h 8315209"/>
              <a:gd name="connsiteX179" fmla="*/ 2799470 w 10691446"/>
              <a:gd name="connsiteY179" fmla="*/ 70461 h 8315209"/>
              <a:gd name="connsiteX180" fmla="*/ 2433710 w 10691446"/>
              <a:gd name="connsiteY180" fmla="*/ 126732 h 8315209"/>
              <a:gd name="connsiteX181" fmla="*/ 1491175 w 10691446"/>
              <a:gd name="connsiteY181" fmla="*/ 154867 h 8315209"/>
              <a:gd name="connsiteX182" fmla="*/ 1406769 w 10691446"/>
              <a:gd name="connsiteY182" fmla="*/ 168935 h 8315209"/>
              <a:gd name="connsiteX183" fmla="*/ 1364566 w 10691446"/>
              <a:gd name="connsiteY183" fmla="*/ 183002 h 8315209"/>
              <a:gd name="connsiteX184" fmla="*/ 1237956 w 10691446"/>
              <a:gd name="connsiteY184" fmla="*/ 197070 h 8315209"/>
              <a:gd name="connsiteX185" fmla="*/ 1083212 w 10691446"/>
              <a:gd name="connsiteY185" fmla="*/ 225206 h 8315209"/>
              <a:gd name="connsiteX186" fmla="*/ 970670 w 10691446"/>
              <a:gd name="connsiteY186" fmla="*/ 239273 h 8315209"/>
              <a:gd name="connsiteX187" fmla="*/ 858129 w 10691446"/>
              <a:gd name="connsiteY187" fmla="*/ 267409 h 8315209"/>
              <a:gd name="connsiteX188" fmla="*/ 858129 w 10691446"/>
              <a:gd name="connsiteY188" fmla="*/ 281476 h 8315209"/>
              <a:gd name="connsiteX189" fmla="*/ 858129 w 10691446"/>
              <a:gd name="connsiteY18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276578 w 10691446"/>
              <a:gd name="connsiteY76" fmla="*/ 2672984 h 8315209"/>
              <a:gd name="connsiteX77" fmla="*/ 4389120 w 10691446"/>
              <a:gd name="connsiteY77" fmla="*/ 2588578 h 8315209"/>
              <a:gd name="connsiteX78" fmla="*/ 4543864 w 10691446"/>
              <a:gd name="connsiteY78" fmla="*/ 2546375 h 8315209"/>
              <a:gd name="connsiteX79" fmla="*/ 5500467 w 10691446"/>
              <a:gd name="connsiteY79" fmla="*/ 2518239 h 8315209"/>
              <a:gd name="connsiteX80" fmla="*/ 5936566 w 10691446"/>
              <a:gd name="connsiteY80" fmla="*/ 2532307 h 8315209"/>
              <a:gd name="connsiteX81" fmla="*/ 6105378 w 10691446"/>
              <a:gd name="connsiteY81" fmla="*/ 2616713 h 8315209"/>
              <a:gd name="connsiteX82" fmla="*/ 6274190 w 10691446"/>
              <a:gd name="connsiteY82" fmla="*/ 2701119 h 8315209"/>
              <a:gd name="connsiteX83" fmla="*/ 6302326 w 10691446"/>
              <a:gd name="connsiteY83" fmla="*/ 2729255 h 8315209"/>
              <a:gd name="connsiteX84" fmla="*/ 6330461 w 10691446"/>
              <a:gd name="connsiteY84" fmla="*/ 2785526 h 8315209"/>
              <a:gd name="connsiteX85" fmla="*/ 6372664 w 10691446"/>
              <a:gd name="connsiteY85" fmla="*/ 2813661 h 8315209"/>
              <a:gd name="connsiteX86" fmla="*/ 6400800 w 10691446"/>
              <a:gd name="connsiteY86" fmla="*/ 2841796 h 8315209"/>
              <a:gd name="connsiteX87" fmla="*/ 6414867 w 10691446"/>
              <a:gd name="connsiteY87" fmla="*/ 2883999 h 8315209"/>
              <a:gd name="connsiteX88" fmla="*/ 6443003 w 10691446"/>
              <a:gd name="connsiteY88" fmla="*/ 2912135 h 8315209"/>
              <a:gd name="connsiteX89" fmla="*/ 6471138 w 10691446"/>
              <a:gd name="connsiteY89" fmla="*/ 2954338 h 8315209"/>
              <a:gd name="connsiteX90" fmla="*/ 6471138 w 10691446"/>
              <a:gd name="connsiteY90" fmla="*/ 3109082 h 8315209"/>
              <a:gd name="connsiteX91" fmla="*/ 6386732 w 10691446"/>
              <a:gd name="connsiteY91" fmla="*/ 3137218 h 8315209"/>
              <a:gd name="connsiteX92" fmla="*/ 6404683 w 10691446"/>
              <a:gd name="connsiteY92" fmla="*/ 3205968 h 8315209"/>
              <a:gd name="connsiteX93" fmla="*/ 6463909 w 10691446"/>
              <a:gd name="connsiteY93" fmla="*/ 3287639 h 8315209"/>
              <a:gd name="connsiteX94" fmla="*/ 6583680 w 10691446"/>
              <a:gd name="connsiteY94" fmla="*/ 3291962 h 8315209"/>
              <a:gd name="connsiteX95" fmla="*/ 6682153 w 10691446"/>
              <a:gd name="connsiteY95" fmla="*/ 3362301 h 8315209"/>
              <a:gd name="connsiteX96" fmla="*/ 6710289 w 10691446"/>
              <a:gd name="connsiteY96" fmla="*/ 3404504 h 8315209"/>
              <a:gd name="connsiteX97" fmla="*/ 6752492 w 10691446"/>
              <a:gd name="connsiteY97" fmla="*/ 3460775 h 8315209"/>
              <a:gd name="connsiteX98" fmla="*/ 6794695 w 10691446"/>
              <a:gd name="connsiteY98" fmla="*/ 3629587 h 8315209"/>
              <a:gd name="connsiteX99" fmla="*/ 6780627 w 10691446"/>
              <a:gd name="connsiteY99" fmla="*/ 3770264 h 8315209"/>
              <a:gd name="connsiteX100" fmla="*/ 6780627 w 10691446"/>
              <a:gd name="connsiteY100" fmla="*/ 4121956 h 8315209"/>
              <a:gd name="connsiteX101" fmla="*/ 6721181 w 10691446"/>
              <a:gd name="connsiteY101" fmla="*/ 4086152 h 8315209"/>
              <a:gd name="connsiteX102" fmla="*/ 6726873 w 10691446"/>
              <a:gd name="connsiteY102" fmla="*/ 4330676 h 8315209"/>
              <a:gd name="connsiteX103" fmla="*/ 6822830 w 10691446"/>
              <a:gd name="connsiteY103" fmla="*/ 4389242 h 8315209"/>
              <a:gd name="connsiteX104" fmla="*/ 6822830 w 10691446"/>
              <a:gd name="connsiteY104" fmla="*/ 4628393 h 8315209"/>
              <a:gd name="connsiteX105" fmla="*/ 6794695 w 10691446"/>
              <a:gd name="connsiteY105" fmla="*/ 4726867 h 8315209"/>
              <a:gd name="connsiteX106" fmla="*/ 6752492 w 10691446"/>
              <a:gd name="connsiteY106" fmla="*/ 4783138 h 8315209"/>
              <a:gd name="connsiteX107" fmla="*/ 6738424 w 10691446"/>
              <a:gd name="connsiteY107" fmla="*/ 4825341 h 8315209"/>
              <a:gd name="connsiteX108" fmla="*/ 6696221 w 10691446"/>
              <a:gd name="connsiteY108" fmla="*/ 4853476 h 8315209"/>
              <a:gd name="connsiteX109" fmla="*/ 6611815 w 10691446"/>
              <a:gd name="connsiteY109" fmla="*/ 4895679 h 8315209"/>
              <a:gd name="connsiteX110" fmla="*/ 6583680 w 10691446"/>
              <a:gd name="connsiteY110" fmla="*/ 4937882 h 8315209"/>
              <a:gd name="connsiteX111" fmla="*/ 6541476 w 10691446"/>
              <a:gd name="connsiteY111" fmla="*/ 4966018 h 8315209"/>
              <a:gd name="connsiteX112" fmla="*/ 6527409 w 10691446"/>
              <a:gd name="connsiteY112" fmla="*/ 5008221 h 8315209"/>
              <a:gd name="connsiteX113" fmla="*/ 6465935 w 10691446"/>
              <a:gd name="connsiteY113" fmla="*/ 5007781 h 8315209"/>
              <a:gd name="connsiteX114" fmla="*/ 6461394 w 10691446"/>
              <a:gd name="connsiteY114" fmla="*/ 5078559 h 8315209"/>
              <a:gd name="connsiteX115" fmla="*/ 6527409 w 10691446"/>
              <a:gd name="connsiteY115" fmla="*/ 5177033 h 8315209"/>
              <a:gd name="connsiteX116" fmla="*/ 6555544 w 10691446"/>
              <a:gd name="connsiteY116" fmla="*/ 5275507 h 8315209"/>
              <a:gd name="connsiteX117" fmla="*/ 6569612 w 10691446"/>
              <a:gd name="connsiteY117" fmla="*/ 5317710 h 8315209"/>
              <a:gd name="connsiteX118" fmla="*/ 6611815 w 10691446"/>
              <a:gd name="connsiteY118" fmla="*/ 5584996 h 8315209"/>
              <a:gd name="connsiteX119" fmla="*/ 6625883 w 10691446"/>
              <a:gd name="connsiteY119" fmla="*/ 5697538 h 8315209"/>
              <a:gd name="connsiteX120" fmla="*/ 6654018 w 10691446"/>
              <a:gd name="connsiteY120" fmla="*/ 5767876 h 8315209"/>
              <a:gd name="connsiteX121" fmla="*/ 6738424 w 10691446"/>
              <a:gd name="connsiteY121" fmla="*/ 5978892 h 8315209"/>
              <a:gd name="connsiteX122" fmla="*/ 6710289 w 10691446"/>
              <a:gd name="connsiteY122" fmla="*/ 6400922 h 8315209"/>
              <a:gd name="connsiteX123" fmla="*/ 6668086 w 10691446"/>
              <a:gd name="connsiteY123" fmla="*/ 6485329 h 8315209"/>
              <a:gd name="connsiteX124" fmla="*/ 6654018 w 10691446"/>
              <a:gd name="connsiteY124" fmla="*/ 6527532 h 8315209"/>
              <a:gd name="connsiteX125" fmla="*/ 6682153 w 10691446"/>
              <a:gd name="connsiteY125" fmla="*/ 7230916 h 8315209"/>
              <a:gd name="connsiteX126" fmla="*/ 6907236 w 10691446"/>
              <a:gd name="connsiteY126" fmla="*/ 7835827 h 8315209"/>
              <a:gd name="connsiteX127" fmla="*/ 6977575 w 10691446"/>
              <a:gd name="connsiteY127" fmla="*/ 7934301 h 8315209"/>
              <a:gd name="connsiteX128" fmla="*/ 7047913 w 10691446"/>
              <a:gd name="connsiteY128" fmla="*/ 7976504 h 8315209"/>
              <a:gd name="connsiteX129" fmla="*/ 7244861 w 10691446"/>
              <a:gd name="connsiteY129" fmla="*/ 8046842 h 8315209"/>
              <a:gd name="connsiteX130" fmla="*/ 7413673 w 10691446"/>
              <a:gd name="connsiteY130" fmla="*/ 8117181 h 8315209"/>
              <a:gd name="connsiteX131" fmla="*/ 7793501 w 10691446"/>
              <a:gd name="connsiteY131" fmla="*/ 8229722 h 8315209"/>
              <a:gd name="connsiteX132" fmla="*/ 8018584 w 10691446"/>
              <a:gd name="connsiteY132" fmla="*/ 8243790 h 8315209"/>
              <a:gd name="connsiteX133" fmla="*/ 8567224 w 10691446"/>
              <a:gd name="connsiteY133" fmla="*/ 8271926 h 8315209"/>
              <a:gd name="connsiteX134" fmla="*/ 8932984 w 10691446"/>
              <a:gd name="connsiteY134" fmla="*/ 8314129 h 8315209"/>
              <a:gd name="connsiteX135" fmla="*/ 9073661 w 10691446"/>
              <a:gd name="connsiteY135" fmla="*/ 8285993 h 8315209"/>
              <a:gd name="connsiteX136" fmla="*/ 9369083 w 10691446"/>
              <a:gd name="connsiteY136" fmla="*/ 8145316 h 8315209"/>
              <a:gd name="connsiteX137" fmla="*/ 9453489 w 10691446"/>
              <a:gd name="connsiteY137" fmla="*/ 8131249 h 8315209"/>
              <a:gd name="connsiteX138" fmla="*/ 9636369 w 10691446"/>
              <a:gd name="connsiteY138" fmla="*/ 8074978 h 8315209"/>
              <a:gd name="connsiteX139" fmla="*/ 9692640 w 10691446"/>
              <a:gd name="connsiteY139" fmla="*/ 8046842 h 8315209"/>
              <a:gd name="connsiteX140" fmla="*/ 9791113 w 10691446"/>
              <a:gd name="connsiteY140" fmla="*/ 8018707 h 8315209"/>
              <a:gd name="connsiteX141" fmla="*/ 9889587 w 10691446"/>
              <a:gd name="connsiteY141" fmla="*/ 7962436 h 8315209"/>
              <a:gd name="connsiteX142" fmla="*/ 10339753 w 10691446"/>
              <a:gd name="connsiteY142" fmla="*/ 7399729 h 8315209"/>
              <a:gd name="connsiteX143" fmla="*/ 10649243 w 10691446"/>
              <a:gd name="connsiteY143" fmla="*/ 6640073 h 8315209"/>
              <a:gd name="connsiteX144" fmla="*/ 10691446 w 10691446"/>
              <a:gd name="connsiteY144" fmla="*/ 6429058 h 8315209"/>
              <a:gd name="connsiteX145" fmla="*/ 10649243 w 10691446"/>
              <a:gd name="connsiteY145" fmla="*/ 5767876 h 8315209"/>
              <a:gd name="connsiteX146" fmla="*/ 10635175 w 10691446"/>
              <a:gd name="connsiteY146" fmla="*/ 5444319 h 8315209"/>
              <a:gd name="connsiteX147" fmla="*/ 10592972 w 10691446"/>
              <a:gd name="connsiteY147" fmla="*/ 5205169 h 8315209"/>
              <a:gd name="connsiteX148" fmla="*/ 10522633 w 10691446"/>
              <a:gd name="connsiteY148" fmla="*/ 4656529 h 8315209"/>
              <a:gd name="connsiteX149" fmla="*/ 10494498 w 10691446"/>
              <a:gd name="connsiteY149" fmla="*/ 4473649 h 8315209"/>
              <a:gd name="connsiteX150" fmla="*/ 10424160 w 10691446"/>
              <a:gd name="connsiteY150" fmla="*/ 3798399 h 8315209"/>
              <a:gd name="connsiteX151" fmla="*/ 10410092 w 10691446"/>
              <a:gd name="connsiteY151" fmla="*/ 3460775 h 8315209"/>
              <a:gd name="connsiteX152" fmla="*/ 10339753 w 10691446"/>
              <a:gd name="connsiteY152" fmla="*/ 2813661 h 8315209"/>
              <a:gd name="connsiteX153" fmla="*/ 10297550 w 10691446"/>
              <a:gd name="connsiteY153" fmla="*/ 2574510 h 8315209"/>
              <a:gd name="connsiteX154" fmla="*/ 10269415 w 10691446"/>
              <a:gd name="connsiteY154" fmla="*/ 2279089 h 8315209"/>
              <a:gd name="connsiteX155" fmla="*/ 10213144 w 10691446"/>
              <a:gd name="connsiteY155" fmla="*/ 1969599 h 8315209"/>
              <a:gd name="connsiteX156" fmla="*/ 10114670 w 10691446"/>
              <a:gd name="connsiteY156" fmla="*/ 1575704 h 8315209"/>
              <a:gd name="connsiteX157" fmla="*/ 10086535 w 10691446"/>
              <a:gd name="connsiteY157" fmla="*/ 1252147 h 8315209"/>
              <a:gd name="connsiteX158" fmla="*/ 10072467 w 10691446"/>
              <a:gd name="connsiteY158" fmla="*/ 970793 h 8315209"/>
              <a:gd name="connsiteX159" fmla="*/ 9931790 w 10691446"/>
              <a:gd name="connsiteY159" fmla="*/ 534695 h 8315209"/>
              <a:gd name="connsiteX160" fmla="*/ 9720775 w 10691446"/>
              <a:gd name="connsiteY160" fmla="*/ 478424 h 8315209"/>
              <a:gd name="connsiteX161" fmla="*/ 8764172 w 10691446"/>
              <a:gd name="connsiteY161" fmla="*/ 239274 h 8315209"/>
              <a:gd name="connsiteX162" fmla="*/ 8285871 w 10691446"/>
              <a:gd name="connsiteY162" fmla="*/ 225205 h 8315209"/>
              <a:gd name="connsiteX163" fmla="*/ 7666892 w 10691446"/>
              <a:gd name="connsiteY163" fmla="*/ 520627 h 8315209"/>
              <a:gd name="connsiteX164" fmla="*/ 7160455 w 10691446"/>
              <a:gd name="connsiteY164" fmla="*/ 492492 h 8315209"/>
              <a:gd name="connsiteX165" fmla="*/ 6907236 w 10691446"/>
              <a:gd name="connsiteY165" fmla="*/ 464356 h 8315209"/>
              <a:gd name="connsiteX166" fmla="*/ 6386732 w 10691446"/>
              <a:gd name="connsiteY166" fmla="*/ 436221 h 8315209"/>
              <a:gd name="connsiteX167" fmla="*/ 5725550 w 10691446"/>
              <a:gd name="connsiteY167" fmla="*/ 337747 h 8315209"/>
              <a:gd name="connsiteX168" fmla="*/ 5514535 w 10691446"/>
              <a:gd name="connsiteY168" fmla="*/ 295544 h 8315209"/>
              <a:gd name="connsiteX169" fmla="*/ 4895556 w 10691446"/>
              <a:gd name="connsiteY169" fmla="*/ 225206 h 8315209"/>
              <a:gd name="connsiteX170" fmla="*/ 4501661 w 10691446"/>
              <a:gd name="connsiteY170" fmla="*/ 140799 h 8315209"/>
              <a:gd name="connsiteX171" fmla="*/ 4304713 w 10691446"/>
              <a:gd name="connsiteY171" fmla="*/ 84529 h 8315209"/>
              <a:gd name="connsiteX172" fmla="*/ 4079630 w 10691446"/>
              <a:gd name="connsiteY172" fmla="*/ 42326 h 8315209"/>
              <a:gd name="connsiteX173" fmla="*/ 3896750 w 10691446"/>
              <a:gd name="connsiteY173" fmla="*/ 28258 h 8315209"/>
              <a:gd name="connsiteX174" fmla="*/ 3854547 w 10691446"/>
              <a:gd name="connsiteY174" fmla="*/ 14190 h 8315209"/>
              <a:gd name="connsiteX175" fmla="*/ 3432516 w 10691446"/>
              <a:gd name="connsiteY175" fmla="*/ 14190 h 8315209"/>
              <a:gd name="connsiteX176" fmla="*/ 3263704 w 10691446"/>
              <a:gd name="connsiteY176" fmla="*/ 42326 h 8315209"/>
              <a:gd name="connsiteX177" fmla="*/ 2982350 w 10691446"/>
              <a:gd name="connsiteY177" fmla="*/ 56393 h 8315209"/>
              <a:gd name="connsiteX178" fmla="*/ 2799470 w 10691446"/>
              <a:gd name="connsiteY178" fmla="*/ 70461 h 8315209"/>
              <a:gd name="connsiteX179" fmla="*/ 2433710 w 10691446"/>
              <a:gd name="connsiteY179" fmla="*/ 126732 h 8315209"/>
              <a:gd name="connsiteX180" fmla="*/ 1491175 w 10691446"/>
              <a:gd name="connsiteY180" fmla="*/ 154867 h 8315209"/>
              <a:gd name="connsiteX181" fmla="*/ 1406769 w 10691446"/>
              <a:gd name="connsiteY181" fmla="*/ 168935 h 8315209"/>
              <a:gd name="connsiteX182" fmla="*/ 1364566 w 10691446"/>
              <a:gd name="connsiteY182" fmla="*/ 183002 h 8315209"/>
              <a:gd name="connsiteX183" fmla="*/ 1237956 w 10691446"/>
              <a:gd name="connsiteY183" fmla="*/ 197070 h 8315209"/>
              <a:gd name="connsiteX184" fmla="*/ 1083212 w 10691446"/>
              <a:gd name="connsiteY184" fmla="*/ 225206 h 8315209"/>
              <a:gd name="connsiteX185" fmla="*/ 970670 w 10691446"/>
              <a:gd name="connsiteY185" fmla="*/ 239273 h 8315209"/>
              <a:gd name="connsiteX186" fmla="*/ 858129 w 10691446"/>
              <a:gd name="connsiteY186" fmla="*/ 267409 h 8315209"/>
              <a:gd name="connsiteX187" fmla="*/ 858129 w 10691446"/>
              <a:gd name="connsiteY187" fmla="*/ 281476 h 8315209"/>
              <a:gd name="connsiteX188" fmla="*/ 858129 w 10691446"/>
              <a:gd name="connsiteY18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389120 w 10691446"/>
              <a:gd name="connsiteY76" fmla="*/ 2588578 h 8315209"/>
              <a:gd name="connsiteX77" fmla="*/ 4543864 w 10691446"/>
              <a:gd name="connsiteY77" fmla="*/ 2546375 h 8315209"/>
              <a:gd name="connsiteX78" fmla="*/ 5500467 w 10691446"/>
              <a:gd name="connsiteY78" fmla="*/ 2518239 h 8315209"/>
              <a:gd name="connsiteX79" fmla="*/ 5936566 w 10691446"/>
              <a:gd name="connsiteY79" fmla="*/ 2532307 h 8315209"/>
              <a:gd name="connsiteX80" fmla="*/ 6105378 w 10691446"/>
              <a:gd name="connsiteY80" fmla="*/ 2616713 h 8315209"/>
              <a:gd name="connsiteX81" fmla="*/ 6274190 w 10691446"/>
              <a:gd name="connsiteY81" fmla="*/ 2701119 h 8315209"/>
              <a:gd name="connsiteX82" fmla="*/ 6302326 w 10691446"/>
              <a:gd name="connsiteY82" fmla="*/ 2729255 h 8315209"/>
              <a:gd name="connsiteX83" fmla="*/ 6330461 w 10691446"/>
              <a:gd name="connsiteY83" fmla="*/ 2785526 h 8315209"/>
              <a:gd name="connsiteX84" fmla="*/ 6372664 w 10691446"/>
              <a:gd name="connsiteY84" fmla="*/ 2813661 h 8315209"/>
              <a:gd name="connsiteX85" fmla="*/ 6400800 w 10691446"/>
              <a:gd name="connsiteY85" fmla="*/ 2841796 h 8315209"/>
              <a:gd name="connsiteX86" fmla="*/ 6414867 w 10691446"/>
              <a:gd name="connsiteY86" fmla="*/ 2883999 h 8315209"/>
              <a:gd name="connsiteX87" fmla="*/ 6443003 w 10691446"/>
              <a:gd name="connsiteY87" fmla="*/ 2912135 h 8315209"/>
              <a:gd name="connsiteX88" fmla="*/ 6471138 w 10691446"/>
              <a:gd name="connsiteY88" fmla="*/ 2954338 h 8315209"/>
              <a:gd name="connsiteX89" fmla="*/ 6471138 w 10691446"/>
              <a:gd name="connsiteY89" fmla="*/ 3109082 h 8315209"/>
              <a:gd name="connsiteX90" fmla="*/ 6386732 w 10691446"/>
              <a:gd name="connsiteY90" fmla="*/ 3137218 h 8315209"/>
              <a:gd name="connsiteX91" fmla="*/ 6404683 w 10691446"/>
              <a:gd name="connsiteY91" fmla="*/ 3205968 h 8315209"/>
              <a:gd name="connsiteX92" fmla="*/ 6463909 w 10691446"/>
              <a:gd name="connsiteY92" fmla="*/ 3287639 h 8315209"/>
              <a:gd name="connsiteX93" fmla="*/ 6583680 w 10691446"/>
              <a:gd name="connsiteY93" fmla="*/ 3291962 h 8315209"/>
              <a:gd name="connsiteX94" fmla="*/ 6682153 w 10691446"/>
              <a:gd name="connsiteY94" fmla="*/ 3362301 h 8315209"/>
              <a:gd name="connsiteX95" fmla="*/ 6710289 w 10691446"/>
              <a:gd name="connsiteY95" fmla="*/ 3404504 h 8315209"/>
              <a:gd name="connsiteX96" fmla="*/ 6752492 w 10691446"/>
              <a:gd name="connsiteY96" fmla="*/ 3460775 h 8315209"/>
              <a:gd name="connsiteX97" fmla="*/ 6794695 w 10691446"/>
              <a:gd name="connsiteY97" fmla="*/ 3629587 h 8315209"/>
              <a:gd name="connsiteX98" fmla="*/ 6780627 w 10691446"/>
              <a:gd name="connsiteY98" fmla="*/ 3770264 h 8315209"/>
              <a:gd name="connsiteX99" fmla="*/ 6780627 w 10691446"/>
              <a:gd name="connsiteY99" fmla="*/ 4121956 h 8315209"/>
              <a:gd name="connsiteX100" fmla="*/ 6721181 w 10691446"/>
              <a:gd name="connsiteY100" fmla="*/ 4086152 h 8315209"/>
              <a:gd name="connsiteX101" fmla="*/ 6726873 w 10691446"/>
              <a:gd name="connsiteY101" fmla="*/ 4330676 h 8315209"/>
              <a:gd name="connsiteX102" fmla="*/ 6822830 w 10691446"/>
              <a:gd name="connsiteY102" fmla="*/ 4389242 h 8315209"/>
              <a:gd name="connsiteX103" fmla="*/ 6822830 w 10691446"/>
              <a:gd name="connsiteY103" fmla="*/ 4628393 h 8315209"/>
              <a:gd name="connsiteX104" fmla="*/ 6794695 w 10691446"/>
              <a:gd name="connsiteY104" fmla="*/ 4726867 h 8315209"/>
              <a:gd name="connsiteX105" fmla="*/ 6752492 w 10691446"/>
              <a:gd name="connsiteY105" fmla="*/ 4783138 h 8315209"/>
              <a:gd name="connsiteX106" fmla="*/ 6738424 w 10691446"/>
              <a:gd name="connsiteY106" fmla="*/ 4825341 h 8315209"/>
              <a:gd name="connsiteX107" fmla="*/ 6696221 w 10691446"/>
              <a:gd name="connsiteY107" fmla="*/ 4853476 h 8315209"/>
              <a:gd name="connsiteX108" fmla="*/ 6611815 w 10691446"/>
              <a:gd name="connsiteY108" fmla="*/ 4895679 h 8315209"/>
              <a:gd name="connsiteX109" fmla="*/ 6583680 w 10691446"/>
              <a:gd name="connsiteY109" fmla="*/ 4937882 h 8315209"/>
              <a:gd name="connsiteX110" fmla="*/ 6541476 w 10691446"/>
              <a:gd name="connsiteY110" fmla="*/ 4966018 h 8315209"/>
              <a:gd name="connsiteX111" fmla="*/ 6527409 w 10691446"/>
              <a:gd name="connsiteY111" fmla="*/ 5008221 h 8315209"/>
              <a:gd name="connsiteX112" fmla="*/ 6465935 w 10691446"/>
              <a:gd name="connsiteY112" fmla="*/ 5007781 h 8315209"/>
              <a:gd name="connsiteX113" fmla="*/ 6461394 w 10691446"/>
              <a:gd name="connsiteY113" fmla="*/ 5078559 h 8315209"/>
              <a:gd name="connsiteX114" fmla="*/ 6527409 w 10691446"/>
              <a:gd name="connsiteY114" fmla="*/ 5177033 h 8315209"/>
              <a:gd name="connsiteX115" fmla="*/ 6555544 w 10691446"/>
              <a:gd name="connsiteY115" fmla="*/ 5275507 h 8315209"/>
              <a:gd name="connsiteX116" fmla="*/ 6569612 w 10691446"/>
              <a:gd name="connsiteY116" fmla="*/ 5317710 h 8315209"/>
              <a:gd name="connsiteX117" fmla="*/ 6611815 w 10691446"/>
              <a:gd name="connsiteY117" fmla="*/ 5584996 h 8315209"/>
              <a:gd name="connsiteX118" fmla="*/ 6625883 w 10691446"/>
              <a:gd name="connsiteY118" fmla="*/ 5697538 h 8315209"/>
              <a:gd name="connsiteX119" fmla="*/ 6654018 w 10691446"/>
              <a:gd name="connsiteY119" fmla="*/ 5767876 h 8315209"/>
              <a:gd name="connsiteX120" fmla="*/ 6738424 w 10691446"/>
              <a:gd name="connsiteY120" fmla="*/ 5978892 h 8315209"/>
              <a:gd name="connsiteX121" fmla="*/ 6710289 w 10691446"/>
              <a:gd name="connsiteY121" fmla="*/ 6400922 h 8315209"/>
              <a:gd name="connsiteX122" fmla="*/ 6668086 w 10691446"/>
              <a:gd name="connsiteY122" fmla="*/ 6485329 h 8315209"/>
              <a:gd name="connsiteX123" fmla="*/ 6654018 w 10691446"/>
              <a:gd name="connsiteY123" fmla="*/ 6527532 h 8315209"/>
              <a:gd name="connsiteX124" fmla="*/ 6682153 w 10691446"/>
              <a:gd name="connsiteY124" fmla="*/ 7230916 h 8315209"/>
              <a:gd name="connsiteX125" fmla="*/ 6907236 w 10691446"/>
              <a:gd name="connsiteY125" fmla="*/ 7835827 h 8315209"/>
              <a:gd name="connsiteX126" fmla="*/ 6977575 w 10691446"/>
              <a:gd name="connsiteY126" fmla="*/ 7934301 h 8315209"/>
              <a:gd name="connsiteX127" fmla="*/ 7047913 w 10691446"/>
              <a:gd name="connsiteY127" fmla="*/ 7976504 h 8315209"/>
              <a:gd name="connsiteX128" fmla="*/ 7244861 w 10691446"/>
              <a:gd name="connsiteY128" fmla="*/ 8046842 h 8315209"/>
              <a:gd name="connsiteX129" fmla="*/ 7413673 w 10691446"/>
              <a:gd name="connsiteY129" fmla="*/ 8117181 h 8315209"/>
              <a:gd name="connsiteX130" fmla="*/ 7793501 w 10691446"/>
              <a:gd name="connsiteY130" fmla="*/ 8229722 h 8315209"/>
              <a:gd name="connsiteX131" fmla="*/ 8018584 w 10691446"/>
              <a:gd name="connsiteY131" fmla="*/ 8243790 h 8315209"/>
              <a:gd name="connsiteX132" fmla="*/ 8567224 w 10691446"/>
              <a:gd name="connsiteY132" fmla="*/ 8271926 h 8315209"/>
              <a:gd name="connsiteX133" fmla="*/ 8932984 w 10691446"/>
              <a:gd name="connsiteY133" fmla="*/ 8314129 h 8315209"/>
              <a:gd name="connsiteX134" fmla="*/ 9073661 w 10691446"/>
              <a:gd name="connsiteY134" fmla="*/ 8285993 h 8315209"/>
              <a:gd name="connsiteX135" fmla="*/ 9369083 w 10691446"/>
              <a:gd name="connsiteY135" fmla="*/ 8145316 h 8315209"/>
              <a:gd name="connsiteX136" fmla="*/ 9453489 w 10691446"/>
              <a:gd name="connsiteY136" fmla="*/ 8131249 h 8315209"/>
              <a:gd name="connsiteX137" fmla="*/ 9636369 w 10691446"/>
              <a:gd name="connsiteY137" fmla="*/ 8074978 h 8315209"/>
              <a:gd name="connsiteX138" fmla="*/ 9692640 w 10691446"/>
              <a:gd name="connsiteY138" fmla="*/ 8046842 h 8315209"/>
              <a:gd name="connsiteX139" fmla="*/ 9791113 w 10691446"/>
              <a:gd name="connsiteY139" fmla="*/ 8018707 h 8315209"/>
              <a:gd name="connsiteX140" fmla="*/ 9889587 w 10691446"/>
              <a:gd name="connsiteY140" fmla="*/ 7962436 h 8315209"/>
              <a:gd name="connsiteX141" fmla="*/ 10339753 w 10691446"/>
              <a:gd name="connsiteY141" fmla="*/ 7399729 h 8315209"/>
              <a:gd name="connsiteX142" fmla="*/ 10649243 w 10691446"/>
              <a:gd name="connsiteY142" fmla="*/ 6640073 h 8315209"/>
              <a:gd name="connsiteX143" fmla="*/ 10691446 w 10691446"/>
              <a:gd name="connsiteY143" fmla="*/ 6429058 h 8315209"/>
              <a:gd name="connsiteX144" fmla="*/ 10649243 w 10691446"/>
              <a:gd name="connsiteY144" fmla="*/ 5767876 h 8315209"/>
              <a:gd name="connsiteX145" fmla="*/ 10635175 w 10691446"/>
              <a:gd name="connsiteY145" fmla="*/ 5444319 h 8315209"/>
              <a:gd name="connsiteX146" fmla="*/ 10592972 w 10691446"/>
              <a:gd name="connsiteY146" fmla="*/ 5205169 h 8315209"/>
              <a:gd name="connsiteX147" fmla="*/ 10522633 w 10691446"/>
              <a:gd name="connsiteY147" fmla="*/ 4656529 h 8315209"/>
              <a:gd name="connsiteX148" fmla="*/ 10494498 w 10691446"/>
              <a:gd name="connsiteY148" fmla="*/ 4473649 h 8315209"/>
              <a:gd name="connsiteX149" fmla="*/ 10424160 w 10691446"/>
              <a:gd name="connsiteY149" fmla="*/ 3798399 h 8315209"/>
              <a:gd name="connsiteX150" fmla="*/ 10410092 w 10691446"/>
              <a:gd name="connsiteY150" fmla="*/ 3460775 h 8315209"/>
              <a:gd name="connsiteX151" fmla="*/ 10339753 w 10691446"/>
              <a:gd name="connsiteY151" fmla="*/ 2813661 h 8315209"/>
              <a:gd name="connsiteX152" fmla="*/ 10297550 w 10691446"/>
              <a:gd name="connsiteY152" fmla="*/ 2574510 h 8315209"/>
              <a:gd name="connsiteX153" fmla="*/ 10269415 w 10691446"/>
              <a:gd name="connsiteY153" fmla="*/ 2279089 h 8315209"/>
              <a:gd name="connsiteX154" fmla="*/ 10213144 w 10691446"/>
              <a:gd name="connsiteY154" fmla="*/ 1969599 h 8315209"/>
              <a:gd name="connsiteX155" fmla="*/ 10114670 w 10691446"/>
              <a:gd name="connsiteY155" fmla="*/ 1575704 h 8315209"/>
              <a:gd name="connsiteX156" fmla="*/ 10086535 w 10691446"/>
              <a:gd name="connsiteY156" fmla="*/ 1252147 h 8315209"/>
              <a:gd name="connsiteX157" fmla="*/ 10072467 w 10691446"/>
              <a:gd name="connsiteY157" fmla="*/ 970793 h 8315209"/>
              <a:gd name="connsiteX158" fmla="*/ 9931790 w 10691446"/>
              <a:gd name="connsiteY158" fmla="*/ 534695 h 8315209"/>
              <a:gd name="connsiteX159" fmla="*/ 9720775 w 10691446"/>
              <a:gd name="connsiteY159" fmla="*/ 478424 h 8315209"/>
              <a:gd name="connsiteX160" fmla="*/ 8764172 w 10691446"/>
              <a:gd name="connsiteY160" fmla="*/ 239274 h 8315209"/>
              <a:gd name="connsiteX161" fmla="*/ 8285871 w 10691446"/>
              <a:gd name="connsiteY161" fmla="*/ 225205 h 8315209"/>
              <a:gd name="connsiteX162" fmla="*/ 7666892 w 10691446"/>
              <a:gd name="connsiteY162" fmla="*/ 520627 h 8315209"/>
              <a:gd name="connsiteX163" fmla="*/ 7160455 w 10691446"/>
              <a:gd name="connsiteY163" fmla="*/ 492492 h 8315209"/>
              <a:gd name="connsiteX164" fmla="*/ 6907236 w 10691446"/>
              <a:gd name="connsiteY164" fmla="*/ 464356 h 8315209"/>
              <a:gd name="connsiteX165" fmla="*/ 6386732 w 10691446"/>
              <a:gd name="connsiteY165" fmla="*/ 436221 h 8315209"/>
              <a:gd name="connsiteX166" fmla="*/ 5725550 w 10691446"/>
              <a:gd name="connsiteY166" fmla="*/ 337747 h 8315209"/>
              <a:gd name="connsiteX167" fmla="*/ 5514535 w 10691446"/>
              <a:gd name="connsiteY167" fmla="*/ 295544 h 8315209"/>
              <a:gd name="connsiteX168" fmla="*/ 4895556 w 10691446"/>
              <a:gd name="connsiteY168" fmla="*/ 225206 h 8315209"/>
              <a:gd name="connsiteX169" fmla="*/ 4501661 w 10691446"/>
              <a:gd name="connsiteY169" fmla="*/ 140799 h 8315209"/>
              <a:gd name="connsiteX170" fmla="*/ 4304713 w 10691446"/>
              <a:gd name="connsiteY170" fmla="*/ 84529 h 8315209"/>
              <a:gd name="connsiteX171" fmla="*/ 4079630 w 10691446"/>
              <a:gd name="connsiteY171" fmla="*/ 42326 h 8315209"/>
              <a:gd name="connsiteX172" fmla="*/ 3896750 w 10691446"/>
              <a:gd name="connsiteY172" fmla="*/ 28258 h 8315209"/>
              <a:gd name="connsiteX173" fmla="*/ 3854547 w 10691446"/>
              <a:gd name="connsiteY173" fmla="*/ 14190 h 8315209"/>
              <a:gd name="connsiteX174" fmla="*/ 3432516 w 10691446"/>
              <a:gd name="connsiteY174" fmla="*/ 14190 h 8315209"/>
              <a:gd name="connsiteX175" fmla="*/ 3263704 w 10691446"/>
              <a:gd name="connsiteY175" fmla="*/ 42326 h 8315209"/>
              <a:gd name="connsiteX176" fmla="*/ 2982350 w 10691446"/>
              <a:gd name="connsiteY176" fmla="*/ 56393 h 8315209"/>
              <a:gd name="connsiteX177" fmla="*/ 2799470 w 10691446"/>
              <a:gd name="connsiteY177" fmla="*/ 70461 h 8315209"/>
              <a:gd name="connsiteX178" fmla="*/ 2433710 w 10691446"/>
              <a:gd name="connsiteY178" fmla="*/ 126732 h 8315209"/>
              <a:gd name="connsiteX179" fmla="*/ 1491175 w 10691446"/>
              <a:gd name="connsiteY179" fmla="*/ 154867 h 8315209"/>
              <a:gd name="connsiteX180" fmla="*/ 1406769 w 10691446"/>
              <a:gd name="connsiteY180" fmla="*/ 168935 h 8315209"/>
              <a:gd name="connsiteX181" fmla="*/ 1364566 w 10691446"/>
              <a:gd name="connsiteY181" fmla="*/ 183002 h 8315209"/>
              <a:gd name="connsiteX182" fmla="*/ 1237956 w 10691446"/>
              <a:gd name="connsiteY182" fmla="*/ 197070 h 8315209"/>
              <a:gd name="connsiteX183" fmla="*/ 1083212 w 10691446"/>
              <a:gd name="connsiteY183" fmla="*/ 225206 h 8315209"/>
              <a:gd name="connsiteX184" fmla="*/ 970670 w 10691446"/>
              <a:gd name="connsiteY184" fmla="*/ 239273 h 8315209"/>
              <a:gd name="connsiteX185" fmla="*/ 858129 w 10691446"/>
              <a:gd name="connsiteY185" fmla="*/ 267409 h 8315209"/>
              <a:gd name="connsiteX186" fmla="*/ 858129 w 10691446"/>
              <a:gd name="connsiteY186" fmla="*/ 281476 h 8315209"/>
              <a:gd name="connsiteX187" fmla="*/ 858129 w 10691446"/>
              <a:gd name="connsiteY18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71138 w 10691446"/>
              <a:gd name="connsiteY88" fmla="*/ 3109082 h 8315209"/>
              <a:gd name="connsiteX89" fmla="*/ 6386732 w 10691446"/>
              <a:gd name="connsiteY89" fmla="*/ 3137218 h 8315209"/>
              <a:gd name="connsiteX90" fmla="*/ 6404683 w 10691446"/>
              <a:gd name="connsiteY90" fmla="*/ 3205968 h 8315209"/>
              <a:gd name="connsiteX91" fmla="*/ 6463909 w 10691446"/>
              <a:gd name="connsiteY91" fmla="*/ 3287639 h 8315209"/>
              <a:gd name="connsiteX92" fmla="*/ 6583680 w 10691446"/>
              <a:gd name="connsiteY92" fmla="*/ 3291962 h 8315209"/>
              <a:gd name="connsiteX93" fmla="*/ 6682153 w 10691446"/>
              <a:gd name="connsiteY93" fmla="*/ 3362301 h 8315209"/>
              <a:gd name="connsiteX94" fmla="*/ 6710289 w 10691446"/>
              <a:gd name="connsiteY94" fmla="*/ 3404504 h 8315209"/>
              <a:gd name="connsiteX95" fmla="*/ 6752492 w 10691446"/>
              <a:gd name="connsiteY95" fmla="*/ 3460775 h 8315209"/>
              <a:gd name="connsiteX96" fmla="*/ 6794695 w 10691446"/>
              <a:gd name="connsiteY96" fmla="*/ 3629587 h 8315209"/>
              <a:gd name="connsiteX97" fmla="*/ 6780627 w 10691446"/>
              <a:gd name="connsiteY97" fmla="*/ 3770264 h 8315209"/>
              <a:gd name="connsiteX98" fmla="*/ 6780627 w 10691446"/>
              <a:gd name="connsiteY98" fmla="*/ 4121956 h 8315209"/>
              <a:gd name="connsiteX99" fmla="*/ 6721181 w 10691446"/>
              <a:gd name="connsiteY99" fmla="*/ 4086152 h 8315209"/>
              <a:gd name="connsiteX100" fmla="*/ 6726873 w 10691446"/>
              <a:gd name="connsiteY100" fmla="*/ 4330676 h 8315209"/>
              <a:gd name="connsiteX101" fmla="*/ 6822830 w 10691446"/>
              <a:gd name="connsiteY101" fmla="*/ 4389242 h 8315209"/>
              <a:gd name="connsiteX102" fmla="*/ 6822830 w 10691446"/>
              <a:gd name="connsiteY102" fmla="*/ 4628393 h 8315209"/>
              <a:gd name="connsiteX103" fmla="*/ 6794695 w 10691446"/>
              <a:gd name="connsiteY103" fmla="*/ 4726867 h 8315209"/>
              <a:gd name="connsiteX104" fmla="*/ 6752492 w 10691446"/>
              <a:gd name="connsiteY104" fmla="*/ 4783138 h 8315209"/>
              <a:gd name="connsiteX105" fmla="*/ 6738424 w 10691446"/>
              <a:gd name="connsiteY105" fmla="*/ 4825341 h 8315209"/>
              <a:gd name="connsiteX106" fmla="*/ 6696221 w 10691446"/>
              <a:gd name="connsiteY106" fmla="*/ 4853476 h 8315209"/>
              <a:gd name="connsiteX107" fmla="*/ 6611815 w 10691446"/>
              <a:gd name="connsiteY107" fmla="*/ 4895679 h 8315209"/>
              <a:gd name="connsiteX108" fmla="*/ 6583680 w 10691446"/>
              <a:gd name="connsiteY108" fmla="*/ 4937882 h 8315209"/>
              <a:gd name="connsiteX109" fmla="*/ 6541476 w 10691446"/>
              <a:gd name="connsiteY109" fmla="*/ 4966018 h 8315209"/>
              <a:gd name="connsiteX110" fmla="*/ 6527409 w 10691446"/>
              <a:gd name="connsiteY110" fmla="*/ 5008221 h 8315209"/>
              <a:gd name="connsiteX111" fmla="*/ 6465935 w 10691446"/>
              <a:gd name="connsiteY111" fmla="*/ 5007781 h 8315209"/>
              <a:gd name="connsiteX112" fmla="*/ 6461394 w 10691446"/>
              <a:gd name="connsiteY112" fmla="*/ 5078559 h 8315209"/>
              <a:gd name="connsiteX113" fmla="*/ 6527409 w 10691446"/>
              <a:gd name="connsiteY113" fmla="*/ 5177033 h 8315209"/>
              <a:gd name="connsiteX114" fmla="*/ 6555544 w 10691446"/>
              <a:gd name="connsiteY114" fmla="*/ 5275507 h 8315209"/>
              <a:gd name="connsiteX115" fmla="*/ 6569612 w 10691446"/>
              <a:gd name="connsiteY115" fmla="*/ 5317710 h 8315209"/>
              <a:gd name="connsiteX116" fmla="*/ 6611815 w 10691446"/>
              <a:gd name="connsiteY116" fmla="*/ 5584996 h 8315209"/>
              <a:gd name="connsiteX117" fmla="*/ 6625883 w 10691446"/>
              <a:gd name="connsiteY117" fmla="*/ 5697538 h 8315209"/>
              <a:gd name="connsiteX118" fmla="*/ 6654018 w 10691446"/>
              <a:gd name="connsiteY118" fmla="*/ 5767876 h 8315209"/>
              <a:gd name="connsiteX119" fmla="*/ 6738424 w 10691446"/>
              <a:gd name="connsiteY119" fmla="*/ 5978892 h 8315209"/>
              <a:gd name="connsiteX120" fmla="*/ 6710289 w 10691446"/>
              <a:gd name="connsiteY120" fmla="*/ 6400922 h 8315209"/>
              <a:gd name="connsiteX121" fmla="*/ 6668086 w 10691446"/>
              <a:gd name="connsiteY121" fmla="*/ 6485329 h 8315209"/>
              <a:gd name="connsiteX122" fmla="*/ 6654018 w 10691446"/>
              <a:gd name="connsiteY122" fmla="*/ 6527532 h 8315209"/>
              <a:gd name="connsiteX123" fmla="*/ 6682153 w 10691446"/>
              <a:gd name="connsiteY123" fmla="*/ 7230916 h 8315209"/>
              <a:gd name="connsiteX124" fmla="*/ 6907236 w 10691446"/>
              <a:gd name="connsiteY124" fmla="*/ 7835827 h 8315209"/>
              <a:gd name="connsiteX125" fmla="*/ 6977575 w 10691446"/>
              <a:gd name="connsiteY125" fmla="*/ 7934301 h 8315209"/>
              <a:gd name="connsiteX126" fmla="*/ 7047913 w 10691446"/>
              <a:gd name="connsiteY126" fmla="*/ 7976504 h 8315209"/>
              <a:gd name="connsiteX127" fmla="*/ 7244861 w 10691446"/>
              <a:gd name="connsiteY127" fmla="*/ 8046842 h 8315209"/>
              <a:gd name="connsiteX128" fmla="*/ 7413673 w 10691446"/>
              <a:gd name="connsiteY128" fmla="*/ 8117181 h 8315209"/>
              <a:gd name="connsiteX129" fmla="*/ 7793501 w 10691446"/>
              <a:gd name="connsiteY129" fmla="*/ 8229722 h 8315209"/>
              <a:gd name="connsiteX130" fmla="*/ 8018584 w 10691446"/>
              <a:gd name="connsiteY130" fmla="*/ 8243790 h 8315209"/>
              <a:gd name="connsiteX131" fmla="*/ 8567224 w 10691446"/>
              <a:gd name="connsiteY131" fmla="*/ 8271926 h 8315209"/>
              <a:gd name="connsiteX132" fmla="*/ 8932984 w 10691446"/>
              <a:gd name="connsiteY132" fmla="*/ 8314129 h 8315209"/>
              <a:gd name="connsiteX133" fmla="*/ 9073661 w 10691446"/>
              <a:gd name="connsiteY133" fmla="*/ 8285993 h 8315209"/>
              <a:gd name="connsiteX134" fmla="*/ 9369083 w 10691446"/>
              <a:gd name="connsiteY134" fmla="*/ 8145316 h 8315209"/>
              <a:gd name="connsiteX135" fmla="*/ 9453489 w 10691446"/>
              <a:gd name="connsiteY135" fmla="*/ 8131249 h 8315209"/>
              <a:gd name="connsiteX136" fmla="*/ 9636369 w 10691446"/>
              <a:gd name="connsiteY136" fmla="*/ 8074978 h 8315209"/>
              <a:gd name="connsiteX137" fmla="*/ 9692640 w 10691446"/>
              <a:gd name="connsiteY137" fmla="*/ 8046842 h 8315209"/>
              <a:gd name="connsiteX138" fmla="*/ 9791113 w 10691446"/>
              <a:gd name="connsiteY138" fmla="*/ 8018707 h 8315209"/>
              <a:gd name="connsiteX139" fmla="*/ 9889587 w 10691446"/>
              <a:gd name="connsiteY139" fmla="*/ 7962436 h 8315209"/>
              <a:gd name="connsiteX140" fmla="*/ 10339753 w 10691446"/>
              <a:gd name="connsiteY140" fmla="*/ 7399729 h 8315209"/>
              <a:gd name="connsiteX141" fmla="*/ 10649243 w 10691446"/>
              <a:gd name="connsiteY141" fmla="*/ 6640073 h 8315209"/>
              <a:gd name="connsiteX142" fmla="*/ 10691446 w 10691446"/>
              <a:gd name="connsiteY142" fmla="*/ 6429058 h 8315209"/>
              <a:gd name="connsiteX143" fmla="*/ 10649243 w 10691446"/>
              <a:gd name="connsiteY143" fmla="*/ 5767876 h 8315209"/>
              <a:gd name="connsiteX144" fmla="*/ 10635175 w 10691446"/>
              <a:gd name="connsiteY144" fmla="*/ 5444319 h 8315209"/>
              <a:gd name="connsiteX145" fmla="*/ 10592972 w 10691446"/>
              <a:gd name="connsiteY145" fmla="*/ 5205169 h 8315209"/>
              <a:gd name="connsiteX146" fmla="*/ 10522633 w 10691446"/>
              <a:gd name="connsiteY146" fmla="*/ 4656529 h 8315209"/>
              <a:gd name="connsiteX147" fmla="*/ 10494498 w 10691446"/>
              <a:gd name="connsiteY147" fmla="*/ 4473649 h 8315209"/>
              <a:gd name="connsiteX148" fmla="*/ 10424160 w 10691446"/>
              <a:gd name="connsiteY148" fmla="*/ 3798399 h 8315209"/>
              <a:gd name="connsiteX149" fmla="*/ 10410092 w 10691446"/>
              <a:gd name="connsiteY149" fmla="*/ 3460775 h 8315209"/>
              <a:gd name="connsiteX150" fmla="*/ 10339753 w 10691446"/>
              <a:gd name="connsiteY150" fmla="*/ 2813661 h 8315209"/>
              <a:gd name="connsiteX151" fmla="*/ 10297550 w 10691446"/>
              <a:gd name="connsiteY151" fmla="*/ 2574510 h 8315209"/>
              <a:gd name="connsiteX152" fmla="*/ 10269415 w 10691446"/>
              <a:gd name="connsiteY152" fmla="*/ 2279089 h 8315209"/>
              <a:gd name="connsiteX153" fmla="*/ 10213144 w 10691446"/>
              <a:gd name="connsiteY153" fmla="*/ 1969599 h 8315209"/>
              <a:gd name="connsiteX154" fmla="*/ 10114670 w 10691446"/>
              <a:gd name="connsiteY154" fmla="*/ 1575704 h 8315209"/>
              <a:gd name="connsiteX155" fmla="*/ 10086535 w 10691446"/>
              <a:gd name="connsiteY155" fmla="*/ 1252147 h 8315209"/>
              <a:gd name="connsiteX156" fmla="*/ 10072467 w 10691446"/>
              <a:gd name="connsiteY156" fmla="*/ 970793 h 8315209"/>
              <a:gd name="connsiteX157" fmla="*/ 9931790 w 10691446"/>
              <a:gd name="connsiteY157" fmla="*/ 534695 h 8315209"/>
              <a:gd name="connsiteX158" fmla="*/ 9720775 w 10691446"/>
              <a:gd name="connsiteY158" fmla="*/ 478424 h 8315209"/>
              <a:gd name="connsiteX159" fmla="*/ 8764172 w 10691446"/>
              <a:gd name="connsiteY159" fmla="*/ 239274 h 8315209"/>
              <a:gd name="connsiteX160" fmla="*/ 8285871 w 10691446"/>
              <a:gd name="connsiteY160" fmla="*/ 225205 h 8315209"/>
              <a:gd name="connsiteX161" fmla="*/ 7666892 w 10691446"/>
              <a:gd name="connsiteY161" fmla="*/ 520627 h 8315209"/>
              <a:gd name="connsiteX162" fmla="*/ 7160455 w 10691446"/>
              <a:gd name="connsiteY162" fmla="*/ 492492 h 8315209"/>
              <a:gd name="connsiteX163" fmla="*/ 6907236 w 10691446"/>
              <a:gd name="connsiteY163" fmla="*/ 464356 h 8315209"/>
              <a:gd name="connsiteX164" fmla="*/ 6386732 w 10691446"/>
              <a:gd name="connsiteY164" fmla="*/ 436221 h 8315209"/>
              <a:gd name="connsiteX165" fmla="*/ 5725550 w 10691446"/>
              <a:gd name="connsiteY165" fmla="*/ 337747 h 8315209"/>
              <a:gd name="connsiteX166" fmla="*/ 5514535 w 10691446"/>
              <a:gd name="connsiteY166" fmla="*/ 295544 h 8315209"/>
              <a:gd name="connsiteX167" fmla="*/ 4895556 w 10691446"/>
              <a:gd name="connsiteY167" fmla="*/ 225206 h 8315209"/>
              <a:gd name="connsiteX168" fmla="*/ 4501661 w 10691446"/>
              <a:gd name="connsiteY168" fmla="*/ 140799 h 8315209"/>
              <a:gd name="connsiteX169" fmla="*/ 4304713 w 10691446"/>
              <a:gd name="connsiteY169" fmla="*/ 84529 h 8315209"/>
              <a:gd name="connsiteX170" fmla="*/ 4079630 w 10691446"/>
              <a:gd name="connsiteY170" fmla="*/ 42326 h 8315209"/>
              <a:gd name="connsiteX171" fmla="*/ 3896750 w 10691446"/>
              <a:gd name="connsiteY171" fmla="*/ 28258 h 8315209"/>
              <a:gd name="connsiteX172" fmla="*/ 3854547 w 10691446"/>
              <a:gd name="connsiteY172" fmla="*/ 14190 h 8315209"/>
              <a:gd name="connsiteX173" fmla="*/ 3432516 w 10691446"/>
              <a:gd name="connsiteY173" fmla="*/ 14190 h 8315209"/>
              <a:gd name="connsiteX174" fmla="*/ 3263704 w 10691446"/>
              <a:gd name="connsiteY174" fmla="*/ 42326 h 8315209"/>
              <a:gd name="connsiteX175" fmla="*/ 2982350 w 10691446"/>
              <a:gd name="connsiteY175" fmla="*/ 56393 h 8315209"/>
              <a:gd name="connsiteX176" fmla="*/ 2799470 w 10691446"/>
              <a:gd name="connsiteY176" fmla="*/ 70461 h 8315209"/>
              <a:gd name="connsiteX177" fmla="*/ 2433710 w 10691446"/>
              <a:gd name="connsiteY177" fmla="*/ 126732 h 8315209"/>
              <a:gd name="connsiteX178" fmla="*/ 1491175 w 10691446"/>
              <a:gd name="connsiteY178" fmla="*/ 154867 h 8315209"/>
              <a:gd name="connsiteX179" fmla="*/ 1406769 w 10691446"/>
              <a:gd name="connsiteY179" fmla="*/ 168935 h 8315209"/>
              <a:gd name="connsiteX180" fmla="*/ 1364566 w 10691446"/>
              <a:gd name="connsiteY180" fmla="*/ 183002 h 8315209"/>
              <a:gd name="connsiteX181" fmla="*/ 1237956 w 10691446"/>
              <a:gd name="connsiteY181" fmla="*/ 197070 h 8315209"/>
              <a:gd name="connsiteX182" fmla="*/ 1083212 w 10691446"/>
              <a:gd name="connsiteY182" fmla="*/ 225206 h 8315209"/>
              <a:gd name="connsiteX183" fmla="*/ 970670 w 10691446"/>
              <a:gd name="connsiteY183" fmla="*/ 239273 h 8315209"/>
              <a:gd name="connsiteX184" fmla="*/ 858129 w 10691446"/>
              <a:gd name="connsiteY184" fmla="*/ 267409 h 8315209"/>
              <a:gd name="connsiteX185" fmla="*/ 858129 w 10691446"/>
              <a:gd name="connsiteY185" fmla="*/ 281476 h 8315209"/>
              <a:gd name="connsiteX186" fmla="*/ 858129 w 10691446"/>
              <a:gd name="connsiteY18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71138 w 10691446"/>
              <a:gd name="connsiteY88" fmla="*/ 3109082 h 8315209"/>
              <a:gd name="connsiteX89" fmla="*/ 6404683 w 10691446"/>
              <a:gd name="connsiteY89" fmla="*/ 3205968 h 8315209"/>
              <a:gd name="connsiteX90" fmla="*/ 6463909 w 10691446"/>
              <a:gd name="connsiteY90" fmla="*/ 3287639 h 8315209"/>
              <a:gd name="connsiteX91" fmla="*/ 6583680 w 10691446"/>
              <a:gd name="connsiteY91" fmla="*/ 3291962 h 8315209"/>
              <a:gd name="connsiteX92" fmla="*/ 6682153 w 10691446"/>
              <a:gd name="connsiteY92" fmla="*/ 3362301 h 8315209"/>
              <a:gd name="connsiteX93" fmla="*/ 6710289 w 10691446"/>
              <a:gd name="connsiteY93" fmla="*/ 3404504 h 8315209"/>
              <a:gd name="connsiteX94" fmla="*/ 6752492 w 10691446"/>
              <a:gd name="connsiteY94" fmla="*/ 3460775 h 8315209"/>
              <a:gd name="connsiteX95" fmla="*/ 6794695 w 10691446"/>
              <a:gd name="connsiteY95" fmla="*/ 3629587 h 8315209"/>
              <a:gd name="connsiteX96" fmla="*/ 6780627 w 10691446"/>
              <a:gd name="connsiteY96" fmla="*/ 3770264 h 8315209"/>
              <a:gd name="connsiteX97" fmla="*/ 6780627 w 10691446"/>
              <a:gd name="connsiteY97" fmla="*/ 4121956 h 8315209"/>
              <a:gd name="connsiteX98" fmla="*/ 6721181 w 10691446"/>
              <a:gd name="connsiteY98" fmla="*/ 4086152 h 8315209"/>
              <a:gd name="connsiteX99" fmla="*/ 6726873 w 10691446"/>
              <a:gd name="connsiteY99" fmla="*/ 4330676 h 8315209"/>
              <a:gd name="connsiteX100" fmla="*/ 6822830 w 10691446"/>
              <a:gd name="connsiteY100" fmla="*/ 4389242 h 8315209"/>
              <a:gd name="connsiteX101" fmla="*/ 6822830 w 10691446"/>
              <a:gd name="connsiteY101" fmla="*/ 4628393 h 8315209"/>
              <a:gd name="connsiteX102" fmla="*/ 6794695 w 10691446"/>
              <a:gd name="connsiteY102" fmla="*/ 4726867 h 8315209"/>
              <a:gd name="connsiteX103" fmla="*/ 6752492 w 10691446"/>
              <a:gd name="connsiteY103" fmla="*/ 4783138 h 8315209"/>
              <a:gd name="connsiteX104" fmla="*/ 6738424 w 10691446"/>
              <a:gd name="connsiteY104" fmla="*/ 4825341 h 8315209"/>
              <a:gd name="connsiteX105" fmla="*/ 6696221 w 10691446"/>
              <a:gd name="connsiteY105" fmla="*/ 4853476 h 8315209"/>
              <a:gd name="connsiteX106" fmla="*/ 6611815 w 10691446"/>
              <a:gd name="connsiteY106" fmla="*/ 4895679 h 8315209"/>
              <a:gd name="connsiteX107" fmla="*/ 6583680 w 10691446"/>
              <a:gd name="connsiteY107" fmla="*/ 4937882 h 8315209"/>
              <a:gd name="connsiteX108" fmla="*/ 6541476 w 10691446"/>
              <a:gd name="connsiteY108" fmla="*/ 4966018 h 8315209"/>
              <a:gd name="connsiteX109" fmla="*/ 6527409 w 10691446"/>
              <a:gd name="connsiteY109" fmla="*/ 5008221 h 8315209"/>
              <a:gd name="connsiteX110" fmla="*/ 6465935 w 10691446"/>
              <a:gd name="connsiteY110" fmla="*/ 5007781 h 8315209"/>
              <a:gd name="connsiteX111" fmla="*/ 6461394 w 10691446"/>
              <a:gd name="connsiteY111" fmla="*/ 5078559 h 8315209"/>
              <a:gd name="connsiteX112" fmla="*/ 6527409 w 10691446"/>
              <a:gd name="connsiteY112" fmla="*/ 5177033 h 8315209"/>
              <a:gd name="connsiteX113" fmla="*/ 6555544 w 10691446"/>
              <a:gd name="connsiteY113" fmla="*/ 5275507 h 8315209"/>
              <a:gd name="connsiteX114" fmla="*/ 6569612 w 10691446"/>
              <a:gd name="connsiteY114" fmla="*/ 5317710 h 8315209"/>
              <a:gd name="connsiteX115" fmla="*/ 6611815 w 10691446"/>
              <a:gd name="connsiteY115" fmla="*/ 5584996 h 8315209"/>
              <a:gd name="connsiteX116" fmla="*/ 6625883 w 10691446"/>
              <a:gd name="connsiteY116" fmla="*/ 5697538 h 8315209"/>
              <a:gd name="connsiteX117" fmla="*/ 6654018 w 10691446"/>
              <a:gd name="connsiteY117" fmla="*/ 5767876 h 8315209"/>
              <a:gd name="connsiteX118" fmla="*/ 6738424 w 10691446"/>
              <a:gd name="connsiteY118" fmla="*/ 5978892 h 8315209"/>
              <a:gd name="connsiteX119" fmla="*/ 6710289 w 10691446"/>
              <a:gd name="connsiteY119" fmla="*/ 6400922 h 8315209"/>
              <a:gd name="connsiteX120" fmla="*/ 6668086 w 10691446"/>
              <a:gd name="connsiteY120" fmla="*/ 6485329 h 8315209"/>
              <a:gd name="connsiteX121" fmla="*/ 6654018 w 10691446"/>
              <a:gd name="connsiteY121" fmla="*/ 6527532 h 8315209"/>
              <a:gd name="connsiteX122" fmla="*/ 6682153 w 10691446"/>
              <a:gd name="connsiteY122" fmla="*/ 7230916 h 8315209"/>
              <a:gd name="connsiteX123" fmla="*/ 6907236 w 10691446"/>
              <a:gd name="connsiteY123" fmla="*/ 7835827 h 8315209"/>
              <a:gd name="connsiteX124" fmla="*/ 6977575 w 10691446"/>
              <a:gd name="connsiteY124" fmla="*/ 7934301 h 8315209"/>
              <a:gd name="connsiteX125" fmla="*/ 7047913 w 10691446"/>
              <a:gd name="connsiteY125" fmla="*/ 7976504 h 8315209"/>
              <a:gd name="connsiteX126" fmla="*/ 7244861 w 10691446"/>
              <a:gd name="connsiteY126" fmla="*/ 8046842 h 8315209"/>
              <a:gd name="connsiteX127" fmla="*/ 7413673 w 10691446"/>
              <a:gd name="connsiteY127" fmla="*/ 8117181 h 8315209"/>
              <a:gd name="connsiteX128" fmla="*/ 7793501 w 10691446"/>
              <a:gd name="connsiteY128" fmla="*/ 8229722 h 8315209"/>
              <a:gd name="connsiteX129" fmla="*/ 8018584 w 10691446"/>
              <a:gd name="connsiteY129" fmla="*/ 8243790 h 8315209"/>
              <a:gd name="connsiteX130" fmla="*/ 8567224 w 10691446"/>
              <a:gd name="connsiteY130" fmla="*/ 8271926 h 8315209"/>
              <a:gd name="connsiteX131" fmla="*/ 8932984 w 10691446"/>
              <a:gd name="connsiteY131" fmla="*/ 8314129 h 8315209"/>
              <a:gd name="connsiteX132" fmla="*/ 9073661 w 10691446"/>
              <a:gd name="connsiteY132" fmla="*/ 8285993 h 8315209"/>
              <a:gd name="connsiteX133" fmla="*/ 9369083 w 10691446"/>
              <a:gd name="connsiteY133" fmla="*/ 8145316 h 8315209"/>
              <a:gd name="connsiteX134" fmla="*/ 9453489 w 10691446"/>
              <a:gd name="connsiteY134" fmla="*/ 8131249 h 8315209"/>
              <a:gd name="connsiteX135" fmla="*/ 9636369 w 10691446"/>
              <a:gd name="connsiteY135" fmla="*/ 8074978 h 8315209"/>
              <a:gd name="connsiteX136" fmla="*/ 9692640 w 10691446"/>
              <a:gd name="connsiteY136" fmla="*/ 8046842 h 8315209"/>
              <a:gd name="connsiteX137" fmla="*/ 9791113 w 10691446"/>
              <a:gd name="connsiteY137" fmla="*/ 8018707 h 8315209"/>
              <a:gd name="connsiteX138" fmla="*/ 9889587 w 10691446"/>
              <a:gd name="connsiteY138" fmla="*/ 7962436 h 8315209"/>
              <a:gd name="connsiteX139" fmla="*/ 10339753 w 10691446"/>
              <a:gd name="connsiteY139" fmla="*/ 7399729 h 8315209"/>
              <a:gd name="connsiteX140" fmla="*/ 10649243 w 10691446"/>
              <a:gd name="connsiteY140" fmla="*/ 6640073 h 8315209"/>
              <a:gd name="connsiteX141" fmla="*/ 10691446 w 10691446"/>
              <a:gd name="connsiteY141" fmla="*/ 6429058 h 8315209"/>
              <a:gd name="connsiteX142" fmla="*/ 10649243 w 10691446"/>
              <a:gd name="connsiteY142" fmla="*/ 5767876 h 8315209"/>
              <a:gd name="connsiteX143" fmla="*/ 10635175 w 10691446"/>
              <a:gd name="connsiteY143" fmla="*/ 5444319 h 8315209"/>
              <a:gd name="connsiteX144" fmla="*/ 10592972 w 10691446"/>
              <a:gd name="connsiteY144" fmla="*/ 5205169 h 8315209"/>
              <a:gd name="connsiteX145" fmla="*/ 10522633 w 10691446"/>
              <a:gd name="connsiteY145" fmla="*/ 4656529 h 8315209"/>
              <a:gd name="connsiteX146" fmla="*/ 10494498 w 10691446"/>
              <a:gd name="connsiteY146" fmla="*/ 4473649 h 8315209"/>
              <a:gd name="connsiteX147" fmla="*/ 10424160 w 10691446"/>
              <a:gd name="connsiteY147" fmla="*/ 3798399 h 8315209"/>
              <a:gd name="connsiteX148" fmla="*/ 10410092 w 10691446"/>
              <a:gd name="connsiteY148" fmla="*/ 3460775 h 8315209"/>
              <a:gd name="connsiteX149" fmla="*/ 10339753 w 10691446"/>
              <a:gd name="connsiteY149" fmla="*/ 2813661 h 8315209"/>
              <a:gd name="connsiteX150" fmla="*/ 10297550 w 10691446"/>
              <a:gd name="connsiteY150" fmla="*/ 2574510 h 8315209"/>
              <a:gd name="connsiteX151" fmla="*/ 10269415 w 10691446"/>
              <a:gd name="connsiteY151" fmla="*/ 2279089 h 8315209"/>
              <a:gd name="connsiteX152" fmla="*/ 10213144 w 10691446"/>
              <a:gd name="connsiteY152" fmla="*/ 1969599 h 8315209"/>
              <a:gd name="connsiteX153" fmla="*/ 10114670 w 10691446"/>
              <a:gd name="connsiteY153" fmla="*/ 1575704 h 8315209"/>
              <a:gd name="connsiteX154" fmla="*/ 10086535 w 10691446"/>
              <a:gd name="connsiteY154" fmla="*/ 1252147 h 8315209"/>
              <a:gd name="connsiteX155" fmla="*/ 10072467 w 10691446"/>
              <a:gd name="connsiteY155" fmla="*/ 970793 h 8315209"/>
              <a:gd name="connsiteX156" fmla="*/ 9931790 w 10691446"/>
              <a:gd name="connsiteY156" fmla="*/ 534695 h 8315209"/>
              <a:gd name="connsiteX157" fmla="*/ 9720775 w 10691446"/>
              <a:gd name="connsiteY157" fmla="*/ 478424 h 8315209"/>
              <a:gd name="connsiteX158" fmla="*/ 8764172 w 10691446"/>
              <a:gd name="connsiteY158" fmla="*/ 239274 h 8315209"/>
              <a:gd name="connsiteX159" fmla="*/ 8285871 w 10691446"/>
              <a:gd name="connsiteY159" fmla="*/ 225205 h 8315209"/>
              <a:gd name="connsiteX160" fmla="*/ 7666892 w 10691446"/>
              <a:gd name="connsiteY160" fmla="*/ 520627 h 8315209"/>
              <a:gd name="connsiteX161" fmla="*/ 7160455 w 10691446"/>
              <a:gd name="connsiteY161" fmla="*/ 492492 h 8315209"/>
              <a:gd name="connsiteX162" fmla="*/ 6907236 w 10691446"/>
              <a:gd name="connsiteY162" fmla="*/ 464356 h 8315209"/>
              <a:gd name="connsiteX163" fmla="*/ 6386732 w 10691446"/>
              <a:gd name="connsiteY163" fmla="*/ 436221 h 8315209"/>
              <a:gd name="connsiteX164" fmla="*/ 5725550 w 10691446"/>
              <a:gd name="connsiteY164" fmla="*/ 337747 h 8315209"/>
              <a:gd name="connsiteX165" fmla="*/ 5514535 w 10691446"/>
              <a:gd name="connsiteY165" fmla="*/ 295544 h 8315209"/>
              <a:gd name="connsiteX166" fmla="*/ 4895556 w 10691446"/>
              <a:gd name="connsiteY166" fmla="*/ 225206 h 8315209"/>
              <a:gd name="connsiteX167" fmla="*/ 4501661 w 10691446"/>
              <a:gd name="connsiteY167" fmla="*/ 140799 h 8315209"/>
              <a:gd name="connsiteX168" fmla="*/ 4304713 w 10691446"/>
              <a:gd name="connsiteY168" fmla="*/ 84529 h 8315209"/>
              <a:gd name="connsiteX169" fmla="*/ 4079630 w 10691446"/>
              <a:gd name="connsiteY169" fmla="*/ 42326 h 8315209"/>
              <a:gd name="connsiteX170" fmla="*/ 3896750 w 10691446"/>
              <a:gd name="connsiteY170" fmla="*/ 28258 h 8315209"/>
              <a:gd name="connsiteX171" fmla="*/ 3854547 w 10691446"/>
              <a:gd name="connsiteY171" fmla="*/ 14190 h 8315209"/>
              <a:gd name="connsiteX172" fmla="*/ 3432516 w 10691446"/>
              <a:gd name="connsiteY172" fmla="*/ 14190 h 8315209"/>
              <a:gd name="connsiteX173" fmla="*/ 3263704 w 10691446"/>
              <a:gd name="connsiteY173" fmla="*/ 42326 h 8315209"/>
              <a:gd name="connsiteX174" fmla="*/ 2982350 w 10691446"/>
              <a:gd name="connsiteY174" fmla="*/ 56393 h 8315209"/>
              <a:gd name="connsiteX175" fmla="*/ 2799470 w 10691446"/>
              <a:gd name="connsiteY175" fmla="*/ 70461 h 8315209"/>
              <a:gd name="connsiteX176" fmla="*/ 2433710 w 10691446"/>
              <a:gd name="connsiteY176" fmla="*/ 126732 h 8315209"/>
              <a:gd name="connsiteX177" fmla="*/ 1491175 w 10691446"/>
              <a:gd name="connsiteY177" fmla="*/ 154867 h 8315209"/>
              <a:gd name="connsiteX178" fmla="*/ 1406769 w 10691446"/>
              <a:gd name="connsiteY178" fmla="*/ 168935 h 8315209"/>
              <a:gd name="connsiteX179" fmla="*/ 1364566 w 10691446"/>
              <a:gd name="connsiteY179" fmla="*/ 183002 h 8315209"/>
              <a:gd name="connsiteX180" fmla="*/ 1237956 w 10691446"/>
              <a:gd name="connsiteY180" fmla="*/ 197070 h 8315209"/>
              <a:gd name="connsiteX181" fmla="*/ 1083212 w 10691446"/>
              <a:gd name="connsiteY181" fmla="*/ 225206 h 8315209"/>
              <a:gd name="connsiteX182" fmla="*/ 970670 w 10691446"/>
              <a:gd name="connsiteY182" fmla="*/ 239273 h 8315209"/>
              <a:gd name="connsiteX183" fmla="*/ 858129 w 10691446"/>
              <a:gd name="connsiteY183" fmla="*/ 267409 h 8315209"/>
              <a:gd name="connsiteX184" fmla="*/ 858129 w 10691446"/>
              <a:gd name="connsiteY184" fmla="*/ 281476 h 8315209"/>
              <a:gd name="connsiteX185" fmla="*/ 858129 w 10691446"/>
              <a:gd name="connsiteY18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04683 w 10691446"/>
              <a:gd name="connsiteY88" fmla="*/ 3205968 h 8315209"/>
              <a:gd name="connsiteX89" fmla="*/ 6463909 w 10691446"/>
              <a:gd name="connsiteY89" fmla="*/ 3287639 h 8315209"/>
              <a:gd name="connsiteX90" fmla="*/ 6583680 w 10691446"/>
              <a:gd name="connsiteY90" fmla="*/ 3291962 h 8315209"/>
              <a:gd name="connsiteX91" fmla="*/ 6682153 w 10691446"/>
              <a:gd name="connsiteY91" fmla="*/ 3362301 h 8315209"/>
              <a:gd name="connsiteX92" fmla="*/ 6710289 w 10691446"/>
              <a:gd name="connsiteY92" fmla="*/ 3404504 h 8315209"/>
              <a:gd name="connsiteX93" fmla="*/ 6752492 w 10691446"/>
              <a:gd name="connsiteY93" fmla="*/ 3460775 h 8315209"/>
              <a:gd name="connsiteX94" fmla="*/ 6794695 w 10691446"/>
              <a:gd name="connsiteY94" fmla="*/ 3629587 h 8315209"/>
              <a:gd name="connsiteX95" fmla="*/ 6780627 w 10691446"/>
              <a:gd name="connsiteY95" fmla="*/ 3770264 h 8315209"/>
              <a:gd name="connsiteX96" fmla="*/ 6780627 w 10691446"/>
              <a:gd name="connsiteY96" fmla="*/ 4121956 h 8315209"/>
              <a:gd name="connsiteX97" fmla="*/ 6721181 w 10691446"/>
              <a:gd name="connsiteY97" fmla="*/ 4086152 h 8315209"/>
              <a:gd name="connsiteX98" fmla="*/ 6726873 w 10691446"/>
              <a:gd name="connsiteY98" fmla="*/ 4330676 h 8315209"/>
              <a:gd name="connsiteX99" fmla="*/ 6822830 w 10691446"/>
              <a:gd name="connsiteY99" fmla="*/ 4389242 h 8315209"/>
              <a:gd name="connsiteX100" fmla="*/ 6822830 w 10691446"/>
              <a:gd name="connsiteY100" fmla="*/ 4628393 h 8315209"/>
              <a:gd name="connsiteX101" fmla="*/ 6794695 w 10691446"/>
              <a:gd name="connsiteY101" fmla="*/ 4726867 h 8315209"/>
              <a:gd name="connsiteX102" fmla="*/ 6752492 w 10691446"/>
              <a:gd name="connsiteY102" fmla="*/ 4783138 h 8315209"/>
              <a:gd name="connsiteX103" fmla="*/ 6738424 w 10691446"/>
              <a:gd name="connsiteY103" fmla="*/ 4825341 h 8315209"/>
              <a:gd name="connsiteX104" fmla="*/ 6696221 w 10691446"/>
              <a:gd name="connsiteY104" fmla="*/ 4853476 h 8315209"/>
              <a:gd name="connsiteX105" fmla="*/ 6611815 w 10691446"/>
              <a:gd name="connsiteY105" fmla="*/ 4895679 h 8315209"/>
              <a:gd name="connsiteX106" fmla="*/ 6583680 w 10691446"/>
              <a:gd name="connsiteY106" fmla="*/ 4937882 h 8315209"/>
              <a:gd name="connsiteX107" fmla="*/ 6541476 w 10691446"/>
              <a:gd name="connsiteY107" fmla="*/ 4966018 h 8315209"/>
              <a:gd name="connsiteX108" fmla="*/ 6527409 w 10691446"/>
              <a:gd name="connsiteY108" fmla="*/ 5008221 h 8315209"/>
              <a:gd name="connsiteX109" fmla="*/ 6465935 w 10691446"/>
              <a:gd name="connsiteY109" fmla="*/ 5007781 h 8315209"/>
              <a:gd name="connsiteX110" fmla="*/ 6461394 w 10691446"/>
              <a:gd name="connsiteY110" fmla="*/ 5078559 h 8315209"/>
              <a:gd name="connsiteX111" fmla="*/ 6527409 w 10691446"/>
              <a:gd name="connsiteY111" fmla="*/ 5177033 h 8315209"/>
              <a:gd name="connsiteX112" fmla="*/ 6555544 w 10691446"/>
              <a:gd name="connsiteY112" fmla="*/ 5275507 h 8315209"/>
              <a:gd name="connsiteX113" fmla="*/ 6569612 w 10691446"/>
              <a:gd name="connsiteY113" fmla="*/ 5317710 h 8315209"/>
              <a:gd name="connsiteX114" fmla="*/ 6611815 w 10691446"/>
              <a:gd name="connsiteY114" fmla="*/ 5584996 h 8315209"/>
              <a:gd name="connsiteX115" fmla="*/ 6625883 w 10691446"/>
              <a:gd name="connsiteY115" fmla="*/ 5697538 h 8315209"/>
              <a:gd name="connsiteX116" fmla="*/ 6654018 w 10691446"/>
              <a:gd name="connsiteY116" fmla="*/ 5767876 h 8315209"/>
              <a:gd name="connsiteX117" fmla="*/ 6738424 w 10691446"/>
              <a:gd name="connsiteY117" fmla="*/ 5978892 h 8315209"/>
              <a:gd name="connsiteX118" fmla="*/ 6710289 w 10691446"/>
              <a:gd name="connsiteY118" fmla="*/ 6400922 h 8315209"/>
              <a:gd name="connsiteX119" fmla="*/ 6668086 w 10691446"/>
              <a:gd name="connsiteY119" fmla="*/ 6485329 h 8315209"/>
              <a:gd name="connsiteX120" fmla="*/ 6654018 w 10691446"/>
              <a:gd name="connsiteY120" fmla="*/ 6527532 h 8315209"/>
              <a:gd name="connsiteX121" fmla="*/ 6682153 w 10691446"/>
              <a:gd name="connsiteY121" fmla="*/ 7230916 h 8315209"/>
              <a:gd name="connsiteX122" fmla="*/ 6907236 w 10691446"/>
              <a:gd name="connsiteY122" fmla="*/ 7835827 h 8315209"/>
              <a:gd name="connsiteX123" fmla="*/ 6977575 w 10691446"/>
              <a:gd name="connsiteY123" fmla="*/ 7934301 h 8315209"/>
              <a:gd name="connsiteX124" fmla="*/ 7047913 w 10691446"/>
              <a:gd name="connsiteY124" fmla="*/ 7976504 h 8315209"/>
              <a:gd name="connsiteX125" fmla="*/ 7244861 w 10691446"/>
              <a:gd name="connsiteY125" fmla="*/ 8046842 h 8315209"/>
              <a:gd name="connsiteX126" fmla="*/ 7413673 w 10691446"/>
              <a:gd name="connsiteY126" fmla="*/ 8117181 h 8315209"/>
              <a:gd name="connsiteX127" fmla="*/ 7793501 w 10691446"/>
              <a:gd name="connsiteY127" fmla="*/ 8229722 h 8315209"/>
              <a:gd name="connsiteX128" fmla="*/ 8018584 w 10691446"/>
              <a:gd name="connsiteY128" fmla="*/ 8243790 h 8315209"/>
              <a:gd name="connsiteX129" fmla="*/ 8567224 w 10691446"/>
              <a:gd name="connsiteY129" fmla="*/ 8271926 h 8315209"/>
              <a:gd name="connsiteX130" fmla="*/ 8932984 w 10691446"/>
              <a:gd name="connsiteY130" fmla="*/ 8314129 h 8315209"/>
              <a:gd name="connsiteX131" fmla="*/ 9073661 w 10691446"/>
              <a:gd name="connsiteY131" fmla="*/ 8285993 h 8315209"/>
              <a:gd name="connsiteX132" fmla="*/ 9369083 w 10691446"/>
              <a:gd name="connsiteY132" fmla="*/ 8145316 h 8315209"/>
              <a:gd name="connsiteX133" fmla="*/ 9453489 w 10691446"/>
              <a:gd name="connsiteY133" fmla="*/ 8131249 h 8315209"/>
              <a:gd name="connsiteX134" fmla="*/ 9636369 w 10691446"/>
              <a:gd name="connsiteY134" fmla="*/ 8074978 h 8315209"/>
              <a:gd name="connsiteX135" fmla="*/ 9692640 w 10691446"/>
              <a:gd name="connsiteY135" fmla="*/ 8046842 h 8315209"/>
              <a:gd name="connsiteX136" fmla="*/ 9791113 w 10691446"/>
              <a:gd name="connsiteY136" fmla="*/ 8018707 h 8315209"/>
              <a:gd name="connsiteX137" fmla="*/ 9889587 w 10691446"/>
              <a:gd name="connsiteY137" fmla="*/ 7962436 h 8315209"/>
              <a:gd name="connsiteX138" fmla="*/ 10339753 w 10691446"/>
              <a:gd name="connsiteY138" fmla="*/ 7399729 h 8315209"/>
              <a:gd name="connsiteX139" fmla="*/ 10649243 w 10691446"/>
              <a:gd name="connsiteY139" fmla="*/ 6640073 h 8315209"/>
              <a:gd name="connsiteX140" fmla="*/ 10691446 w 10691446"/>
              <a:gd name="connsiteY140" fmla="*/ 6429058 h 8315209"/>
              <a:gd name="connsiteX141" fmla="*/ 10649243 w 10691446"/>
              <a:gd name="connsiteY141" fmla="*/ 5767876 h 8315209"/>
              <a:gd name="connsiteX142" fmla="*/ 10635175 w 10691446"/>
              <a:gd name="connsiteY142" fmla="*/ 5444319 h 8315209"/>
              <a:gd name="connsiteX143" fmla="*/ 10592972 w 10691446"/>
              <a:gd name="connsiteY143" fmla="*/ 5205169 h 8315209"/>
              <a:gd name="connsiteX144" fmla="*/ 10522633 w 10691446"/>
              <a:gd name="connsiteY144" fmla="*/ 4656529 h 8315209"/>
              <a:gd name="connsiteX145" fmla="*/ 10494498 w 10691446"/>
              <a:gd name="connsiteY145" fmla="*/ 4473649 h 8315209"/>
              <a:gd name="connsiteX146" fmla="*/ 10424160 w 10691446"/>
              <a:gd name="connsiteY146" fmla="*/ 3798399 h 8315209"/>
              <a:gd name="connsiteX147" fmla="*/ 10410092 w 10691446"/>
              <a:gd name="connsiteY147" fmla="*/ 3460775 h 8315209"/>
              <a:gd name="connsiteX148" fmla="*/ 10339753 w 10691446"/>
              <a:gd name="connsiteY148" fmla="*/ 2813661 h 8315209"/>
              <a:gd name="connsiteX149" fmla="*/ 10297550 w 10691446"/>
              <a:gd name="connsiteY149" fmla="*/ 2574510 h 8315209"/>
              <a:gd name="connsiteX150" fmla="*/ 10269415 w 10691446"/>
              <a:gd name="connsiteY150" fmla="*/ 2279089 h 8315209"/>
              <a:gd name="connsiteX151" fmla="*/ 10213144 w 10691446"/>
              <a:gd name="connsiteY151" fmla="*/ 1969599 h 8315209"/>
              <a:gd name="connsiteX152" fmla="*/ 10114670 w 10691446"/>
              <a:gd name="connsiteY152" fmla="*/ 1575704 h 8315209"/>
              <a:gd name="connsiteX153" fmla="*/ 10086535 w 10691446"/>
              <a:gd name="connsiteY153" fmla="*/ 1252147 h 8315209"/>
              <a:gd name="connsiteX154" fmla="*/ 10072467 w 10691446"/>
              <a:gd name="connsiteY154" fmla="*/ 970793 h 8315209"/>
              <a:gd name="connsiteX155" fmla="*/ 9931790 w 10691446"/>
              <a:gd name="connsiteY155" fmla="*/ 534695 h 8315209"/>
              <a:gd name="connsiteX156" fmla="*/ 9720775 w 10691446"/>
              <a:gd name="connsiteY156" fmla="*/ 478424 h 8315209"/>
              <a:gd name="connsiteX157" fmla="*/ 8764172 w 10691446"/>
              <a:gd name="connsiteY157" fmla="*/ 239274 h 8315209"/>
              <a:gd name="connsiteX158" fmla="*/ 8285871 w 10691446"/>
              <a:gd name="connsiteY158" fmla="*/ 225205 h 8315209"/>
              <a:gd name="connsiteX159" fmla="*/ 7666892 w 10691446"/>
              <a:gd name="connsiteY159" fmla="*/ 520627 h 8315209"/>
              <a:gd name="connsiteX160" fmla="*/ 7160455 w 10691446"/>
              <a:gd name="connsiteY160" fmla="*/ 492492 h 8315209"/>
              <a:gd name="connsiteX161" fmla="*/ 6907236 w 10691446"/>
              <a:gd name="connsiteY161" fmla="*/ 464356 h 8315209"/>
              <a:gd name="connsiteX162" fmla="*/ 6386732 w 10691446"/>
              <a:gd name="connsiteY162" fmla="*/ 436221 h 8315209"/>
              <a:gd name="connsiteX163" fmla="*/ 5725550 w 10691446"/>
              <a:gd name="connsiteY163" fmla="*/ 337747 h 8315209"/>
              <a:gd name="connsiteX164" fmla="*/ 5514535 w 10691446"/>
              <a:gd name="connsiteY164" fmla="*/ 295544 h 8315209"/>
              <a:gd name="connsiteX165" fmla="*/ 4895556 w 10691446"/>
              <a:gd name="connsiteY165" fmla="*/ 225206 h 8315209"/>
              <a:gd name="connsiteX166" fmla="*/ 4501661 w 10691446"/>
              <a:gd name="connsiteY166" fmla="*/ 140799 h 8315209"/>
              <a:gd name="connsiteX167" fmla="*/ 4304713 w 10691446"/>
              <a:gd name="connsiteY167" fmla="*/ 84529 h 8315209"/>
              <a:gd name="connsiteX168" fmla="*/ 4079630 w 10691446"/>
              <a:gd name="connsiteY168" fmla="*/ 42326 h 8315209"/>
              <a:gd name="connsiteX169" fmla="*/ 3896750 w 10691446"/>
              <a:gd name="connsiteY169" fmla="*/ 28258 h 8315209"/>
              <a:gd name="connsiteX170" fmla="*/ 3854547 w 10691446"/>
              <a:gd name="connsiteY170" fmla="*/ 14190 h 8315209"/>
              <a:gd name="connsiteX171" fmla="*/ 3432516 w 10691446"/>
              <a:gd name="connsiteY171" fmla="*/ 14190 h 8315209"/>
              <a:gd name="connsiteX172" fmla="*/ 3263704 w 10691446"/>
              <a:gd name="connsiteY172" fmla="*/ 42326 h 8315209"/>
              <a:gd name="connsiteX173" fmla="*/ 2982350 w 10691446"/>
              <a:gd name="connsiteY173" fmla="*/ 56393 h 8315209"/>
              <a:gd name="connsiteX174" fmla="*/ 2799470 w 10691446"/>
              <a:gd name="connsiteY174" fmla="*/ 70461 h 8315209"/>
              <a:gd name="connsiteX175" fmla="*/ 2433710 w 10691446"/>
              <a:gd name="connsiteY175" fmla="*/ 126732 h 8315209"/>
              <a:gd name="connsiteX176" fmla="*/ 1491175 w 10691446"/>
              <a:gd name="connsiteY176" fmla="*/ 154867 h 8315209"/>
              <a:gd name="connsiteX177" fmla="*/ 1406769 w 10691446"/>
              <a:gd name="connsiteY177" fmla="*/ 168935 h 8315209"/>
              <a:gd name="connsiteX178" fmla="*/ 1364566 w 10691446"/>
              <a:gd name="connsiteY178" fmla="*/ 183002 h 8315209"/>
              <a:gd name="connsiteX179" fmla="*/ 1237956 w 10691446"/>
              <a:gd name="connsiteY179" fmla="*/ 197070 h 8315209"/>
              <a:gd name="connsiteX180" fmla="*/ 1083212 w 10691446"/>
              <a:gd name="connsiteY180" fmla="*/ 225206 h 8315209"/>
              <a:gd name="connsiteX181" fmla="*/ 970670 w 10691446"/>
              <a:gd name="connsiteY181" fmla="*/ 239273 h 8315209"/>
              <a:gd name="connsiteX182" fmla="*/ 858129 w 10691446"/>
              <a:gd name="connsiteY182" fmla="*/ 267409 h 8315209"/>
              <a:gd name="connsiteX183" fmla="*/ 858129 w 10691446"/>
              <a:gd name="connsiteY183" fmla="*/ 281476 h 8315209"/>
              <a:gd name="connsiteX184" fmla="*/ 858129 w 10691446"/>
              <a:gd name="connsiteY18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04683 w 10691446"/>
              <a:gd name="connsiteY87" fmla="*/ 3205968 h 8315209"/>
              <a:gd name="connsiteX88" fmla="*/ 6463909 w 10691446"/>
              <a:gd name="connsiteY88" fmla="*/ 3287639 h 8315209"/>
              <a:gd name="connsiteX89" fmla="*/ 6583680 w 10691446"/>
              <a:gd name="connsiteY89" fmla="*/ 3291962 h 8315209"/>
              <a:gd name="connsiteX90" fmla="*/ 6682153 w 10691446"/>
              <a:gd name="connsiteY90" fmla="*/ 3362301 h 8315209"/>
              <a:gd name="connsiteX91" fmla="*/ 6710289 w 10691446"/>
              <a:gd name="connsiteY91" fmla="*/ 3404504 h 8315209"/>
              <a:gd name="connsiteX92" fmla="*/ 6752492 w 10691446"/>
              <a:gd name="connsiteY92" fmla="*/ 3460775 h 8315209"/>
              <a:gd name="connsiteX93" fmla="*/ 6794695 w 10691446"/>
              <a:gd name="connsiteY93" fmla="*/ 3629587 h 8315209"/>
              <a:gd name="connsiteX94" fmla="*/ 6780627 w 10691446"/>
              <a:gd name="connsiteY94" fmla="*/ 3770264 h 8315209"/>
              <a:gd name="connsiteX95" fmla="*/ 6780627 w 10691446"/>
              <a:gd name="connsiteY95" fmla="*/ 4121956 h 8315209"/>
              <a:gd name="connsiteX96" fmla="*/ 6721181 w 10691446"/>
              <a:gd name="connsiteY96" fmla="*/ 4086152 h 8315209"/>
              <a:gd name="connsiteX97" fmla="*/ 6726873 w 10691446"/>
              <a:gd name="connsiteY97" fmla="*/ 4330676 h 8315209"/>
              <a:gd name="connsiteX98" fmla="*/ 6822830 w 10691446"/>
              <a:gd name="connsiteY98" fmla="*/ 4389242 h 8315209"/>
              <a:gd name="connsiteX99" fmla="*/ 6822830 w 10691446"/>
              <a:gd name="connsiteY99" fmla="*/ 4628393 h 8315209"/>
              <a:gd name="connsiteX100" fmla="*/ 6794695 w 10691446"/>
              <a:gd name="connsiteY100" fmla="*/ 4726867 h 8315209"/>
              <a:gd name="connsiteX101" fmla="*/ 6752492 w 10691446"/>
              <a:gd name="connsiteY101" fmla="*/ 4783138 h 8315209"/>
              <a:gd name="connsiteX102" fmla="*/ 6738424 w 10691446"/>
              <a:gd name="connsiteY102" fmla="*/ 4825341 h 8315209"/>
              <a:gd name="connsiteX103" fmla="*/ 6696221 w 10691446"/>
              <a:gd name="connsiteY103" fmla="*/ 4853476 h 8315209"/>
              <a:gd name="connsiteX104" fmla="*/ 6611815 w 10691446"/>
              <a:gd name="connsiteY104" fmla="*/ 4895679 h 8315209"/>
              <a:gd name="connsiteX105" fmla="*/ 6583680 w 10691446"/>
              <a:gd name="connsiteY105" fmla="*/ 4937882 h 8315209"/>
              <a:gd name="connsiteX106" fmla="*/ 6541476 w 10691446"/>
              <a:gd name="connsiteY106" fmla="*/ 4966018 h 8315209"/>
              <a:gd name="connsiteX107" fmla="*/ 6527409 w 10691446"/>
              <a:gd name="connsiteY107" fmla="*/ 5008221 h 8315209"/>
              <a:gd name="connsiteX108" fmla="*/ 6465935 w 10691446"/>
              <a:gd name="connsiteY108" fmla="*/ 5007781 h 8315209"/>
              <a:gd name="connsiteX109" fmla="*/ 6461394 w 10691446"/>
              <a:gd name="connsiteY109" fmla="*/ 5078559 h 8315209"/>
              <a:gd name="connsiteX110" fmla="*/ 6527409 w 10691446"/>
              <a:gd name="connsiteY110" fmla="*/ 5177033 h 8315209"/>
              <a:gd name="connsiteX111" fmla="*/ 6555544 w 10691446"/>
              <a:gd name="connsiteY111" fmla="*/ 5275507 h 8315209"/>
              <a:gd name="connsiteX112" fmla="*/ 6569612 w 10691446"/>
              <a:gd name="connsiteY112" fmla="*/ 5317710 h 8315209"/>
              <a:gd name="connsiteX113" fmla="*/ 6611815 w 10691446"/>
              <a:gd name="connsiteY113" fmla="*/ 5584996 h 8315209"/>
              <a:gd name="connsiteX114" fmla="*/ 6625883 w 10691446"/>
              <a:gd name="connsiteY114" fmla="*/ 5697538 h 8315209"/>
              <a:gd name="connsiteX115" fmla="*/ 6654018 w 10691446"/>
              <a:gd name="connsiteY115" fmla="*/ 5767876 h 8315209"/>
              <a:gd name="connsiteX116" fmla="*/ 6738424 w 10691446"/>
              <a:gd name="connsiteY116" fmla="*/ 5978892 h 8315209"/>
              <a:gd name="connsiteX117" fmla="*/ 6710289 w 10691446"/>
              <a:gd name="connsiteY117" fmla="*/ 6400922 h 8315209"/>
              <a:gd name="connsiteX118" fmla="*/ 6668086 w 10691446"/>
              <a:gd name="connsiteY118" fmla="*/ 6485329 h 8315209"/>
              <a:gd name="connsiteX119" fmla="*/ 6654018 w 10691446"/>
              <a:gd name="connsiteY119" fmla="*/ 6527532 h 8315209"/>
              <a:gd name="connsiteX120" fmla="*/ 6682153 w 10691446"/>
              <a:gd name="connsiteY120" fmla="*/ 7230916 h 8315209"/>
              <a:gd name="connsiteX121" fmla="*/ 6907236 w 10691446"/>
              <a:gd name="connsiteY121" fmla="*/ 7835827 h 8315209"/>
              <a:gd name="connsiteX122" fmla="*/ 6977575 w 10691446"/>
              <a:gd name="connsiteY122" fmla="*/ 7934301 h 8315209"/>
              <a:gd name="connsiteX123" fmla="*/ 7047913 w 10691446"/>
              <a:gd name="connsiteY123" fmla="*/ 7976504 h 8315209"/>
              <a:gd name="connsiteX124" fmla="*/ 7244861 w 10691446"/>
              <a:gd name="connsiteY124" fmla="*/ 8046842 h 8315209"/>
              <a:gd name="connsiteX125" fmla="*/ 7413673 w 10691446"/>
              <a:gd name="connsiteY125" fmla="*/ 8117181 h 8315209"/>
              <a:gd name="connsiteX126" fmla="*/ 7793501 w 10691446"/>
              <a:gd name="connsiteY126" fmla="*/ 8229722 h 8315209"/>
              <a:gd name="connsiteX127" fmla="*/ 8018584 w 10691446"/>
              <a:gd name="connsiteY127" fmla="*/ 8243790 h 8315209"/>
              <a:gd name="connsiteX128" fmla="*/ 8567224 w 10691446"/>
              <a:gd name="connsiteY128" fmla="*/ 8271926 h 8315209"/>
              <a:gd name="connsiteX129" fmla="*/ 8932984 w 10691446"/>
              <a:gd name="connsiteY129" fmla="*/ 8314129 h 8315209"/>
              <a:gd name="connsiteX130" fmla="*/ 9073661 w 10691446"/>
              <a:gd name="connsiteY130" fmla="*/ 8285993 h 8315209"/>
              <a:gd name="connsiteX131" fmla="*/ 9369083 w 10691446"/>
              <a:gd name="connsiteY131" fmla="*/ 8145316 h 8315209"/>
              <a:gd name="connsiteX132" fmla="*/ 9453489 w 10691446"/>
              <a:gd name="connsiteY132" fmla="*/ 8131249 h 8315209"/>
              <a:gd name="connsiteX133" fmla="*/ 9636369 w 10691446"/>
              <a:gd name="connsiteY133" fmla="*/ 8074978 h 8315209"/>
              <a:gd name="connsiteX134" fmla="*/ 9692640 w 10691446"/>
              <a:gd name="connsiteY134" fmla="*/ 8046842 h 8315209"/>
              <a:gd name="connsiteX135" fmla="*/ 9791113 w 10691446"/>
              <a:gd name="connsiteY135" fmla="*/ 8018707 h 8315209"/>
              <a:gd name="connsiteX136" fmla="*/ 9889587 w 10691446"/>
              <a:gd name="connsiteY136" fmla="*/ 7962436 h 8315209"/>
              <a:gd name="connsiteX137" fmla="*/ 10339753 w 10691446"/>
              <a:gd name="connsiteY137" fmla="*/ 7399729 h 8315209"/>
              <a:gd name="connsiteX138" fmla="*/ 10649243 w 10691446"/>
              <a:gd name="connsiteY138" fmla="*/ 6640073 h 8315209"/>
              <a:gd name="connsiteX139" fmla="*/ 10691446 w 10691446"/>
              <a:gd name="connsiteY139" fmla="*/ 6429058 h 8315209"/>
              <a:gd name="connsiteX140" fmla="*/ 10649243 w 10691446"/>
              <a:gd name="connsiteY140" fmla="*/ 5767876 h 8315209"/>
              <a:gd name="connsiteX141" fmla="*/ 10635175 w 10691446"/>
              <a:gd name="connsiteY141" fmla="*/ 5444319 h 8315209"/>
              <a:gd name="connsiteX142" fmla="*/ 10592972 w 10691446"/>
              <a:gd name="connsiteY142" fmla="*/ 5205169 h 8315209"/>
              <a:gd name="connsiteX143" fmla="*/ 10522633 w 10691446"/>
              <a:gd name="connsiteY143" fmla="*/ 4656529 h 8315209"/>
              <a:gd name="connsiteX144" fmla="*/ 10494498 w 10691446"/>
              <a:gd name="connsiteY144" fmla="*/ 4473649 h 8315209"/>
              <a:gd name="connsiteX145" fmla="*/ 10424160 w 10691446"/>
              <a:gd name="connsiteY145" fmla="*/ 3798399 h 8315209"/>
              <a:gd name="connsiteX146" fmla="*/ 10410092 w 10691446"/>
              <a:gd name="connsiteY146" fmla="*/ 3460775 h 8315209"/>
              <a:gd name="connsiteX147" fmla="*/ 10339753 w 10691446"/>
              <a:gd name="connsiteY147" fmla="*/ 2813661 h 8315209"/>
              <a:gd name="connsiteX148" fmla="*/ 10297550 w 10691446"/>
              <a:gd name="connsiteY148" fmla="*/ 2574510 h 8315209"/>
              <a:gd name="connsiteX149" fmla="*/ 10269415 w 10691446"/>
              <a:gd name="connsiteY149" fmla="*/ 2279089 h 8315209"/>
              <a:gd name="connsiteX150" fmla="*/ 10213144 w 10691446"/>
              <a:gd name="connsiteY150" fmla="*/ 1969599 h 8315209"/>
              <a:gd name="connsiteX151" fmla="*/ 10114670 w 10691446"/>
              <a:gd name="connsiteY151" fmla="*/ 1575704 h 8315209"/>
              <a:gd name="connsiteX152" fmla="*/ 10086535 w 10691446"/>
              <a:gd name="connsiteY152" fmla="*/ 1252147 h 8315209"/>
              <a:gd name="connsiteX153" fmla="*/ 10072467 w 10691446"/>
              <a:gd name="connsiteY153" fmla="*/ 970793 h 8315209"/>
              <a:gd name="connsiteX154" fmla="*/ 9931790 w 10691446"/>
              <a:gd name="connsiteY154" fmla="*/ 534695 h 8315209"/>
              <a:gd name="connsiteX155" fmla="*/ 9720775 w 10691446"/>
              <a:gd name="connsiteY155" fmla="*/ 478424 h 8315209"/>
              <a:gd name="connsiteX156" fmla="*/ 8764172 w 10691446"/>
              <a:gd name="connsiteY156" fmla="*/ 239274 h 8315209"/>
              <a:gd name="connsiteX157" fmla="*/ 8285871 w 10691446"/>
              <a:gd name="connsiteY157" fmla="*/ 225205 h 8315209"/>
              <a:gd name="connsiteX158" fmla="*/ 7666892 w 10691446"/>
              <a:gd name="connsiteY158" fmla="*/ 520627 h 8315209"/>
              <a:gd name="connsiteX159" fmla="*/ 7160455 w 10691446"/>
              <a:gd name="connsiteY159" fmla="*/ 492492 h 8315209"/>
              <a:gd name="connsiteX160" fmla="*/ 6907236 w 10691446"/>
              <a:gd name="connsiteY160" fmla="*/ 464356 h 8315209"/>
              <a:gd name="connsiteX161" fmla="*/ 6386732 w 10691446"/>
              <a:gd name="connsiteY161" fmla="*/ 436221 h 8315209"/>
              <a:gd name="connsiteX162" fmla="*/ 5725550 w 10691446"/>
              <a:gd name="connsiteY162" fmla="*/ 337747 h 8315209"/>
              <a:gd name="connsiteX163" fmla="*/ 5514535 w 10691446"/>
              <a:gd name="connsiteY163" fmla="*/ 295544 h 8315209"/>
              <a:gd name="connsiteX164" fmla="*/ 4895556 w 10691446"/>
              <a:gd name="connsiteY164" fmla="*/ 225206 h 8315209"/>
              <a:gd name="connsiteX165" fmla="*/ 4501661 w 10691446"/>
              <a:gd name="connsiteY165" fmla="*/ 140799 h 8315209"/>
              <a:gd name="connsiteX166" fmla="*/ 4304713 w 10691446"/>
              <a:gd name="connsiteY166" fmla="*/ 84529 h 8315209"/>
              <a:gd name="connsiteX167" fmla="*/ 4079630 w 10691446"/>
              <a:gd name="connsiteY167" fmla="*/ 42326 h 8315209"/>
              <a:gd name="connsiteX168" fmla="*/ 3896750 w 10691446"/>
              <a:gd name="connsiteY168" fmla="*/ 28258 h 8315209"/>
              <a:gd name="connsiteX169" fmla="*/ 3854547 w 10691446"/>
              <a:gd name="connsiteY169" fmla="*/ 14190 h 8315209"/>
              <a:gd name="connsiteX170" fmla="*/ 3432516 w 10691446"/>
              <a:gd name="connsiteY170" fmla="*/ 14190 h 8315209"/>
              <a:gd name="connsiteX171" fmla="*/ 3263704 w 10691446"/>
              <a:gd name="connsiteY171" fmla="*/ 42326 h 8315209"/>
              <a:gd name="connsiteX172" fmla="*/ 2982350 w 10691446"/>
              <a:gd name="connsiteY172" fmla="*/ 56393 h 8315209"/>
              <a:gd name="connsiteX173" fmla="*/ 2799470 w 10691446"/>
              <a:gd name="connsiteY173" fmla="*/ 70461 h 8315209"/>
              <a:gd name="connsiteX174" fmla="*/ 2433710 w 10691446"/>
              <a:gd name="connsiteY174" fmla="*/ 126732 h 8315209"/>
              <a:gd name="connsiteX175" fmla="*/ 1491175 w 10691446"/>
              <a:gd name="connsiteY175" fmla="*/ 154867 h 8315209"/>
              <a:gd name="connsiteX176" fmla="*/ 1406769 w 10691446"/>
              <a:gd name="connsiteY176" fmla="*/ 168935 h 8315209"/>
              <a:gd name="connsiteX177" fmla="*/ 1364566 w 10691446"/>
              <a:gd name="connsiteY177" fmla="*/ 183002 h 8315209"/>
              <a:gd name="connsiteX178" fmla="*/ 1237956 w 10691446"/>
              <a:gd name="connsiteY178" fmla="*/ 197070 h 8315209"/>
              <a:gd name="connsiteX179" fmla="*/ 1083212 w 10691446"/>
              <a:gd name="connsiteY179" fmla="*/ 225206 h 8315209"/>
              <a:gd name="connsiteX180" fmla="*/ 970670 w 10691446"/>
              <a:gd name="connsiteY180" fmla="*/ 239273 h 8315209"/>
              <a:gd name="connsiteX181" fmla="*/ 858129 w 10691446"/>
              <a:gd name="connsiteY181" fmla="*/ 267409 h 8315209"/>
              <a:gd name="connsiteX182" fmla="*/ 858129 w 10691446"/>
              <a:gd name="connsiteY182" fmla="*/ 281476 h 8315209"/>
              <a:gd name="connsiteX183" fmla="*/ 858129 w 10691446"/>
              <a:gd name="connsiteY18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04683 w 10691446"/>
              <a:gd name="connsiteY87" fmla="*/ 3205968 h 8315209"/>
              <a:gd name="connsiteX88" fmla="*/ 6463909 w 10691446"/>
              <a:gd name="connsiteY88" fmla="*/ 3287639 h 8315209"/>
              <a:gd name="connsiteX89" fmla="*/ 6583680 w 10691446"/>
              <a:gd name="connsiteY89" fmla="*/ 3291962 h 8315209"/>
              <a:gd name="connsiteX90" fmla="*/ 6682153 w 10691446"/>
              <a:gd name="connsiteY90" fmla="*/ 3362301 h 8315209"/>
              <a:gd name="connsiteX91" fmla="*/ 6710289 w 10691446"/>
              <a:gd name="connsiteY91" fmla="*/ 3404504 h 8315209"/>
              <a:gd name="connsiteX92" fmla="*/ 6752492 w 10691446"/>
              <a:gd name="connsiteY92" fmla="*/ 3460775 h 8315209"/>
              <a:gd name="connsiteX93" fmla="*/ 6794695 w 10691446"/>
              <a:gd name="connsiteY93" fmla="*/ 3629587 h 8315209"/>
              <a:gd name="connsiteX94" fmla="*/ 6780627 w 10691446"/>
              <a:gd name="connsiteY94" fmla="*/ 3770264 h 8315209"/>
              <a:gd name="connsiteX95" fmla="*/ 6780627 w 10691446"/>
              <a:gd name="connsiteY95" fmla="*/ 4121956 h 8315209"/>
              <a:gd name="connsiteX96" fmla="*/ 6721181 w 10691446"/>
              <a:gd name="connsiteY96" fmla="*/ 4086152 h 8315209"/>
              <a:gd name="connsiteX97" fmla="*/ 6726873 w 10691446"/>
              <a:gd name="connsiteY97" fmla="*/ 4330676 h 8315209"/>
              <a:gd name="connsiteX98" fmla="*/ 6822830 w 10691446"/>
              <a:gd name="connsiteY98" fmla="*/ 4389242 h 8315209"/>
              <a:gd name="connsiteX99" fmla="*/ 6822830 w 10691446"/>
              <a:gd name="connsiteY99" fmla="*/ 4628393 h 8315209"/>
              <a:gd name="connsiteX100" fmla="*/ 6794695 w 10691446"/>
              <a:gd name="connsiteY100" fmla="*/ 4726867 h 8315209"/>
              <a:gd name="connsiteX101" fmla="*/ 6752492 w 10691446"/>
              <a:gd name="connsiteY101" fmla="*/ 4783138 h 8315209"/>
              <a:gd name="connsiteX102" fmla="*/ 6738424 w 10691446"/>
              <a:gd name="connsiteY102" fmla="*/ 4825341 h 8315209"/>
              <a:gd name="connsiteX103" fmla="*/ 6696221 w 10691446"/>
              <a:gd name="connsiteY103" fmla="*/ 4853476 h 8315209"/>
              <a:gd name="connsiteX104" fmla="*/ 6611815 w 10691446"/>
              <a:gd name="connsiteY104" fmla="*/ 4895679 h 8315209"/>
              <a:gd name="connsiteX105" fmla="*/ 6583680 w 10691446"/>
              <a:gd name="connsiteY105" fmla="*/ 4937882 h 8315209"/>
              <a:gd name="connsiteX106" fmla="*/ 6541476 w 10691446"/>
              <a:gd name="connsiteY106" fmla="*/ 4966018 h 8315209"/>
              <a:gd name="connsiteX107" fmla="*/ 6527409 w 10691446"/>
              <a:gd name="connsiteY107" fmla="*/ 5008221 h 8315209"/>
              <a:gd name="connsiteX108" fmla="*/ 6465935 w 10691446"/>
              <a:gd name="connsiteY108" fmla="*/ 5007781 h 8315209"/>
              <a:gd name="connsiteX109" fmla="*/ 6461394 w 10691446"/>
              <a:gd name="connsiteY109" fmla="*/ 5078559 h 8315209"/>
              <a:gd name="connsiteX110" fmla="*/ 6527409 w 10691446"/>
              <a:gd name="connsiteY110" fmla="*/ 5177033 h 8315209"/>
              <a:gd name="connsiteX111" fmla="*/ 6555544 w 10691446"/>
              <a:gd name="connsiteY111" fmla="*/ 5275507 h 8315209"/>
              <a:gd name="connsiteX112" fmla="*/ 6569612 w 10691446"/>
              <a:gd name="connsiteY112" fmla="*/ 5317710 h 8315209"/>
              <a:gd name="connsiteX113" fmla="*/ 6611815 w 10691446"/>
              <a:gd name="connsiteY113" fmla="*/ 5584996 h 8315209"/>
              <a:gd name="connsiteX114" fmla="*/ 6625883 w 10691446"/>
              <a:gd name="connsiteY114" fmla="*/ 5697538 h 8315209"/>
              <a:gd name="connsiteX115" fmla="*/ 6654018 w 10691446"/>
              <a:gd name="connsiteY115" fmla="*/ 5767876 h 8315209"/>
              <a:gd name="connsiteX116" fmla="*/ 6738424 w 10691446"/>
              <a:gd name="connsiteY116" fmla="*/ 5978892 h 8315209"/>
              <a:gd name="connsiteX117" fmla="*/ 6710289 w 10691446"/>
              <a:gd name="connsiteY117" fmla="*/ 6400922 h 8315209"/>
              <a:gd name="connsiteX118" fmla="*/ 6668086 w 10691446"/>
              <a:gd name="connsiteY118" fmla="*/ 6485329 h 8315209"/>
              <a:gd name="connsiteX119" fmla="*/ 6654018 w 10691446"/>
              <a:gd name="connsiteY119" fmla="*/ 6527532 h 8315209"/>
              <a:gd name="connsiteX120" fmla="*/ 6682153 w 10691446"/>
              <a:gd name="connsiteY120" fmla="*/ 7230916 h 8315209"/>
              <a:gd name="connsiteX121" fmla="*/ 6907236 w 10691446"/>
              <a:gd name="connsiteY121" fmla="*/ 7835827 h 8315209"/>
              <a:gd name="connsiteX122" fmla="*/ 6977575 w 10691446"/>
              <a:gd name="connsiteY122" fmla="*/ 7934301 h 8315209"/>
              <a:gd name="connsiteX123" fmla="*/ 7047913 w 10691446"/>
              <a:gd name="connsiteY123" fmla="*/ 7976504 h 8315209"/>
              <a:gd name="connsiteX124" fmla="*/ 7244861 w 10691446"/>
              <a:gd name="connsiteY124" fmla="*/ 8046842 h 8315209"/>
              <a:gd name="connsiteX125" fmla="*/ 7413673 w 10691446"/>
              <a:gd name="connsiteY125" fmla="*/ 8117181 h 8315209"/>
              <a:gd name="connsiteX126" fmla="*/ 7793501 w 10691446"/>
              <a:gd name="connsiteY126" fmla="*/ 8229722 h 8315209"/>
              <a:gd name="connsiteX127" fmla="*/ 8018584 w 10691446"/>
              <a:gd name="connsiteY127" fmla="*/ 8243790 h 8315209"/>
              <a:gd name="connsiteX128" fmla="*/ 8567224 w 10691446"/>
              <a:gd name="connsiteY128" fmla="*/ 8271926 h 8315209"/>
              <a:gd name="connsiteX129" fmla="*/ 8932984 w 10691446"/>
              <a:gd name="connsiteY129" fmla="*/ 8314129 h 8315209"/>
              <a:gd name="connsiteX130" fmla="*/ 9073661 w 10691446"/>
              <a:gd name="connsiteY130" fmla="*/ 8285993 h 8315209"/>
              <a:gd name="connsiteX131" fmla="*/ 9369083 w 10691446"/>
              <a:gd name="connsiteY131" fmla="*/ 8145316 h 8315209"/>
              <a:gd name="connsiteX132" fmla="*/ 9453489 w 10691446"/>
              <a:gd name="connsiteY132" fmla="*/ 8131249 h 8315209"/>
              <a:gd name="connsiteX133" fmla="*/ 9636369 w 10691446"/>
              <a:gd name="connsiteY133" fmla="*/ 8074978 h 8315209"/>
              <a:gd name="connsiteX134" fmla="*/ 9692640 w 10691446"/>
              <a:gd name="connsiteY134" fmla="*/ 8046842 h 8315209"/>
              <a:gd name="connsiteX135" fmla="*/ 9791113 w 10691446"/>
              <a:gd name="connsiteY135" fmla="*/ 8018707 h 8315209"/>
              <a:gd name="connsiteX136" fmla="*/ 9889587 w 10691446"/>
              <a:gd name="connsiteY136" fmla="*/ 7962436 h 8315209"/>
              <a:gd name="connsiteX137" fmla="*/ 10339753 w 10691446"/>
              <a:gd name="connsiteY137" fmla="*/ 7399729 h 8315209"/>
              <a:gd name="connsiteX138" fmla="*/ 10649243 w 10691446"/>
              <a:gd name="connsiteY138" fmla="*/ 6640073 h 8315209"/>
              <a:gd name="connsiteX139" fmla="*/ 10691446 w 10691446"/>
              <a:gd name="connsiteY139" fmla="*/ 6429058 h 8315209"/>
              <a:gd name="connsiteX140" fmla="*/ 10649243 w 10691446"/>
              <a:gd name="connsiteY140" fmla="*/ 5767876 h 8315209"/>
              <a:gd name="connsiteX141" fmla="*/ 10635175 w 10691446"/>
              <a:gd name="connsiteY141" fmla="*/ 5444319 h 8315209"/>
              <a:gd name="connsiteX142" fmla="*/ 10592972 w 10691446"/>
              <a:gd name="connsiteY142" fmla="*/ 5205169 h 8315209"/>
              <a:gd name="connsiteX143" fmla="*/ 10522633 w 10691446"/>
              <a:gd name="connsiteY143" fmla="*/ 4656529 h 8315209"/>
              <a:gd name="connsiteX144" fmla="*/ 10494498 w 10691446"/>
              <a:gd name="connsiteY144" fmla="*/ 4473649 h 8315209"/>
              <a:gd name="connsiteX145" fmla="*/ 10424160 w 10691446"/>
              <a:gd name="connsiteY145" fmla="*/ 3798399 h 8315209"/>
              <a:gd name="connsiteX146" fmla="*/ 10410092 w 10691446"/>
              <a:gd name="connsiteY146" fmla="*/ 3460775 h 8315209"/>
              <a:gd name="connsiteX147" fmla="*/ 10339753 w 10691446"/>
              <a:gd name="connsiteY147" fmla="*/ 2813661 h 8315209"/>
              <a:gd name="connsiteX148" fmla="*/ 10297550 w 10691446"/>
              <a:gd name="connsiteY148" fmla="*/ 2574510 h 8315209"/>
              <a:gd name="connsiteX149" fmla="*/ 10269415 w 10691446"/>
              <a:gd name="connsiteY149" fmla="*/ 2279089 h 8315209"/>
              <a:gd name="connsiteX150" fmla="*/ 10213144 w 10691446"/>
              <a:gd name="connsiteY150" fmla="*/ 1969599 h 8315209"/>
              <a:gd name="connsiteX151" fmla="*/ 10114670 w 10691446"/>
              <a:gd name="connsiteY151" fmla="*/ 1575704 h 8315209"/>
              <a:gd name="connsiteX152" fmla="*/ 10086535 w 10691446"/>
              <a:gd name="connsiteY152" fmla="*/ 1252147 h 8315209"/>
              <a:gd name="connsiteX153" fmla="*/ 10072467 w 10691446"/>
              <a:gd name="connsiteY153" fmla="*/ 970793 h 8315209"/>
              <a:gd name="connsiteX154" fmla="*/ 9931790 w 10691446"/>
              <a:gd name="connsiteY154" fmla="*/ 534695 h 8315209"/>
              <a:gd name="connsiteX155" fmla="*/ 9720775 w 10691446"/>
              <a:gd name="connsiteY155" fmla="*/ 478424 h 8315209"/>
              <a:gd name="connsiteX156" fmla="*/ 8764172 w 10691446"/>
              <a:gd name="connsiteY156" fmla="*/ 239274 h 8315209"/>
              <a:gd name="connsiteX157" fmla="*/ 8285871 w 10691446"/>
              <a:gd name="connsiteY157" fmla="*/ 225205 h 8315209"/>
              <a:gd name="connsiteX158" fmla="*/ 7666892 w 10691446"/>
              <a:gd name="connsiteY158" fmla="*/ 520627 h 8315209"/>
              <a:gd name="connsiteX159" fmla="*/ 7160455 w 10691446"/>
              <a:gd name="connsiteY159" fmla="*/ 492492 h 8315209"/>
              <a:gd name="connsiteX160" fmla="*/ 6907236 w 10691446"/>
              <a:gd name="connsiteY160" fmla="*/ 464356 h 8315209"/>
              <a:gd name="connsiteX161" fmla="*/ 6386732 w 10691446"/>
              <a:gd name="connsiteY161" fmla="*/ 436221 h 8315209"/>
              <a:gd name="connsiteX162" fmla="*/ 5725550 w 10691446"/>
              <a:gd name="connsiteY162" fmla="*/ 337747 h 8315209"/>
              <a:gd name="connsiteX163" fmla="*/ 5514535 w 10691446"/>
              <a:gd name="connsiteY163" fmla="*/ 295544 h 8315209"/>
              <a:gd name="connsiteX164" fmla="*/ 4895556 w 10691446"/>
              <a:gd name="connsiteY164" fmla="*/ 225206 h 8315209"/>
              <a:gd name="connsiteX165" fmla="*/ 4501661 w 10691446"/>
              <a:gd name="connsiteY165" fmla="*/ 140799 h 8315209"/>
              <a:gd name="connsiteX166" fmla="*/ 4304713 w 10691446"/>
              <a:gd name="connsiteY166" fmla="*/ 84529 h 8315209"/>
              <a:gd name="connsiteX167" fmla="*/ 4079630 w 10691446"/>
              <a:gd name="connsiteY167" fmla="*/ 42326 h 8315209"/>
              <a:gd name="connsiteX168" fmla="*/ 3896750 w 10691446"/>
              <a:gd name="connsiteY168" fmla="*/ 28258 h 8315209"/>
              <a:gd name="connsiteX169" fmla="*/ 3854547 w 10691446"/>
              <a:gd name="connsiteY169" fmla="*/ 14190 h 8315209"/>
              <a:gd name="connsiteX170" fmla="*/ 3432516 w 10691446"/>
              <a:gd name="connsiteY170" fmla="*/ 14190 h 8315209"/>
              <a:gd name="connsiteX171" fmla="*/ 3263704 w 10691446"/>
              <a:gd name="connsiteY171" fmla="*/ 42326 h 8315209"/>
              <a:gd name="connsiteX172" fmla="*/ 2982350 w 10691446"/>
              <a:gd name="connsiteY172" fmla="*/ 56393 h 8315209"/>
              <a:gd name="connsiteX173" fmla="*/ 2799470 w 10691446"/>
              <a:gd name="connsiteY173" fmla="*/ 70461 h 8315209"/>
              <a:gd name="connsiteX174" fmla="*/ 2433710 w 10691446"/>
              <a:gd name="connsiteY174" fmla="*/ 126732 h 8315209"/>
              <a:gd name="connsiteX175" fmla="*/ 1491175 w 10691446"/>
              <a:gd name="connsiteY175" fmla="*/ 154867 h 8315209"/>
              <a:gd name="connsiteX176" fmla="*/ 1406769 w 10691446"/>
              <a:gd name="connsiteY176" fmla="*/ 168935 h 8315209"/>
              <a:gd name="connsiteX177" fmla="*/ 1364566 w 10691446"/>
              <a:gd name="connsiteY177" fmla="*/ 183002 h 8315209"/>
              <a:gd name="connsiteX178" fmla="*/ 1237956 w 10691446"/>
              <a:gd name="connsiteY178" fmla="*/ 197070 h 8315209"/>
              <a:gd name="connsiteX179" fmla="*/ 1083212 w 10691446"/>
              <a:gd name="connsiteY179" fmla="*/ 225206 h 8315209"/>
              <a:gd name="connsiteX180" fmla="*/ 970670 w 10691446"/>
              <a:gd name="connsiteY180" fmla="*/ 239273 h 8315209"/>
              <a:gd name="connsiteX181" fmla="*/ 858129 w 10691446"/>
              <a:gd name="connsiteY181" fmla="*/ 267409 h 8315209"/>
              <a:gd name="connsiteX182" fmla="*/ 858129 w 10691446"/>
              <a:gd name="connsiteY182" fmla="*/ 281476 h 8315209"/>
              <a:gd name="connsiteX183" fmla="*/ 858129 w 10691446"/>
              <a:gd name="connsiteY18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04683 w 10691446"/>
              <a:gd name="connsiteY86" fmla="*/ 3205968 h 8315209"/>
              <a:gd name="connsiteX87" fmla="*/ 6463909 w 10691446"/>
              <a:gd name="connsiteY87" fmla="*/ 3287639 h 8315209"/>
              <a:gd name="connsiteX88" fmla="*/ 6583680 w 10691446"/>
              <a:gd name="connsiteY88" fmla="*/ 3291962 h 8315209"/>
              <a:gd name="connsiteX89" fmla="*/ 6682153 w 10691446"/>
              <a:gd name="connsiteY89" fmla="*/ 3362301 h 8315209"/>
              <a:gd name="connsiteX90" fmla="*/ 6710289 w 10691446"/>
              <a:gd name="connsiteY90" fmla="*/ 3404504 h 8315209"/>
              <a:gd name="connsiteX91" fmla="*/ 6752492 w 10691446"/>
              <a:gd name="connsiteY91" fmla="*/ 3460775 h 8315209"/>
              <a:gd name="connsiteX92" fmla="*/ 6794695 w 10691446"/>
              <a:gd name="connsiteY92" fmla="*/ 3629587 h 8315209"/>
              <a:gd name="connsiteX93" fmla="*/ 6780627 w 10691446"/>
              <a:gd name="connsiteY93" fmla="*/ 3770264 h 8315209"/>
              <a:gd name="connsiteX94" fmla="*/ 6780627 w 10691446"/>
              <a:gd name="connsiteY94" fmla="*/ 4121956 h 8315209"/>
              <a:gd name="connsiteX95" fmla="*/ 6721181 w 10691446"/>
              <a:gd name="connsiteY95" fmla="*/ 4086152 h 8315209"/>
              <a:gd name="connsiteX96" fmla="*/ 6726873 w 10691446"/>
              <a:gd name="connsiteY96" fmla="*/ 4330676 h 8315209"/>
              <a:gd name="connsiteX97" fmla="*/ 6822830 w 10691446"/>
              <a:gd name="connsiteY97" fmla="*/ 4389242 h 8315209"/>
              <a:gd name="connsiteX98" fmla="*/ 6822830 w 10691446"/>
              <a:gd name="connsiteY98" fmla="*/ 4628393 h 8315209"/>
              <a:gd name="connsiteX99" fmla="*/ 6794695 w 10691446"/>
              <a:gd name="connsiteY99" fmla="*/ 4726867 h 8315209"/>
              <a:gd name="connsiteX100" fmla="*/ 6752492 w 10691446"/>
              <a:gd name="connsiteY100" fmla="*/ 4783138 h 8315209"/>
              <a:gd name="connsiteX101" fmla="*/ 6738424 w 10691446"/>
              <a:gd name="connsiteY101" fmla="*/ 4825341 h 8315209"/>
              <a:gd name="connsiteX102" fmla="*/ 6696221 w 10691446"/>
              <a:gd name="connsiteY102" fmla="*/ 4853476 h 8315209"/>
              <a:gd name="connsiteX103" fmla="*/ 6611815 w 10691446"/>
              <a:gd name="connsiteY103" fmla="*/ 4895679 h 8315209"/>
              <a:gd name="connsiteX104" fmla="*/ 6583680 w 10691446"/>
              <a:gd name="connsiteY104" fmla="*/ 4937882 h 8315209"/>
              <a:gd name="connsiteX105" fmla="*/ 6541476 w 10691446"/>
              <a:gd name="connsiteY105" fmla="*/ 4966018 h 8315209"/>
              <a:gd name="connsiteX106" fmla="*/ 6527409 w 10691446"/>
              <a:gd name="connsiteY106" fmla="*/ 5008221 h 8315209"/>
              <a:gd name="connsiteX107" fmla="*/ 6465935 w 10691446"/>
              <a:gd name="connsiteY107" fmla="*/ 5007781 h 8315209"/>
              <a:gd name="connsiteX108" fmla="*/ 6461394 w 10691446"/>
              <a:gd name="connsiteY108" fmla="*/ 5078559 h 8315209"/>
              <a:gd name="connsiteX109" fmla="*/ 6527409 w 10691446"/>
              <a:gd name="connsiteY109" fmla="*/ 5177033 h 8315209"/>
              <a:gd name="connsiteX110" fmla="*/ 6555544 w 10691446"/>
              <a:gd name="connsiteY110" fmla="*/ 5275507 h 8315209"/>
              <a:gd name="connsiteX111" fmla="*/ 6569612 w 10691446"/>
              <a:gd name="connsiteY111" fmla="*/ 5317710 h 8315209"/>
              <a:gd name="connsiteX112" fmla="*/ 6611815 w 10691446"/>
              <a:gd name="connsiteY112" fmla="*/ 5584996 h 8315209"/>
              <a:gd name="connsiteX113" fmla="*/ 6625883 w 10691446"/>
              <a:gd name="connsiteY113" fmla="*/ 5697538 h 8315209"/>
              <a:gd name="connsiteX114" fmla="*/ 6654018 w 10691446"/>
              <a:gd name="connsiteY114" fmla="*/ 5767876 h 8315209"/>
              <a:gd name="connsiteX115" fmla="*/ 6738424 w 10691446"/>
              <a:gd name="connsiteY115" fmla="*/ 5978892 h 8315209"/>
              <a:gd name="connsiteX116" fmla="*/ 6710289 w 10691446"/>
              <a:gd name="connsiteY116" fmla="*/ 6400922 h 8315209"/>
              <a:gd name="connsiteX117" fmla="*/ 6668086 w 10691446"/>
              <a:gd name="connsiteY117" fmla="*/ 6485329 h 8315209"/>
              <a:gd name="connsiteX118" fmla="*/ 6654018 w 10691446"/>
              <a:gd name="connsiteY118" fmla="*/ 6527532 h 8315209"/>
              <a:gd name="connsiteX119" fmla="*/ 6682153 w 10691446"/>
              <a:gd name="connsiteY119" fmla="*/ 7230916 h 8315209"/>
              <a:gd name="connsiteX120" fmla="*/ 6907236 w 10691446"/>
              <a:gd name="connsiteY120" fmla="*/ 7835827 h 8315209"/>
              <a:gd name="connsiteX121" fmla="*/ 6977575 w 10691446"/>
              <a:gd name="connsiteY121" fmla="*/ 7934301 h 8315209"/>
              <a:gd name="connsiteX122" fmla="*/ 7047913 w 10691446"/>
              <a:gd name="connsiteY122" fmla="*/ 7976504 h 8315209"/>
              <a:gd name="connsiteX123" fmla="*/ 7244861 w 10691446"/>
              <a:gd name="connsiteY123" fmla="*/ 8046842 h 8315209"/>
              <a:gd name="connsiteX124" fmla="*/ 7413673 w 10691446"/>
              <a:gd name="connsiteY124" fmla="*/ 8117181 h 8315209"/>
              <a:gd name="connsiteX125" fmla="*/ 7793501 w 10691446"/>
              <a:gd name="connsiteY125" fmla="*/ 8229722 h 8315209"/>
              <a:gd name="connsiteX126" fmla="*/ 8018584 w 10691446"/>
              <a:gd name="connsiteY126" fmla="*/ 8243790 h 8315209"/>
              <a:gd name="connsiteX127" fmla="*/ 8567224 w 10691446"/>
              <a:gd name="connsiteY127" fmla="*/ 8271926 h 8315209"/>
              <a:gd name="connsiteX128" fmla="*/ 8932984 w 10691446"/>
              <a:gd name="connsiteY128" fmla="*/ 8314129 h 8315209"/>
              <a:gd name="connsiteX129" fmla="*/ 9073661 w 10691446"/>
              <a:gd name="connsiteY129" fmla="*/ 8285993 h 8315209"/>
              <a:gd name="connsiteX130" fmla="*/ 9369083 w 10691446"/>
              <a:gd name="connsiteY130" fmla="*/ 8145316 h 8315209"/>
              <a:gd name="connsiteX131" fmla="*/ 9453489 w 10691446"/>
              <a:gd name="connsiteY131" fmla="*/ 8131249 h 8315209"/>
              <a:gd name="connsiteX132" fmla="*/ 9636369 w 10691446"/>
              <a:gd name="connsiteY132" fmla="*/ 8074978 h 8315209"/>
              <a:gd name="connsiteX133" fmla="*/ 9692640 w 10691446"/>
              <a:gd name="connsiteY133" fmla="*/ 8046842 h 8315209"/>
              <a:gd name="connsiteX134" fmla="*/ 9791113 w 10691446"/>
              <a:gd name="connsiteY134" fmla="*/ 8018707 h 8315209"/>
              <a:gd name="connsiteX135" fmla="*/ 9889587 w 10691446"/>
              <a:gd name="connsiteY135" fmla="*/ 7962436 h 8315209"/>
              <a:gd name="connsiteX136" fmla="*/ 10339753 w 10691446"/>
              <a:gd name="connsiteY136" fmla="*/ 7399729 h 8315209"/>
              <a:gd name="connsiteX137" fmla="*/ 10649243 w 10691446"/>
              <a:gd name="connsiteY137" fmla="*/ 6640073 h 8315209"/>
              <a:gd name="connsiteX138" fmla="*/ 10691446 w 10691446"/>
              <a:gd name="connsiteY138" fmla="*/ 6429058 h 8315209"/>
              <a:gd name="connsiteX139" fmla="*/ 10649243 w 10691446"/>
              <a:gd name="connsiteY139" fmla="*/ 5767876 h 8315209"/>
              <a:gd name="connsiteX140" fmla="*/ 10635175 w 10691446"/>
              <a:gd name="connsiteY140" fmla="*/ 5444319 h 8315209"/>
              <a:gd name="connsiteX141" fmla="*/ 10592972 w 10691446"/>
              <a:gd name="connsiteY141" fmla="*/ 5205169 h 8315209"/>
              <a:gd name="connsiteX142" fmla="*/ 10522633 w 10691446"/>
              <a:gd name="connsiteY142" fmla="*/ 4656529 h 8315209"/>
              <a:gd name="connsiteX143" fmla="*/ 10494498 w 10691446"/>
              <a:gd name="connsiteY143" fmla="*/ 4473649 h 8315209"/>
              <a:gd name="connsiteX144" fmla="*/ 10424160 w 10691446"/>
              <a:gd name="connsiteY144" fmla="*/ 3798399 h 8315209"/>
              <a:gd name="connsiteX145" fmla="*/ 10410092 w 10691446"/>
              <a:gd name="connsiteY145" fmla="*/ 3460775 h 8315209"/>
              <a:gd name="connsiteX146" fmla="*/ 10339753 w 10691446"/>
              <a:gd name="connsiteY146" fmla="*/ 2813661 h 8315209"/>
              <a:gd name="connsiteX147" fmla="*/ 10297550 w 10691446"/>
              <a:gd name="connsiteY147" fmla="*/ 2574510 h 8315209"/>
              <a:gd name="connsiteX148" fmla="*/ 10269415 w 10691446"/>
              <a:gd name="connsiteY148" fmla="*/ 2279089 h 8315209"/>
              <a:gd name="connsiteX149" fmla="*/ 10213144 w 10691446"/>
              <a:gd name="connsiteY149" fmla="*/ 1969599 h 8315209"/>
              <a:gd name="connsiteX150" fmla="*/ 10114670 w 10691446"/>
              <a:gd name="connsiteY150" fmla="*/ 1575704 h 8315209"/>
              <a:gd name="connsiteX151" fmla="*/ 10086535 w 10691446"/>
              <a:gd name="connsiteY151" fmla="*/ 1252147 h 8315209"/>
              <a:gd name="connsiteX152" fmla="*/ 10072467 w 10691446"/>
              <a:gd name="connsiteY152" fmla="*/ 970793 h 8315209"/>
              <a:gd name="connsiteX153" fmla="*/ 9931790 w 10691446"/>
              <a:gd name="connsiteY153" fmla="*/ 534695 h 8315209"/>
              <a:gd name="connsiteX154" fmla="*/ 9720775 w 10691446"/>
              <a:gd name="connsiteY154" fmla="*/ 478424 h 8315209"/>
              <a:gd name="connsiteX155" fmla="*/ 8764172 w 10691446"/>
              <a:gd name="connsiteY155" fmla="*/ 239274 h 8315209"/>
              <a:gd name="connsiteX156" fmla="*/ 8285871 w 10691446"/>
              <a:gd name="connsiteY156" fmla="*/ 225205 h 8315209"/>
              <a:gd name="connsiteX157" fmla="*/ 7666892 w 10691446"/>
              <a:gd name="connsiteY157" fmla="*/ 520627 h 8315209"/>
              <a:gd name="connsiteX158" fmla="*/ 7160455 w 10691446"/>
              <a:gd name="connsiteY158" fmla="*/ 492492 h 8315209"/>
              <a:gd name="connsiteX159" fmla="*/ 6907236 w 10691446"/>
              <a:gd name="connsiteY159" fmla="*/ 464356 h 8315209"/>
              <a:gd name="connsiteX160" fmla="*/ 6386732 w 10691446"/>
              <a:gd name="connsiteY160" fmla="*/ 436221 h 8315209"/>
              <a:gd name="connsiteX161" fmla="*/ 5725550 w 10691446"/>
              <a:gd name="connsiteY161" fmla="*/ 337747 h 8315209"/>
              <a:gd name="connsiteX162" fmla="*/ 5514535 w 10691446"/>
              <a:gd name="connsiteY162" fmla="*/ 295544 h 8315209"/>
              <a:gd name="connsiteX163" fmla="*/ 4895556 w 10691446"/>
              <a:gd name="connsiteY163" fmla="*/ 225206 h 8315209"/>
              <a:gd name="connsiteX164" fmla="*/ 4501661 w 10691446"/>
              <a:gd name="connsiteY164" fmla="*/ 140799 h 8315209"/>
              <a:gd name="connsiteX165" fmla="*/ 4304713 w 10691446"/>
              <a:gd name="connsiteY165" fmla="*/ 84529 h 8315209"/>
              <a:gd name="connsiteX166" fmla="*/ 4079630 w 10691446"/>
              <a:gd name="connsiteY166" fmla="*/ 42326 h 8315209"/>
              <a:gd name="connsiteX167" fmla="*/ 3896750 w 10691446"/>
              <a:gd name="connsiteY167" fmla="*/ 28258 h 8315209"/>
              <a:gd name="connsiteX168" fmla="*/ 3854547 w 10691446"/>
              <a:gd name="connsiteY168" fmla="*/ 14190 h 8315209"/>
              <a:gd name="connsiteX169" fmla="*/ 3432516 w 10691446"/>
              <a:gd name="connsiteY169" fmla="*/ 14190 h 8315209"/>
              <a:gd name="connsiteX170" fmla="*/ 3263704 w 10691446"/>
              <a:gd name="connsiteY170" fmla="*/ 42326 h 8315209"/>
              <a:gd name="connsiteX171" fmla="*/ 2982350 w 10691446"/>
              <a:gd name="connsiteY171" fmla="*/ 56393 h 8315209"/>
              <a:gd name="connsiteX172" fmla="*/ 2799470 w 10691446"/>
              <a:gd name="connsiteY172" fmla="*/ 70461 h 8315209"/>
              <a:gd name="connsiteX173" fmla="*/ 2433710 w 10691446"/>
              <a:gd name="connsiteY173" fmla="*/ 126732 h 8315209"/>
              <a:gd name="connsiteX174" fmla="*/ 1491175 w 10691446"/>
              <a:gd name="connsiteY174" fmla="*/ 154867 h 8315209"/>
              <a:gd name="connsiteX175" fmla="*/ 1406769 w 10691446"/>
              <a:gd name="connsiteY175" fmla="*/ 168935 h 8315209"/>
              <a:gd name="connsiteX176" fmla="*/ 1364566 w 10691446"/>
              <a:gd name="connsiteY176" fmla="*/ 183002 h 8315209"/>
              <a:gd name="connsiteX177" fmla="*/ 1237956 w 10691446"/>
              <a:gd name="connsiteY177" fmla="*/ 197070 h 8315209"/>
              <a:gd name="connsiteX178" fmla="*/ 1083212 w 10691446"/>
              <a:gd name="connsiteY178" fmla="*/ 225206 h 8315209"/>
              <a:gd name="connsiteX179" fmla="*/ 970670 w 10691446"/>
              <a:gd name="connsiteY179" fmla="*/ 239273 h 8315209"/>
              <a:gd name="connsiteX180" fmla="*/ 858129 w 10691446"/>
              <a:gd name="connsiteY180" fmla="*/ 267409 h 8315209"/>
              <a:gd name="connsiteX181" fmla="*/ 858129 w 10691446"/>
              <a:gd name="connsiteY181" fmla="*/ 281476 h 8315209"/>
              <a:gd name="connsiteX182" fmla="*/ 858129 w 10691446"/>
              <a:gd name="connsiteY18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04683 w 10691446"/>
              <a:gd name="connsiteY85" fmla="*/ 3205968 h 8315209"/>
              <a:gd name="connsiteX86" fmla="*/ 6463909 w 10691446"/>
              <a:gd name="connsiteY86" fmla="*/ 3287639 h 8315209"/>
              <a:gd name="connsiteX87" fmla="*/ 6583680 w 10691446"/>
              <a:gd name="connsiteY87" fmla="*/ 3291962 h 8315209"/>
              <a:gd name="connsiteX88" fmla="*/ 6682153 w 10691446"/>
              <a:gd name="connsiteY88" fmla="*/ 3362301 h 8315209"/>
              <a:gd name="connsiteX89" fmla="*/ 6710289 w 10691446"/>
              <a:gd name="connsiteY89" fmla="*/ 3404504 h 8315209"/>
              <a:gd name="connsiteX90" fmla="*/ 6752492 w 10691446"/>
              <a:gd name="connsiteY90" fmla="*/ 3460775 h 8315209"/>
              <a:gd name="connsiteX91" fmla="*/ 6794695 w 10691446"/>
              <a:gd name="connsiteY91" fmla="*/ 3629587 h 8315209"/>
              <a:gd name="connsiteX92" fmla="*/ 6780627 w 10691446"/>
              <a:gd name="connsiteY92" fmla="*/ 3770264 h 8315209"/>
              <a:gd name="connsiteX93" fmla="*/ 6780627 w 10691446"/>
              <a:gd name="connsiteY93" fmla="*/ 4121956 h 8315209"/>
              <a:gd name="connsiteX94" fmla="*/ 6721181 w 10691446"/>
              <a:gd name="connsiteY94" fmla="*/ 4086152 h 8315209"/>
              <a:gd name="connsiteX95" fmla="*/ 6726873 w 10691446"/>
              <a:gd name="connsiteY95" fmla="*/ 4330676 h 8315209"/>
              <a:gd name="connsiteX96" fmla="*/ 6822830 w 10691446"/>
              <a:gd name="connsiteY96" fmla="*/ 4389242 h 8315209"/>
              <a:gd name="connsiteX97" fmla="*/ 6822830 w 10691446"/>
              <a:gd name="connsiteY97" fmla="*/ 4628393 h 8315209"/>
              <a:gd name="connsiteX98" fmla="*/ 6794695 w 10691446"/>
              <a:gd name="connsiteY98" fmla="*/ 4726867 h 8315209"/>
              <a:gd name="connsiteX99" fmla="*/ 6752492 w 10691446"/>
              <a:gd name="connsiteY99" fmla="*/ 4783138 h 8315209"/>
              <a:gd name="connsiteX100" fmla="*/ 6738424 w 10691446"/>
              <a:gd name="connsiteY100" fmla="*/ 4825341 h 8315209"/>
              <a:gd name="connsiteX101" fmla="*/ 6696221 w 10691446"/>
              <a:gd name="connsiteY101" fmla="*/ 4853476 h 8315209"/>
              <a:gd name="connsiteX102" fmla="*/ 6611815 w 10691446"/>
              <a:gd name="connsiteY102" fmla="*/ 4895679 h 8315209"/>
              <a:gd name="connsiteX103" fmla="*/ 6583680 w 10691446"/>
              <a:gd name="connsiteY103" fmla="*/ 4937882 h 8315209"/>
              <a:gd name="connsiteX104" fmla="*/ 6541476 w 10691446"/>
              <a:gd name="connsiteY104" fmla="*/ 4966018 h 8315209"/>
              <a:gd name="connsiteX105" fmla="*/ 6527409 w 10691446"/>
              <a:gd name="connsiteY105" fmla="*/ 5008221 h 8315209"/>
              <a:gd name="connsiteX106" fmla="*/ 6465935 w 10691446"/>
              <a:gd name="connsiteY106" fmla="*/ 5007781 h 8315209"/>
              <a:gd name="connsiteX107" fmla="*/ 6461394 w 10691446"/>
              <a:gd name="connsiteY107" fmla="*/ 5078559 h 8315209"/>
              <a:gd name="connsiteX108" fmla="*/ 6527409 w 10691446"/>
              <a:gd name="connsiteY108" fmla="*/ 5177033 h 8315209"/>
              <a:gd name="connsiteX109" fmla="*/ 6555544 w 10691446"/>
              <a:gd name="connsiteY109" fmla="*/ 5275507 h 8315209"/>
              <a:gd name="connsiteX110" fmla="*/ 6569612 w 10691446"/>
              <a:gd name="connsiteY110" fmla="*/ 5317710 h 8315209"/>
              <a:gd name="connsiteX111" fmla="*/ 6611815 w 10691446"/>
              <a:gd name="connsiteY111" fmla="*/ 5584996 h 8315209"/>
              <a:gd name="connsiteX112" fmla="*/ 6625883 w 10691446"/>
              <a:gd name="connsiteY112" fmla="*/ 5697538 h 8315209"/>
              <a:gd name="connsiteX113" fmla="*/ 6654018 w 10691446"/>
              <a:gd name="connsiteY113" fmla="*/ 5767876 h 8315209"/>
              <a:gd name="connsiteX114" fmla="*/ 6738424 w 10691446"/>
              <a:gd name="connsiteY114" fmla="*/ 5978892 h 8315209"/>
              <a:gd name="connsiteX115" fmla="*/ 6710289 w 10691446"/>
              <a:gd name="connsiteY115" fmla="*/ 6400922 h 8315209"/>
              <a:gd name="connsiteX116" fmla="*/ 6668086 w 10691446"/>
              <a:gd name="connsiteY116" fmla="*/ 6485329 h 8315209"/>
              <a:gd name="connsiteX117" fmla="*/ 6654018 w 10691446"/>
              <a:gd name="connsiteY117" fmla="*/ 6527532 h 8315209"/>
              <a:gd name="connsiteX118" fmla="*/ 6682153 w 10691446"/>
              <a:gd name="connsiteY118" fmla="*/ 7230916 h 8315209"/>
              <a:gd name="connsiteX119" fmla="*/ 6907236 w 10691446"/>
              <a:gd name="connsiteY119" fmla="*/ 7835827 h 8315209"/>
              <a:gd name="connsiteX120" fmla="*/ 6977575 w 10691446"/>
              <a:gd name="connsiteY120" fmla="*/ 7934301 h 8315209"/>
              <a:gd name="connsiteX121" fmla="*/ 7047913 w 10691446"/>
              <a:gd name="connsiteY121" fmla="*/ 7976504 h 8315209"/>
              <a:gd name="connsiteX122" fmla="*/ 7244861 w 10691446"/>
              <a:gd name="connsiteY122" fmla="*/ 8046842 h 8315209"/>
              <a:gd name="connsiteX123" fmla="*/ 7413673 w 10691446"/>
              <a:gd name="connsiteY123" fmla="*/ 8117181 h 8315209"/>
              <a:gd name="connsiteX124" fmla="*/ 7793501 w 10691446"/>
              <a:gd name="connsiteY124" fmla="*/ 8229722 h 8315209"/>
              <a:gd name="connsiteX125" fmla="*/ 8018584 w 10691446"/>
              <a:gd name="connsiteY125" fmla="*/ 8243790 h 8315209"/>
              <a:gd name="connsiteX126" fmla="*/ 8567224 w 10691446"/>
              <a:gd name="connsiteY126" fmla="*/ 8271926 h 8315209"/>
              <a:gd name="connsiteX127" fmla="*/ 8932984 w 10691446"/>
              <a:gd name="connsiteY127" fmla="*/ 8314129 h 8315209"/>
              <a:gd name="connsiteX128" fmla="*/ 9073661 w 10691446"/>
              <a:gd name="connsiteY128" fmla="*/ 8285993 h 8315209"/>
              <a:gd name="connsiteX129" fmla="*/ 9369083 w 10691446"/>
              <a:gd name="connsiteY129" fmla="*/ 8145316 h 8315209"/>
              <a:gd name="connsiteX130" fmla="*/ 9453489 w 10691446"/>
              <a:gd name="connsiteY130" fmla="*/ 8131249 h 8315209"/>
              <a:gd name="connsiteX131" fmla="*/ 9636369 w 10691446"/>
              <a:gd name="connsiteY131" fmla="*/ 8074978 h 8315209"/>
              <a:gd name="connsiteX132" fmla="*/ 9692640 w 10691446"/>
              <a:gd name="connsiteY132" fmla="*/ 8046842 h 8315209"/>
              <a:gd name="connsiteX133" fmla="*/ 9791113 w 10691446"/>
              <a:gd name="connsiteY133" fmla="*/ 8018707 h 8315209"/>
              <a:gd name="connsiteX134" fmla="*/ 9889587 w 10691446"/>
              <a:gd name="connsiteY134" fmla="*/ 7962436 h 8315209"/>
              <a:gd name="connsiteX135" fmla="*/ 10339753 w 10691446"/>
              <a:gd name="connsiteY135" fmla="*/ 7399729 h 8315209"/>
              <a:gd name="connsiteX136" fmla="*/ 10649243 w 10691446"/>
              <a:gd name="connsiteY136" fmla="*/ 6640073 h 8315209"/>
              <a:gd name="connsiteX137" fmla="*/ 10691446 w 10691446"/>
              <a:gd name="connsiteY137" fmla="*/ 6429058 h 8315209"/>
              <a:gd name="connsiteX138" fmla="*/ 10649243 w 10691446"/>
              <a:gd name="connsiteY138" fmla="*/ 5767876 h 8315209"/>
              <a:gd name="connsiteX139" fmla="*/ 10635175 w 10691446"/>
              <a:gd name="connsiteY139" fmla="*/ 5444319 h 8315209"/>
              <a:gd name="connsiteX140" fmla="*/ 10592972 w 10691446"/>
              <a:gd name="connsiteY140" fmla="*/ 5205169 h 8315209"/>
              <a:gd name="connsiteX141" fmla="*/ 10522633 w 10691446"/>
              <a:gd name="connsiteY141" fmla="*/ 4656529 h 8315209"/>
              <a:gd name="connsiteX142" fmla="*/ 10494498 w 10691446"/>
              <a:gd name="connsiteY142" fmla="*/ 4473649 h 8315209"/>
              <a:gd name="connsiteX143" fmla="*/ 10424160 w 10691446"/>
              <a:gd name="connsiteY143" fmla="*/ 3798399 h 8315209"/>
              <a:gd name="connsiteX144" fmla="*/ 10410092 w 10691446"/>
              <a:gd name="connsiteY144" fmla="*/ 3460775 h 8315209"/>
              <a:gd name="connsiteX145" fmla="*/ 10339753 w 10691446"/>
              <a:gd name="connsiteY145" fmla="*/ 2813661 h 8315209"/>
              <a:gd name="connsiteX146" fmla="*/ 10297550 w 10691446"/>
              <a:gd name="connsiteY146" fmla="*/ 2574510 h 8315209"/>
              <a:gd name="connsiteX147" fmla="*/ 10269415 w 10691446"/>
              <a:gd name="connsiteY147" fmla="*/ 2279089 h 8315209"/>
              <a:gd name="connsiteX148" fmla="*/ 10213144 w 10691446"/>
              <a:gd name="connsiteY148" fmla="*/ 1969599 h 8315209"/>
              <a:gd name="connsiteX149" fmla="*/ 10114670 w 10691446"/>
              <a:gd name="connsiteY149" fmla="*/ 1575704 h 8315209"/>
              <a:gd name="connsiteX150" fmla="*/ 10086535 w 10691446"/>
              <a:gd name="connsiteY150" fmla="*/ 1252147 h 8315209"/>
              <a:gd name="connsiteX151" fmla="*/ 10072467 w 10691446"/>
              <a:gd name="connsiteY151" fmla="*/ 970793 h 8315209"/>
              <a:gd name="connsiteX152" fmla="*/ 9931790 w 10691446"/>
              <a:gd name="connsiteY152" fmla="*/ 534695 h 8315209"/>
              <a:gd name="connsiteX153" fmla="*/ 9720775 w 10691446"/>
              <a:gd name="connsiteY153" fmla="*/ 478424 h 8315209"/>
              <a:gd name="connsiteX154" fmla="*/ 8764172 w 10691446"/>
              <a:gd name="connsiteY154" fmla="*/ 239274 h 8315209"/>
              <a:gd name="connsiteX155" fmla="*/ 8285871 w 10691446"/>
              <a:gd name="connsiteY155" fmla="*/ 225205 h 8315209"/>
              <a:gd name="connsiteX156" fmla="*/ 7666892 w 10691446"/>
              <a:gd name="connsiteY156" fmla="*/ 520627 h 8315209"/>
              <a:gd name="connsiteX157" fmla="*/ 7160455 w 10691446"/>
              <a:gd name="connsiteY157" fmla="*/ 492492 h 8315209"/>
              <a:gd name="connsiteX158" fmla="*/ 6907236 w 10691446"/>
              <a:gd name="connsiteY158" fmla="*/ 464356 h 8315209"/>
              <a:gd name="connsiteX159" fmla="*/ 6386732 w 10691446"/>
              <a:gd name="connsiteY159" fmla="*/ 436221 h 8315209"/>
              <a:gd name="connsiteX160" fmla="*/ 5725550 w 10691446"/>
              <a:gd name="connsiteY160" fmla="*/ 337747 h 8315209"/>
              <a:gd name="connsiteX161" fmla="*/ 5514535 w 10691446"/>
              <a:gd name="connsiteY161" fmla="*/ 295544 h 8315209"/>
              <a:gd name="connsiteX162" fmla="*/ 4895556 w 10691446"/>
              <a:gd name="connsiteY162" fmla="*/ 225206 h 8315209"/>
              <a:gd name="connsiteX163" fmla="*/ 4501661 w 10691446"/>
              <a:gd name="connsiteY163" fmla="*/ 140799 h 8315209"/>
              <a:gd name="connsiteX164" fmla="*/ 4304713 w 10691446"/>
              <a:gd name="connsiteY164" fmla="*/ 84529 h 8315209"/>
              <a:gd name="connsiteX165" fmla="*/ 4079630 w 10691446"/>
              <a:gd name="connsiteY165" fmla="*/ 42326 h 8315209"/>
              <a:gd name="connsiteX166" fmla="*/ 3896750 w 10691446"/>
              <a:gd name="connsiteY166" fmla="*/ 28258 h 8315209"/>
              <a:gd name="connsiteX167" fmla="*/ 3854547 w 10691446"/>
              <a:gd name="connsiteY167" fmla="*/ 14190 h 8315209"/>
              <a:gd name="connsiteX168" fmla="*/ 3432516 w 10691446"/>
              <a:gd name="connsiteY168" fmla="*/ 14190 h 8315209"/>
              <a:gd name="connsiteX169" fmla="*/ 3263704 w 10691446"/>
              <a:gd name="connsiteY169" fmla="*/ 42326 h 8315209"/>
              <a:gd name="connsiteX170" fmla="*/ 2982350 w 10691446"/>
              <a:gd name="connsiteY170" fmla="*/ 56393 h 8315209"/>
              <a:gd name="connsiteX171" fmla="*/ 2799470 w 10691446"/>
              <a:gd name="connsiteY171" fmla="*/ 70461 h 8315209"/>
              <a:gd name="connsiteX172" fmla="*/ 2433710 w 10691446"/>
              <a:gd name="connsiteY172" fmla="*/ 126732 h 8315209"/>
              <a:gd name="connsiteX173" fmla="*/ 1491175 w 10691446"/>
              <a:gd name="connsiteY173" fmla="*/ 154867 h 8315209"/>
              <a:gd name="connsiteX174" fmla="*/ 1406769 w 10691446"/>
              <a:gd name="connsiteY174" fmla="*/ 168935 h 8315209"/>
              <a:gd name="connsiteX175" fmla="*/ 1364566 w 10691446"/>
              <a:gd name="connsiteY175" fmla="*/ 183002 h 8315209"/>
              <a:gd name="connsiteX176" fmla="*/ 1237956 w 10691446"/>
              <a:gd name="connsiteY176" fmla="*/ 197070 h 8315209"/>
              <a:gd name="connsiteX177" fmla="*/ 1083212 w 10691446"/>
              <a:gd name="connsiteY177" fmla="*/ 225206 h 8315209"/>
              <a:gd name="connsiteX178" fmla="*/ 970670 w 10691446"/>
              <a:gd name="connsiteY178" fmla="*/ 239273 h 8315209"/>
              <a:gd name="connsiteX179" fmla="*/ 858129 w 10691446"/>
              <a:gd name="connsiteY179" fmla="*/ 267409 h 8315209"/>
              <a:gd name="connsiteX180" fmla="*/ 858129 w 10691446"/>
              <a:gd name="connsiteY180" fmla="*/ 281476 h 8315209"/>
              <a:gd name="connsiteX181" fmla="*/ 858129 w 10691446"/>
              <a:gd name="connsiteY18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4683 w 10691446"/>
              <a:gd name="connsiteY84" fmla="*/ 3205968 h 8315209"/>
              <a:gd name="connsiteX85" fmla="*/ 6463909 w 10691446"/>
              <a:gd name="connsiteY85" fmla="*/ 3287639 h 8315209"/>
              <a:gd name="connsiteX86" fmla="*/ 6583680 w 10691446"/>
              <a:gd name="connsiteY86" fmla="*/ 3291962 h 8315209"/>
              <a:gd name="connsiteX87" fmla="*/ 6682153 w 10691446"/>
              <a:gd name="connsiteY87" fmla="*/ 3362301 h 8315209"/>
              <a:gd name="connsiteX88" fmla="*/ 6710289 w 10691446"/>
              <a:gd name="connsiteY88" fmla="*/ 3404504 h 8315209"/>
              <a:gd name="connsiteX89" fmla="*/ 6752492 w 10691446"/>
              <a:gd name="connsiteY89" fmla="*/ 3460775 h 8315209"/>
              <a:gd name="connsiteX90" fmla="*/ 6794695 w 10691446"/>
              <a:gd name="connsiteY90" fmla="*/ 3629587 h 8315209"/>
              <a:gd name="connsiteX91" fmla="*/ 6780627 w 10691446"/>
              <a:gd name="connsiteY91" fmla="*/ 3770264 h 8315209"/>
              <a:gd name="connsiteX92" fmla="*/ 6780627 w 10691446"/>
              <a:gd name="connsiteY92" fmla="*/ 4121956 h 8315209"/>
              <a:gd name="connsiteX93" fmla="*/ 6721181 w 10691446"/>
              <a:gd name="connsiteY93" fmla="*/ 4086152 h 8315209"/>
              <a:gd name="connsiteX94" fmla="*/ 6726873 w 10691446"/>
              <a:gd name="connsiteY94" fmla="*/ 4330676 h 8315209"/>
              <a:gd name="connsiteX95" fmla="*/ 6822830 w 10691446"/>
              <a:gd name="connsiteY95" fmla="*/ 4389242 h 8315209"/>
              <a:gd name="connsiteX96" fmla="*/ 6822830 w 10691446"/>
              <a:gd name="connsiteY96" fmla="*/ 4628393 h 8315209"/>
              <a:gd name="connsiteX97" fmla="*/ 6794695 w 10691446"/>
              <a:gd name="connsiteY97" fmla="*/ 4726867 h 8315209"/>
              <a:gd name="connsiteX98" fmla="*/ 6752492 w 10691446"/>
              <a:gd name="connsiteY98" fmla="*/ 4783138 h 8315209"/>
              <a:gd name="connsiteX99" fmla="*/ 6738424 w 10691446"/>
              <a:gd name="connsiteY99" fmla="*/ 4825341 h 8315209"/>
              <a:gd name="connsiteX100" fmla="*/ 6696221 w 10691446"/>
              <a:gd name="connsiteY100" fmla="*/ 4853476 h 8315209"/>
              <a:gd name="connsiteX101" fmla="*/ 6611815 w 10691446"/>
              <a:gd name="connsiteY101" fmla="*/ 4895679 h 8315209"/>
              <a:gd name="connsiteX102" fmla="*/ 6583680 w 10691446"/>
              <a:gd name="connsiteY102" fmla="*/ 4937882 h 8315209"/>
              <a:gd name="connsiteX103" fmla="*/ 6541476 w 10691446"/>
              <a:gd name="connsiteY103" fmla="*/ 4966018 h 8315209"/>
              <a:gd name="connsiteX104" fmla="*/ 6527409 w 10691446"/>
              <a:gd name="connsiteY104" fmla="*/ 5008221 h 8315209"/>
              <a:gd name="connsiteX105" fmla="*/ 6465935 w 10691446"/>
              <a:gd name="connsiteY105" fmla="*/ 5007781 h 8315209"/>
              <a:gd name="connsiteX106" fmla="*/ 6461394 w 10691446"/>
              <a:gd name="connsiteY106" fmla="*/ 5078559 h 8315209"/>
              <a:gd name="connsiteX107" fmla="*/ 6527409 w 10691446"/>
              <a:gd name="connsiteY107" fmla="*/ 5177033 h 8315209"/>
              <a:gd name="connsiteX108" fmla="*/ 6555544 w 10691446"/>
              <a:gd name="connsiteY108" fmla="*/ 5275507 h 8315209"/>
              <a:gd name="connsiteX109" fmla="*/ 6569612 w 10691446"/>
              <a:gd name="connsiteY109" fmla="*/ 5317710 h 8315209"/>
              <a:gd name="connsiteX110" fmla="*/ 6611815 w 10691446"/>
              <a:gd name="connsiteY110" fmla="*/ 5584996 h 8315209"/>
              <a:gd name="connsiteX111" fmla="*/ 6625883 w 10691446"/>
              <a:gd name="connsiteY111" fmla="*/ 5697538 h 8315209"/>
              <a:gd name="connsiteX112" fmla="*/ 6654018 w 10691446"/>
              <a:gd name="connsiteY112" fmla="*/ 5767876 h 8315209"/>
              <a:gd name="connsiteX113" fmla="*/ 6738424 w 10691446"/>
              <a:gd name="connsiteY113" fmla="*/ 5978892 h 8315209"/>
              <a:gd name="connsiteX114" fmla="*/ 6710289 w 10691446"/>
              <a:gd name="connsiteY114" fmla="*/ 6400922 h 8315209"/>
              <a:gd name="connsiteX115" fmla="*/ 6668086 w 10691446"/>
              <a:gd name="connsiteY115" fmla="*/ 6485329 h 8315209"/>
              <a:gd name="connsiteX116" fmla="*/ 6654018 w 10691446"/>
              <a:gd name="connsiteY116" fmla="*/ 6527532 h 8315209"/>
              <a:gd name="connsiteX117" fmla="*/ 6682153 w 10691446"/>
              <a:gd name="connsiteY117" fmla="*/ 7230916 h 8315209"/>
              <a:gd name="connsiteX118" fmla="*/ 6907236 w 10691446"/>
              <a:gd name="connsiteY118" fmla="*/ 7835827 h 8315209"/>
              <a:gd name="connsiteX119" fmla="*/ 6977575 w 10691446"/>
              <a:gd name="connsiteY119" fmla="*/ 7934301 h 8315209"/>
              <a:gd name="connsiteX120" fmla="*/ 7047913 w 10691446"/>
              <a:gd name="connsiteY120" fmla="*/ 7976504 h 8315209"/>
              <a:gd name="connsiteX121" fmla="*/ 7244861 w 10691446"/>
              <a:gd name="connsiteY121" fmla="*/ 8046842 h 8315209"/>
              <a:gd name="connsiteX122" fmla="*/ 7413673 w 10691446"/>
              <a:gd name="connsiteY122" fmla="*/ 8117181 h 8315209"/>
              <a:gd name="connsiteX123" fmla="*/ 7793501 w 10691446"/>
              <a:gd name="connsiteY123" fmla="*/ 8229722 h 8315209"/>
              <a:gd name="connsiteX124" fmla="*/ 8018584 w 10691446"/>
              <a:gd name="connsiteY124" fmla="*/ 8243790 h 8315209"/>
              <a:gd name="connsiteX125" fmla="*/ 8567224 w 10691446"/>
              <a:gd name="connsiteY125" fmla="*/ 8271926 h 8315209"/>
              <a:gd name="connsiteX126" fmla="*/ 8932984 w 10691446"/>
              <a:gd name="connsiteY126" fmla="*/ 8314129 h 8315209"/>
              <a:gd name="connsiteX127" fmla="*/ 9073661 w 10691446"/>
              <a:gd name="connsiteY127" fmla="*/ 8285993 h 8315209"/>
              <a:gd name="connsiteX128" fmla="*/ 9369083 w 10691446"/>
              <a:gd name="connsiteY128" fmla="*/ 8145316 h 8315209"/>
              <a:gd name="connsiteX129" fmla="*/ 9453489 w 10691446"/>
              <a:gd name="connsiteY129" fmla="*/ 8131249 h 8315209"/>
              <a:gd name="connsiteX130" fmla="*/ 9636369 w 10691446"/>
              <a:gd name="connsiteY130" fmla="*/ 8074978 h 8315209"/>
              <a:gd name="connsiteX131" fmla="*/ 9692640 w 10691446"/>
              <a:gd name="connsiteY131" fmla="*/ 8046842 h 8315209"/>
              <a:gd name="connsiteX132" fmla="*/ 9791113 w 10691446"/>
              <a:gd name="connsiteY132" fmla="*/ 8018707 h 8315209"/>
              <a:gd name="connsiteX133" fmla="*/ 9889587 w 10691446"/>
              <a:gd name="connsiteY133" fmla="*/ 7962436 h 8315209"/>
              <a:gd name="connsiteX134" fmla="*/ 10339753 w 10691446"/>
              <a:gd name="connsiteY134" fmla="*/ 7399729 h 8315209"/>
              <a:gd name="connsiteX135" fmla="*/ 10649243 w 10691446"/>
              <a:gd name="connsiteY135" fmla="*/ 6640073 h 8315209"/>
              <a:gd name="connsiteX136" fmla="*/ 10691446 w 10691446"/>
              <a:gd name="connsiteY136" fmla="*/ 6429058 h 8315209"/>
              <a:gd name="connsiteX137" fmla="*/ 10649243 w 10691446"/>
              <a:gd name="connsiteY137" fmla="*/ 5767876 h 8315209"/>
              <a:gd name="connsiteX138" fmla="*/ 10635175 w 10691446"/>
              <a:gd name="connsiteY138" fmla="*/ 5444319 h 8315209"/>
              <a:gd name="connsiteX139" fmla="*/ 10592972 w 10691446"/>
              <a:gd name="connsiteY139" fmla="*/ 5205169 h 8315209"/>
              <a:gd name="connsiteX140" fmla="*/ 10522633 w 10691446"/>
              <a:gd name="connsiteY140" fmla="*/ 4656529 h 8315209"/>
              <a:gd name="connsiteX141" fmla="*/ 10494498 w 10691446"/>
              <a:gd name="connsiteY141" fmla="*/ 4473649 h 8315209"/>
              <a:gd name="connsiteX142" fmla="*/ 10424160 w 10691446"/>
              <a:gd name="connsiteY142" fmla="*/ 3798399 h 8315209"/>
              <a:gd name="connsiteX143" fmla="*/ 10410092 w 10691446"/>
              <a:gd name="connsiteY143" fmla="*/ 3460775 h 8315209"/>
              <a:gd name="connsiteX144" fmla="*/ 10339753 w 10691446"/>
              <a:gd name="connsiteY144" fmla="*/ 2813661 h 8315209"/>
              <a:gd name="connsiteX145" fmla="*/ 10297550 w 10691446"/>
              <a:gd name="connsiteY145" fmla="*/ 2574510 h 8315209"/>
              <a:gd name="connsiteX146" fmla="*/ 10269415 w 10691446"/>
              <a:gd name="connsiteY146" fmla="*/ 2279089 h 8315209"/>
              <a:gd name="connsiteX147" fmla="*/ 10213144 w 10691446"/>
              <a:gd name="connsiteY147" fmla="*/ 1969599 h 8315209"/>
              <a:gd name="connsiteX148" fmla="*/ 10114670 w 10691446"/>
              <a:gd name="connsiteY148" fmla="*/ 1575704 h 8315209"/>
              <a:gd name="connsiteX149" fmla="*/ 10086535 w 10691446"/>
              <a:gd name="connsiteY149" fmla="*/ 1252147 h 8315209"/>
              <a:gd name="connsiteX150" fmla="*/ 10072467 w 10691446"/>
              <a:gd name="connsiteY150" fmla="*/ 970793 h 8315209"/>
              <a:gd name="connsiteX151" fmla="*/ 9931790 w 10691446"/>
              <a:gd name="connsiteY151" fmla="*/ 534695 h 8315209"/>
              <a:gd name="connsiteX152" fmla="*/ 9720775 w 10691446"/>
              <a:gd name="connsiteY152" fmla="*/ 478424 h 8315209"/>
              <a:gd name="connsiteX153" fmla="*/ 8764172 w 10691446"/>
              <a:gd name="connsiteY153" fmla="*/ 239274 h 8315209"/>
              <a:gd name="connsiteX154" fmla="*/ 8285871 w 10691446"/>
              <a:gd name="connsiteY154" fmla="*/ 225205 h 8315209"/>
              <a:gd name="connsiteX155" fmla="*/ 7666892 w 10691446"/>
              <a:gd name="connsiteY155" fmla="*/ 520627 h 8315209"/>
              <a:gd name="connsiteX156" fmla="*/ 7160455 w 10691446"/>
              <a:gd name="connsiteY156" fmla="*/ 492492 h 8315209"/>
              <a:gd name="connsiteX157" fmla="*/ 6907236 w 10691446"/>
              <a:gd name="connsiteY157" fmla="*/ 464356 h 8315209"/>
              <a:gd name="connsiteX158" fmla="*/ 6386732 w 10691446"/>
              <a:gd name="connsiteY158" fmla="*/ 436221 h 8315209"/>
              <a:gd name="connsiteX159" fmla="*/ 5725550 w 10691446"/>
              <a:gd name="connsiteY159" fmla="*/ 337747 h 8315209"/>
              <a:gd name="connsiteX160" fmla="*/ 5514535 w 10691446"/>
              <a:gd name="connsiteY160" fmla="*/ 295544 h 8315209"/>
              <a:gd name="connsiteX161" fmla="*/ 4895556 w 10691446"/>
              <a:gd name="connsiteY161" fmla="*/ 225206 h 8315209"/>
              <a:gd name="connsiteX162" fmla="*/ 4501661 w 10691446"/>
              <a:gd name="connsiteY162" fmla="*/ 140799 h 8315209"/>
              <a:gd name="connsiteX163" fmla="*/ 4304713 w 10691446"/>
              <a:gd name="connsiteY163" fmla="*/ 84529 h 8315209"/>
              <a:gd name="connsiteX164" fmla="*/ 4079630 w 10691446"/>
              <a:gd name="connsiteY164" fmla="*/ 42326 h 8315209"/>
              <a:gd name="connsiteX165" fmla="*/ 3896750 w 10691446"/>
              <a:gd name="connsiteY165" fmla="*/ 28258 h 8315209"/>
              <a:gd name="connsiteX166" fmla="*/ 3854547 w 10691446"/>
              <a:gd name="connsiteY166" fmla="*/ 14190 h 8315209"/>
              <a:gd name="connsiteX167" fmla="*/ 3432516 w 10691446"/>
              <a:gd name="connsiteY167" fmla="*/ 14190 h 8315209"/>
              <a:gd name="connsiteX168" fmla="*/ 3263704 w 10691446"/>
              <a:gd name="connsiteY168" fmla="*/ 42326 h 8315209"/>
              <a:gd name="connsiteX169" fmla="*/ 2982350 w 10691446"/>
              <a:gd name="connsiteY169" fmla="*/ 56393 h 8315209"/>
              <a:gd name="connsiteX170" fmla="*/ 2799470 w 10691446"/>
              <a:gd name="connsiteY170" fmla="*/ 70461 h 8315209"/>
              <a:gd name="connsiteX171" fmla="*/ 2433710 w 10691446"/>
              <a:gd name="connsiteY171" fmla="*/ 126732 h 8315209"/>
              <a:gd name="connsiteX172" fmla="*/ 1491175 w 10691446"/>
              <a:gd name="connsiteY172" fmla="*/ 154867 h 8315209"/>
              <a:gd name="connsiteX173" fmla="*/ 1406769 w 10691446"/>
              <a:gd name="connsiteY173" fmla="*/ 168935 h 8315209"/>
              <a:gd name="connsiteX174" fmla="*/ 1364566 w 10691446"/>
              <a:gd name="connsiteY174" fmla="*/ 183002 h 8315209"/>
              <a:gd name="connsiteX175" fmla="*/ 1237956 w 10691446"/>
              <a:gd name="connsiteY175" fmla="*/ 197070 h 8315209"/>
              <a:gd name="connsiteX176" fmla="*/ 1083212 w 10691446"/>
              <a:gd name="connsiteY176" fmla="*/ 225206 h 8315209"/>
              <a:gd name="connsiteX177" fmla="*/ 970670 w 10691446"/>
              <a:gd name="connsiteY177" fmla="*/ 239273 h 8315209"/>
              <a:gd name="connsiteX178" fmla="*/ 858129 w 10691446"/>
              <a:gd name="connsiteY178" fmla="*/ 267409 h 8315209"/>
              <a:gd name="connsiteX179" fmla="*/ 858129 w 10691446"/>
              <a:gd name="connsiteY179" fmla="*/ 281476 h 8315209"/>
              <a:gd name="connsiteX180" fmla="*/ 858129 w 10691446"/>
              <a:gd name="connsiteY18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404683 w 10691446"/>
              <a:gd name="connsiteY83" fmla="*/ 3205968 h 8315209"/>
              <a:gd name="connsiteX84" fmla="*/ 6463909 w 10691446"/>
              <a:gd name="connsiteY84" fmla="*/ 3287639 h 8315209"/>
              <a:gd name="connsiteX85" fmla="*/ 6583680 w 10691446"/>
              <a:gd name="connsiteY85" fmla="*/ 3291962 h 8315209"/>
              <a:gd name="connsiteX86" fmla="*/ 6682153 w 10691446"/>
              <a:gd name="connsiteY86" fmla="*/ 3362301 h 8315209"/>
              <a:gd name="connsiteX87" fmla="*/ 6710289 w 10691446"/>
              <a:gd name="connsiteY87" fmla="*/ 3404504 h 8315209"/>
              <a:gd name="connsiteX88" fmla="*/ 6752492 w 10691446"/>
              <a:gd name="connsiteY88" fmla="*/ 3460775 h 8315209"/>
              <a:gd name="connsiteX89" fmla="*/ 6794695 w 10691446"/>
              <a:gd name="connsiteY89" fmla="*/ 3629587 h 8315209"/>
              <a:gd name="connsiteX90" fmla="*/ 6780627 w 10691446"/>
              <a:gd name="connsiteY90" fmla="*/ 3770264 h 8315209"/>
              <a:gd name="connsiteX91" fmla="*/ 6780627 w 10691446"/>
              <a:gd name="connsiteY91" fmla="*/ 4121956 h 8315209"/>
              <a:gd name="connsiteX92" fmla="*/ 6721181 w 10691446"/>
              <a:gd name="connsiteY92" fmla="*/ 4086152 h 8315209"/>
              <a:gd name="connsiteX93" fmla="*/ 6726873 w 10691446"/>
              <a:gd name="connsiteY93" fmla="*/ 4330676 h 8315209"/>
              <a:gd name="connsiteX94" fmla="*/ 6822830 w 10691446"/>
              <a:gd name="connsiteY94" fmla="*/ 4389242 h 8315209"/>
              <a:gd name="connsiteX95" fmla="*/ 6822830 w 10691446"/>
              <a:gd name="connsiteY95" fmla="*/ 4628393 h 8315209"/>
              <a:gd name="connsiteX96" fmla="*/ 6794695 w 10691446"/>
              <a:gd name="connsiteY96" fmla="*/ 4726867 h 8315209"/>
              <a:gd name="connsiteX97" fmla="*/ 6752492 w 10691446"/>
              <a:gd name="connsiteY97" fmla="*/ 4783138 h 8315209"/>
              <a:gd name="connsiteX98" fmla="*/ 6738424 w 10691446"/>
              <a:gd name="connsiteY98" fmla="*/ 4825341 h 8315209"/>
              <a:gd name="connsiteX99" fmla="*/ 6696221 w 10691446"/>
              <a:gd name="connsiteY99" fmla="*/ 4853476 h 8315209"/>
              <a:gd name="connsiteX100" fmla="*/ 6611815 w 10691446"/>
              <a:gd name="connsiteY100" fmla="*/ 4895679 h 8315209"/>
              <a:gd name="connsiteX101" fmla="*/ 6583680 w 10691446"/>
              <a:gd name="connsiteY101" fmla="*/ 4937882 h 8315209"/>
              <a:gd name="connsiteX102" fmla="*/ 6541476 w 10691446"/>
              <a:gd name="connsiteY102" fmla="*/ 4966018 h 8315209"/>
              <a:gd name="connsiteX103" fmla="*/ 6527409 w 10691446"/>
              <a:gd name="connsiteY103" fmla="*/ 5008221 h 8315209"/>
              <a:gd name="connsiteX104" fmla="*/ 6465935 w 10691446"/>
              <a:gd name="connsiteY104" fmla="*/ 5007781 h 8315209"/>
              <a:gd name="connsiteX105" fmla="*/ 6461394 w 10691446"/>
              <a:gd name="connsiteY105" fmla="*/ 5078559 h 8315209"/>
              <a:gd name="connsiteX106" fmla="*/ 6527409 w 10691446"/>
              <a:gd name="connsiteY106" fmla="*/ 5177033 h 8315209"/>
              <a:gd name="connsiteX107" fmla="*/ 6555544 w 10691446"/>
              <a:gd name="connsiteY107" fmla="*/ 5275507 h 8315209"/>
              <a:gd name="connsiteX108" fmla="*/ 6569612 w 10691446"/>
              <a:gd name="connsiteY108" fmla="*/ 5317710 h 8315209"/>
              <a:gd name="connsiteX109" fmla="*/ 6611815 w 10691446"/>
              <a:gd name="connsiteY109" fmla="*/ 5584996 h 8315209"/>
              <a:gd name="connsiteX110" fmla="*/ 6625883 w 10691446"/>
              <a:gd name="connsiteY110" fmla="*/ 5697538 h 8315209"/>
              <a:gd name="connsiteX111" fmla="*/ 6654018 w 10691446"/>
              <a:gd name="connsiteY111" fmla="*/ 5767876 h 8315209"/>
              <a:gd name="connsiteX112" fmla="*/ 6738424 w 10691446"/>
              <a:gd name="connsiteY112" fmla="*/ 5978892 h 8315209"/>
              <a:gd name="connsiteX113" fmla="*/ 6710289 w 10691446"/>
              <a:gd name="connsiteY113" fmla="*/ 6400922 h 8315209"/>
              <a:gd name="connsiteX114" fmla="*/ 6668086 w 10691446"/>
              <a:gd name="connsiteY114" fmla="*/ 6485329 h 8315209"/>
              <a:gd name="connsiteX115" fmla="*/ 6654018 w 10691446"/>
              <a:gd name="connsiteY115" fmla="*/ 6527532 h 8315209"/>
              <a:gd name="connsiteX116" fmla="*/ 6682153 w 10691446"/>
              <a:gd name="connsiteY116" fmla="*/ 7230916 h 8315209"/>
              <a:gd name="connsiteX117" fmla="*/ 6907236 w 10691446"/>
              <a:gd name="connsiteY117" fmla="*/ 7835827 h 8315209"/>
              <a:gd name="connsiteX118" fmla="*/ 6977575 w 10691446"/>
              <a:gd name="connsiteY118" fmla="*/ 7934301 h 8315209"/>
              <a:gd name="connsiteX119" fmla="*/ 7047913 w 10691446"/>
              <a:gd name="connsiteY119" fmla="*/ 7976504 h 8315209"/>
              <a:gd name="connsiteX120" fmla="*/ 7244861 w 10691446"/>
              <a:gd name="connsiteY120" fmla="*/ 8046842 h 8315209"/>
              <a:gd name="connsiteX121" fmla="*/ 7413673 w 10691446"/>
              <a:gd name="connsiteY121" fmla="*/ 8117181 h 8315209"/>
              <a:gd name="connsiteX122" fmla="*/ 7793501 w 10691446"/>
              <a:gd name="connsiteY122" fmla="*/ 8229722 h 8315209"/>
              <a:gd name="connsiteX123" fmla="*/ 8018584 w 10691446"/>
              <a:gd name="connsiteY123" fmla="*/ 8243790 h 8315209"/>
              <a:gd name="connsiteX124" fmla="*/ 8567224 w 10691446"/>
              <a:gd name="connsiteY124" fmla="*/ 8271926 h 8315209"/>
              <a:gd name="connsiteX125" fmla="*/ 8932984 w 10691446"/>
              <a:gd name="connsiteY125" fmla="*/ 8314129 h 8315209"/>
              <a:gd name="connsiteX126" fmla="*/ 9073661 w 10691446"/>
              <a:gd name="connsiteY126" fmla="*/ 8285993 h 8315209"/>
              <a:gd name="connsiteX127" fmla="*/ 9369083 w 10691446"/>
              <a:gd name="connsiteY127" fmla="*/ 8145316 h 8315209"/>
              <a:gd name="connsiteX128" fmla="*/ 9453489 w 10691446"/>
              <a:gd name="connsiteY128" fmla="*/ 8131249 h 8315209"/>
              <a:gd name="connsiteX129" fmla="*/ 9636369 w 10691446"/>
              <a:gd name="connsiteY129" fmla="*/ 8074978 h 8315209"/>
              <a:gd name="connsiteX130" fmla="*/ 9692640 w 10691446"/>
              <a:gd name="connsiteY130" fmla="*/ 8046842 h 8315209"/>
              <a:gd name="connsiteX131" fmla="*/ 9791113 w 10691446"/>
              <a:gd name="connsiteY131" fmla="*/ 8018707 h 8315209"/>
              <a:gd name="connsiteX132" fmla="*/ 9889587 w 10691446"/>
              <a:gd name="connsiteY132" fmla="*/ 7962436 h 8315209"/>
              <a:gd name="connsiteX133" fmla="*/ 10339753 w 10691446"/>
              <a:gd name="connsiteY133" fmla="*/ 7399729 h 8315209"/>
              <a:gd name="connsiteX134" fmla="*/ 10649243 w 10691446"/>
              <a:gd name="connsiteY134" fmla="*/ 6640073 h 8315209"/>
              <a:gd name="connsiteX135" fmla="*/ 10691446 w 10691446"/>
              <a:gd name="connsiteY135" fmla="*/ 6429058 h 8315209"/>
              <a:gd name="connsiteX136" fmla="*/ 10649243 w 10691446"/>
              <a:gd name="connsiteY136" fmla="*/ 5767876 h 8315209"/>
              <a:gd name="connsiteX137" fmla="*/ 10635175 w 10691446"/>
              <a:gd name="connsiteY137" fmla="*/ 5444319 h 8315209"/>
              <a:gd name="connsiteX138" fmla="*/ 10592972 w 10691446"/>
              <a:gd name="connsiteY138" fmla="*/ 5205169 h 8315209"/>
              <a:gd name="connsiteX139" fmla="*/ 10522633 w 10691446"/>
              <a:gd name="connsiteY139" fmla="*/ 4656529 h 8315209"/>
              <a:gd name="connsiteX140" fmla="*/ 10494498 w 10691446"/>
              <a:gd name="connsiteY140" fmla="*/ 4473649 h 8315209"/>
              <a:gd name="connsiteX141" fmla="*/ 10424160 w 10691446"/>
              <a:gd name="connsiteY141" fmla="*/ 3798399 h 8315209"/>
              <a:gd name="connsiteX142" fmla="*/ 10410092 w 10691446"/>
              <a:gd name="connsiteY142" fmla="*/ 3460775 h 8315209"/>
              <a:gd name="connsiteX143" fmla="*/ 10339753 w 10691446"/>
              <a:gd name="connsiteY143" fmla="*/ 2813661 h 8315209"/>
              <a:gd name="connsiteX144" fmla="*/ 10297550 w 10691446"/>
              <a:gd name="connsiteY144" fmla="*/ 2574510 h 8315209"/>
              <a:gd name="connsiteX145" fmla="*/ 10269415 w 10691446"/>
              <a:gd name="connsiteY145" fmla="*/ 2279089 h 8315209"/>
              <a:gd name="connsiteX146" fmla="*/ 10213144 w 10691446"/>
              <a:gd name="connsiteY146" fmla="*/ 1969599 h 8315209"/>
              <a:gd name="connsiteX147" fmla="*/ 10114670 w 10691446"/>
              <a:gd name="connsiteY147" fmla="*/ 1575704 h 8315209"/>
              <a:gd name="connsiteX148" fmla="*/ 10086535 w 10691446"/>
              <a:gd name="connsiteY148" fmla="*/ 1252147 h 8315209"/>
              <a:gd name="connsiteX149" fmla="*/ 10072467 w 10691446"/>
              <a:gd name="connsiteY149" fmla="*/ 970793 h 8315209"/>
              <a:gd name="connsiteX150" fmla="*/ 9931790 w 10691446"/>
              <a:gd name="connsiteY150" fmla="*/ 534695 h 8315209"/>
              <a:gd name="connsiteX151" fmla="*/ 9720775 w 10691446"/>
              <a:gd name="connsiteY151" fmla="*/ 478424 h 8315209"/>
              <a:gd name="connsiteX152" fmla="*/ 8764172 w 10691446"/>
              <a:gd name="connsiteY152" fmla="*/ 239274 h 8315209"/>
              <a:gd name="connsiteX153" fmla="*/ 8285871 w 10691446"/>
              <a:gd name="connsiteY153" fmla="*/ 225205 h 8315209"/>
              <a:gd name="connsiteX154" fmla="*/ 7666892 w 10691446"/>
              <a:gd name="connsiteY154" fmla="*/ 520627 h 8315209"/>
              <a:gd name="connsiteX155" fmla="*/ 7160455 w 10691446"/>
              <a:gd name="connsiteY155" fmla="*/ 492492 h 8315209"/>
              <a:gd name="connsiteX156" fmla="*/ 6907236 w 10691446"/>
              <a:gd name="connsiteY156" fmla="*/ 464356 h 8315209"/>
              <a:gd name="connsiteX157" fmla="*/ 6386732 w 10691446"/>
              <a:gd name="connsiteY157" fmla="*/ 436221 h 8315209"/>
              <a:gd name="connsiteX158" fmla="*/ 5725550 w 10691446"/>
              <a:gd name="connsiteY158" fmla="*/ 337747 h 8315209"/>
              <a:gd name="connsiteX159" fmla="*/ 5514535 w 10691446"/>
              <a:gd name="connsiteY159" fmla="*/ 295544 h 8315209"/>
              <a:gd name="connsiteX160" fmla="*/ 4895556 w 10691446"/>
              <a:gd name="connsiteY160" fmla="*/ 225206 h 8315209"/>
              <a:gd name="connsiteX161" fmla="*/ 4501661 w 10691446"/>
              <a:gd name="connsiteY161" fmla="*/ 140799 h 8315209"/>
              <a:gd name="connsiteX162" fmla="*/ 4304713 w 10691446"/>
              <a:gd name="connsiteY162" fmla="*/ 84529 h 8315209"/>
              <a:gd name="connsiteX163" fmla="*/ 4079630 w 10691446"/>
              <a:gd name="connsiteY163" fmla="*/ 42326 h 8315209"/>
              <a:gd name="connsiteX164" fmla="*/ 3896750 w 10691446"/>
              <a:gd name="connsiteY164" fmla="*/ 28258 h 8315209"/>
              <a:gd name="connsiteX165" fmla="*/ 3854547 w 10691446"/>
              <a:gd name="connsiteY165" fmla="*/ 14190 h 8315209"/>
              <a:gd name="connsiteX166" fmla="*/ 3432516 w 10691446"/>
              <a:gd name="connsiteY166" fmla="*/ 14190 h 8315209"/>
              <a:gd name="connsiteX167" fmla="*/ 3263704 w 10691446"/>
              <a:gd name="connsiteY167" fmla="*/ 42326 h 8315209"/>
              <a:gd name="connsiteX168" fmla="*/ 2982350 w 10691446"/>
              <a:gd name="connsiteY168" fmla="*/ 56393 h 8315209"/>
              <a:gd name="connsiteX169" fmla="*/ 2799470 w 10691446"/>
              <a:gd name="connsiteY169" fmla="*/ 70461 h 8315209"/>
              <a:gd name="connsiteX170" fmla="*/ 2433710 w 10691446"/>
              <a:gd name="connsiteY170" fmla="*/ 126732 h 8315209"/>
              <a:gd name="connsiteX171" fmla="*/ 1491175 w 10691446"/>
              <a:gd name="connsiteY171" fmla="*/ 154867 h 8315209"/>
              <a:gd name="connsiteX172" fmla="*/ 1406769 w 10691446"/>
              <a:gd name="connsiteY172" fmla="*/ 168935 h 8315209"/>
              <a:gd name="connsiteX173" fmla="*/ 1364566 w 10691446"/>
              <a:gd name="connsiteY173" fmla="*/ 183002 h 8315209"/>
              <a:gd name="connsiteX174" fmla="*/ 1237956 w 10691446"/>
              <a:gd name="connsiteY174" fmla="*/ 197070 h 8315209"/>
              <a:gd name="connsiteX175" fmla="*/ 1083212 w 10691446"/>
              <a:gd name="connsiteY175" fmla="*/ 225206 h 8315209"/>
              <a:gd name="connsiteX176" fmla="*/ 970670 w 10691446"/>
              <a:gd name="connsiteY176" fmla="*/ 239273 h 8315209"/>
              <a:gd name="connsiteX177" fmla="*/ 858129 w 10691446"/>
              <a:gd name="connsiteY177" fmla="*/ 267409 h 8315209"/>
              <a:gd name="connsiteX178" fmla="*/ 858129 w 10691446"/>
              <a:gd name="connsiteY178" fmla="*/ 281476 h 8315209"/>
              <a:gd name="connsiteX179" fmla="*/ 858129 w 10691446"/>
              <a:gd name="connsiteY17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404683 w 10691446"/>
              <a:gd name="connsiteY82" fmla="*/ 3205968 h 8315209"/>
              <a:gd name="connsiteX83" fmla="*/ 6463909 w 10691446"/>
              <a:gd name="connsiteY83" fmla="*/ 3287639 h 8315209"/>
              <a:gd name="connsiteX84" fmla="*/ 6583680 w 10691446"/>
              <a:gd name="connsiteY84" fmla="*/ 3291962 h 8315209"/>
              <a:gd name="connsiteX85" fmla="*/ 6682153 w 10691446"/>
              <a:gd name="connsiteY85" fmla="*/ 3362301 h 8315209"/>
              <a:gd name="connsiteX86" fmla="*/ 6710289 w 10691446"/>
              <a:gd name="connsiteY86" fmla="*/ 3404504 h 8315209"/>
              <a:gd name="connsiteX87" fmla="*/ 6752492 w 10691446"/>
              <a:gd name="connsiteY87" fmla="*/ 3460775 h 8315209"/>
              <a:gd name="connsiteX88" fmla="*/ 6794695 w 10691446"/>
              <a:gd name="connsiteY88" fmla="*/ 3629587 h 8315209"/>
              <a:gd name="connsiteX89" fmla="*/ 6780627 w 10691446"/>
              <a:gd name="connsiteY89" fmla="*/ 3770264 h 8315209"/>
              <a:gd name="connsiteX90" fmla="*/ 6780627 w 10691446"/>
              <a:gd name="connsiteY90" fmla="*/ 4121956 h 8315209"/>
              <a:gd name="connsiteX91" fmla="*/ 6721181 w 10691446"/>
              <a:gd name="connsiteY91" fmla="*/ 4086152 h 8315209"/>
              <a:gd name="connsiteX92" fmla="*/ 6726873 w 10691446"/>
              <a:gd name="connsiteY92" fmla="*/ 4330676 h 8315209"/>
              <a:gd name="connsiteX93" fmla="*/ 6822830 w 10691446"/>
              <a:gd name="connsiteY93" fmla="*/ 4389242 h 8315209"/>
              <a:gd name="connsiteX94" fmla="*/ 6822830 w 10691446"/>
              <a:gd name="connsiteY94" fmla="*/ 4628393 h 8315209"/>
              <a:gd name="connsiteX95" fmla="*/ 6794695 w 10691446"/>
              <a:gd name="connsiteY95" fmla="*/ 4726867 h 8315209"/>
              <a:gd name="connsiteX96" fmla="*/ 6752492 w 10691446"/>
              <a:gd name="connsiteY96" fmla="*/ 4783138 h 8315209"/>
              <a:gd name="connsiteX97" fmla="*/ 6738424 w 10691446"/>
              <a:gd name="connsiteY97" fmla="*/ 4825341 h 8315209"/>
              <a:gd name="connsiteX98" fmla="*/ 6696221 w 10691446"/>
              <a:gd name="connsiteY98" fmla="*/ 4853476 h 8315209"/>
              <a:gd name="connsiteX99" fmla="*/ 6611815 w 10691446"/>
              <a:gd name="connsiteY99" fmla="*/ 4895679 h 8315209"/>
              <a:gd name="connsiteX100" fmla="*/ 6583680 w 10691446"/>
              <a:gd name="connsiteY100" fmla="*/ 4937882 h 8315209"/>
              <a:gd name="connsiteX101" fmla="*/ 6541476 w 10691446"/>
              <a:gd name="connsiteY101" fmla="*/ 4966018 h 8315209"/>
              <a:gd name="connsiteX102" fmla="*/ 6527409 w 10691446"/>
              <a:gd name="connsiteY102" fmla="*/ 5008221 h 8315209"/>
              <a:gd name="connsiteX103" fmla="*/ 6465935 w 10691446"/>
              <a:gd name="connsiteY103" fmla="*/ 5007781 h 8315209"/>
              <a:gd name="connsiteX104" fmla="*/ 6461394 w 10691446"/>
              <a:gd name="connsiteY104" fmla="*/ 5078559 h 8315209"/>
              <a:gd name="connsiteX105" fmla="*/ 6527409 w 10691446"/>
              <a:gd name="connsiteY105" fmla="*/ 5177033 h 8315209"/>
              <a:gd name="connsiteX106" fmla="*/ 6555544 w 10691446"/>
              <a:gd name="connsiteY106" fmla="*/ 5275507 h 8315209"/>
              <a:gd name="connsiteX107" fmla="*/ 6569612 w 10691446"/>
              <a:gd name="connsiteY107" fmla="*/ 5317710 h 8315209"/>
              <a:gd name="connsiteX108" fmla="*/ 6611815 w 10691446"/>
              <a:gd name="connsiteY108" fmla="*/ 5584996 h 8315209"/>
              <a:gd name="connsiteX109" fmla="*/ 6625883 w 10691446"/>
              <a:gd name="connsiteY109" fmla="*/ 5697538 h 8315209"/>
              <a:gd name="connsiteX110" fmla="*/ 6654018 w 10691446"/>
              <a:gd name="connsiteY110" fmla="*/ 5767876 h 8315209"/>
              <a:gd name="connsiteX111" fmla="*/ 6738424 w 10691446"/>
              <a:gd name="connsiteY111" fmla="*/ 5978892 h 8315209"/>
              <a:gd name="connsiteX112" fmla="*/ 6710289 w 10691446"/>
              <a:gd name="connsiteY112" fmla="*/ 6400922 h 8315209"/>
              <a:gd name="connsiteX113" fmla="*/ 6668086 w 10691446"/>
              <a:gd name="connsiteY113" fmla="*/ 6485329 h 8315209"/>
              <a:gd name="connsiteX114" fmla="*/ 6654018 w 10691446"/>
              <a:gd name="connsiteY114" fmla="*/ 6527532 h 8315209"/>
              <a:gd name="connsiteX115" fmla="*/ 6682153 w 10691446"/>
              <a:gd name="connsiteY115" fmla="*/ 7230916 h 8315209"/>
              <a:gd name="connsiteX116" fmla="*/ 6907236 w 10691446"/>
              <a:gd name="connsiteY116" fmla="*/ 7835827 h 8315209"/>
              <a:gd name="connsiteX117" fmla="*/ 6977575 w 10691446"/>
              <a:gd name="connsiteY117" fmla="*/ 7934301 h 8315209"/>
              <a:gd name="connsiteX118" fmla="*/ 7047913 w 10691446"/>
              <a:gd name="connsiteY118" fmla="*/ 7976504 h 8315209"/>
              <a:gd name="connsiteX119" fmla="*/ 7244861 w 10691446"/>
              <a:gd name="connsiteY119" fmla="*/ 8046842 h 8315209"/>
              <a:gd name="connsiteX120" fmla="*/ 7413673 w 10691446"/>
              <a:gd name="connsiteY120" fmla="*/ 8117181 h 8315209"/>
              <a:gd name="connsiteX121" fmla="*/ 7793501 w 10691446"/>
              <a:gd name="connsiteY121" fmla="*/ 8229722 h 8315209"/>
              <a:gd name="connsiteX122" fmla="*/ 8018584 w 10691446"/>
              <a:gd name="connsiteY122" fmla="*/ 8243790 h 8315209"/>
              <a:gd name="connsiteX123" fmla="*/ 8567224 w 10691446"/>
              <a:gd name="connsiteY123" fmla="*/ 8271926 h 8315209"/>
              <a:gd name="connsiteX124" fmla="*/ 8932984 w 10691446"/>
              <a:gd name="connsiteY124" fmla="*/ 8314129 h 8315209"/>
              <a:gd name="connsiteX125" fmla="*/ 9073661 w 10691446"/>
              <a:gd name="connsiteY125" fmla="*/ 8285993 h 8315209"/>
              <a:gd name="connsiteX126" fmla="*/ 9369083 w 10691446"/>
              <a:gd name="connsiteY126" fmla="*/ 8145316 h 8315209"/>
              <a:gd name="connsiteX127" fmla="*/ 9453489 w 10691446"/>
              <a:gd name="connsiteY127" fmla="*/ 8131249 h 8315209"/>
              <a:gd name="connsiteX128" fmla="*/ 9636369 w 10691446"/>
              <a:gd name="connsiteY128" fmla="*/ 8074978 h 8315209"/>
              <a:gd name="connsiteX129" fmla="*/ 9692640 w 10691446"/>
              <a:gd name="connsiteY129" fmla="*/ 8046842 h 8315209"/>
              <a:gd name="connsiteX130" fmla="*/ 9791113 w 10691446"/>
              <a:gd name="connsiteY130" fmla="*/ 8018707 h 8315209"/>
              <a:gd name="connsiteX131" fmla="*/ 9889587 w 10691446"/>
              <a:gd name="connsiteY131" fmla="*/ 7962436 h 8315209"/>
              <a:gd name="connsiteX132" fmla="*/ 10339753 w 10691446"/>
              <a:gd name="connsiteY132" fmla="*/ 7399729 h 8315209"/>
              <a:gd name="connsiteX133" fmla="*/ 10649243 w 10691446"/>
              <a:gd name="connsiteY133" fmla="*/ 6640073 h 8315209"/>
              <a:gd name="connsiteX134" fmla="*/ 10691446 w 10691446"/>
              <a:gd name="connsiteY134" fmla="*/ 6429058 h 8315209"/>
              <a:gd name="connsiteX135" fmla="*/ 10649243 w 10691446"/>
              <a:gd name="connsiteY135" fmla="*/ 5767876 h 8315209"/>
              <a:gd name="connsiteX136" fmla="*/ 10635175 w 10691446"/>
              <a:gd name="connsiteY136" fmla="*/ 5444319 h 8315209"/>
              <a:gd name="connsiteX137" fmla="*/ 10592972 w 10691446"/>
              <a:gd name="connsiteY137" fmla="*/ 5205169 h 8315209"/>
              <a:gd name="connsiteX138" fmla="*/ 10522633 w 10691446"/>
              <a:gd name="connsiteY138" fmla="*/ 4656529 h 8315209"/>
              <a:gd name="connsiteX139" fmla="*/ 10494498 w 10691446"/>
              <a:gd name="connsiteY139" fmla="*/ 4473649 h 8315209"/>
              <a:gd name="connsiteX140" fmla="*/ 10424160 w 10691446"/>
              <a:gd name="connsiteY140" fmla="*/ 3798399 h 8315209"/>
              <a:gd name="connsiteX141" fmla="*/ 10410092 w 10691446"/>
              <a:gd name="connsiteY141" fmla="*/ 3460775 h 8315209"/>
              <a:gd name="connsiteX142" fmla="*/ 10339753 w 10691446"/>
              <a:gd name="connsiteY142" fmla="*/ 2813661 h 8315209"/>
              <a:gd name="connsiteX143" fmla="*/ 10297550 w 10691446"/>
              <a:gd name="connsiteY143" fmla="*/ 2574510 h 8315209"/>
              <a:gd name="connsiteX144" fmla="*/ 10269415 w 10691446"/>
              <a:gd name="connsiteY144" fmla="*/ 2279089 h 8315209"/>
              <a:gd name="connsiteX145" fmla="*/ 10213144 w 10691446"/>
              <a:gd name="connsiteY145" fmla="*/ 1969599 h 8315209"/>
              <a:gd name="connsiteX146" fmla="*/ 10114670 w 10691446"/>
              <a:gd name="connsiteY146" fmla="*/ 1575704 h 8315209"/>
              <a:gd name="connsiteX147" fmla="*/ 10086535 w 10691446"/>
              <a:gd name="connsiteY147" fmla="*/ 1252147 h 8315209"/>
              <a:gd name="connsiteX148" fmla="*/ 10072467 w 10691446"/>
              <a:gd name="connsiteY148" fmla="*/ 970793 h 8315209"/>
              <a:gd name="connsiteX149" fmla="*/ 9931790 w 10691446"/>
              <a:gd name="connsiteY149" fmla="*/ 534695 h 8315209"/>
              <a:gd name="connsiteX150" fmla="*/ 9720775 w 10691446"/>
              <a:gd name="connsiteY150" fmla="*/ 478424 h 8315209"/>
              <a:gd name="connsiteX151" fmla="*/ 8764172 w 10691446"/>
              <a:gd name="connsiteY151" fmla="*/ 239274 h 8315209"/>
              <a:gd name="connsiteX152" fmla="*/ 8285871 w 10691446"/>
              <a:gd name="connsiteY152" fmla="*/ 225205 h 8315209"/>
              <a:gd name="connsiteX153" fmla="*/ 7666892 w 10691446"/>
              <a:gd name="connsiteY153" fmla="*/ 520627 h 8315209"/>
              <a:gd name="connsiteX154" fmla="*/ 7160455 w 10691446"/>
              <a:gd name="connsiteY154" fmla="*/ 492492 h 8315209"/>
              <a:gd name="connsiteX155" fmla="*/ 6907236 w 10691446"/>
              <a:gd name="connsiteY155" fmla="*/ 464356 h 8315209"/>
              <a:gd name="connsiteX156" fmla="*/ 6386732 w 10691446"/>
              <a:gd name="connsiteY156" fmla="*/ 436221 h 8315209"/>
              <a:gd name="connsiteX157" fmla="*/ 5725550 w 10691446"/>
              <a:gd name="connsiteY157" fmla="*/ 337747 h 8315209"/>
              <a:gd name="connsiteX158" fmla="*/ 5514535 w 10691446"/>
              <a:gd name="connsiteY158" fmla="*/ 295544 h 8315209"/>
              <a:gd name="connsiteX159" fmla="*/ 4895556 w 10691446"/>
              <a:gd name="connsiteY159" fmla="*/ 225206 h 8315209"/>
              <a:gd name="connsiteX160" fmla="*/ 4501661 w 10691446"/>
              <a:gd name="connsiteY160" fmla="*/ 140799 h 8315209"/>
              <a:gd name="connsiteX161" fmla="*/ 4304713 w 10691446"/>
              <a:gd name="connsiteY161" fmla="*/ 84529 h 8315209"/>
              <a:gd name="connsiteX162" fmla="*/ 4079630 w 10691446"/>
              <a:gd name="connsiteY162" fmla="*/ 42326 h 8315209"/>
              <a:gd name="connsiteX163" fmla="*/ 3896750 w 10691446"/>
              <a:gd name="connsiteY163" fmla="*/ 28258 h 8315209"/>
              <a:gd name="connsiteX164" fmla="*/ 3854547 w 10691446"/>
              <a:gd name="connsiteY164" fmla="*/ 14190 h 8315209"/>
              <a:gd name="connsiteX165" fmla="*/ 3432516 w 10691446"/>
              <a:gd name="connsiteY165" fmla="*/ 14190 h 8315209"/>
              <a:gd name="connsiteX166" fmla="*/ 3263704 w 10691446"/>
              <a:gd name="connsiteY166" fmla="*/ 42326 h 8315209"/>
              <a:gd name="connsiteX167" fmla="*/ 2982350 w 10691446"/>
              <a:gd name="connsiteY167" fmla="*/ 56393 h 8315209"/>
              <a:gd name="connsiteX168" fmla="*/ 2799470 w 10691446"/>
              <a:gd name="connsiteY168" fmla="*/ 70461 h 8315209"/>
              <a:gd name="connsiteX169" fmla="*/ 2433710 w 10691446"/>
              <a:gd name="connsiteY169" fmla="*/ 126732 h 8315209"/>
              <a:gd name="connsiteX170" fmla="*/ 1491175 w 10691446"/>
              <a:gd name="connsiteY170" fmla="*/ 154867 h 8315209"/>
              <a:gd name="connsiteX171" fmla="*/ 1406769 w 10691446"/>
              <a:gd name="connsiteY171" fmla="*/ 168935 h 8315209"/>
              <a:gd name="connsiteX172" fmla="*/ 1364566 w 10691446"/>
              <a:gd name="connsiteY172" fmla="*/ 183002 h 8315209"/>
              <a:gd name="connsiteX173" fmla="*/ 1237956 w 10691446"/>
              <a:gd name="connsiteY173" fmla="*/ 197070 h 8315209"/>
              <a:gd name="connsiteX174" fmla="*/ 1083212 w 10691446"/>
              <a:gd name="connsiteY174" fmla="*/ 225206 h 8315209"/>
              <a:gd name="connsiteX175" fmla="*/ 970670 w 10691446"/>
              <a:gd name="connsiteY175" fmla="*/ 239273 h 8315209"/>
              <a:gd name="connsiteX176" fmla="*/ 858129 w 10691446"/>
              <a:gd name="connsiteY176" fmla="*/ 267409 h 8315209"/>
              <a:gd name="connsiteX177" fmla="*/ 858129 w 10691446"/>
              <a:gd name="connsiteY177" fmla="*/ 281476 h 8315209"/>
              <a:gd name="connsiteX178" fmla="*/ 858129 w 10691446"/>
              <a:gd name="connsiteY17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404683 w 10691446"/>
              <a:gd name="connsiteY81" fmla="*/ 3205968 h 8315209"/>
              <a:gd name="connsiteX82" fmla="*/ 6463909 w 10691446"/>
              <a:gd name="connsiteY82" fmla="*/ 3287639 h 8315209"/>
              <a:gd name="connsiteX83" fmla="*/ 6583680 w 10691446"/>
              <a:gd name="connsiteY83" fmla="*/ 3291962 h 8315209"/>
              <a:gd name="connsiteX84" fmla="*/ 6682153 w 10691446"/>
              <a:gd name="connsiteY84" fmla="*/ 3362301 h 8315209"/>
              <a:gd name="connsiteX85" fmla="*/ 6710289 w 10691446"/>
              <a:gd name="connsiteY85" fmla="*/ 3404504 h 8315209"/>
              <a:gd name="connsiteX86" fmla="*/ 6752492 w 10691446"/>
              <a:gd name="connsiteY86" fmla="*/ 3460775 h 8315209"/>
              <a:gd name="connsiteX87" fmla="*/ 6794695 w 10691446"/>
              <a:gd name="connsiteY87" fmla="*/ 3629587 h 8315209"/>
              <a:gd name="connsiteX88" fmla="*/ 6780627 w 10691446"/>
              <a:gd name="connsiteY88" fmla="*/ 3770264 h 8315209"/>
              <a:gd name="connsiteX89" fmla="*/ 6780627 w 10691446"/>
              <a:gd name="connsiteY89" fmla="*/ 4121956 h 8315209"/>
              <a:gd name="connsiteX90" fmla="*/ 6721181 w 10691446"/>
              <a:gd name="connsiteY90" fmla="*/ 4086152 h 8315209"/>
              <a:gd name="connsiteX91" fmla="*/ 6726873 w 10691446"/>
              <a:gd name="connsiteY91" fmla="*/ 4330676 h 8315209"/>
              <a:gd name="connsiteX92" fmla="*/ 6822830 w 10691446"/>
              <a:gd name="connsiteY92" fmla="*/ 4389242 h 8315209"/>
              <a:gd name="connsiteX93" fmla="*/ 6822830 w 10691446"/>
              <a:gd name="connsiteY93" fmla="*/ 4628393 h 8315209"/>
              <a:gd name="connsiteX94" fmla="*/ 6794695 w 10691446"/>
              <a:gd name="connsiteY94" fmla="*/ 4726867 h 8315209"/>
              <a:gd name="connsiteX95" fmla="*/ 6752492 w 10691446"/>
              <a:gd name="connsiteY95" fmla="*/ 4783138 h 8315209"/>
              <a:gd name="connsiteX96" fmla="*/ 6738424 w 10691446"/>
              <a:gd name="connsiteY96" fmla="*/ 4825341 h 8315209"/>
              <a:gd name="connsiteX97" fmla="*/ 6696221 w 10691446"/>
              <a:gd name="connsiteY97" fmla="*/ 4853476 h 8315209"/>
              <a:gd name="connsiteX98" fmla="*/ 6611815 w 10691446"/>
              <a:gd name="connsiteY98" fmla="*/ 4895679 h 8315209"/>
              <a:gd name="connsiteX99" fmla="*/ 6583680 w 10691446"/>
              <a:gd name="connsiteY99" fmla="*/ 4937882 h 8315209"/>
              <a:gd name="connsiteX100" fmla="*/ 6541476 w 10691446"/>
              <a:gd name="connsiteY100" fmla="*/ 4966018 h 8315209"/>
              <a:gd name="connsiteX101" fmla="*/ 6527409 w 10691446"/>
              <a:gd name="connsiteY101" fmla="*/ 5008221 h 8315209"/>
              <a:gd name="connsiteX102" fmla="*/ 6465935 w 10691446"/>
              <a:gd name="connsiteY102" fmla="*/ 5007781 h 8315209"/>
              <a:gd name="connsiteX103" fmla="*/ 6461394 w 10691446"/>
              <a:gd name="connsiteY103" fmla="*/ 5078559 h 8315209"/>
              <a:gd name="connsiteX104" fmla="*/ 6527409 w 10691446"/>
              <a:gd name="connsiteY104" fmla="*/ 5177033 h 8315209"/>
              <a:gd name="connsiteX105" fmla="*/ 6555544 w 10691446"/>
              <a:gd name="connsiteY105" fmla="*/ 5275507 h 8315209"/>
              <a:gd name="connsiteX106" fmla="*/ 6569612 w 10691446"/>
              <a:gd name="connsiteY106" fmla="*/ 5317710 h 8315209"/>
              <a:gd name="connsiteX107" fmla="*/ 6611815 w 10691446"/>
              <a:gd name="connsiteY107" fmla="*/ 5584996 h 8315209"/>
              <a:gd name="connsiteX108" fmla="*/ 6625883 w 10691446"/>
              <a:gd name="connsiteY108" fmla="*/ 5697538 h 8315209"/>
              <a:gd name="connsiteX109" fmla="*/ 6654018 w 10691446"/>
              <a:gd name="connsiteY109" fmla="*/ 5767876 h 8315209"/>
              <a:gd name="connsiteX110" fmla="*/ 6738424 w 10691446"/>
              <a:gd name="connsiteY110" fmla="*/ 5978892 h 8315209"/>
              <a:gd name="connsiteX111" fmla="*/ 6710289 w 10691446"/>
              <a:gd name="connsiteY111" fmla="*/ 6400922 h 8315209"/>
              <a:gd name="connsiteX112" fmla="*/ 6668086 w 10691446"/>
              <a:gd name="connsiteY112" fmla="*/ 6485329 h 8315209"/>
              <a:gd name="connsiteX113" fmla="*/ 6654018 w 10691446"/>
              <a:gd name="connsiteY113" fmla="*/ 6527532 h 8315209"/>
              <a:gd name="connsiteX114" fmla="*/ 6682153 w 10691446"/>
              <a:gd name="connsiteY114" fmla="*/ 7230916 h 8315209"/>
              <a:gd name="connsiteX115" fmla="*/ 6907236 w 10691446"/>
              <a:gd name="connsiteY115" fmla="*/ 7835827 h 8315209"/>
              <a:gd name="connsiteX116" fmla="*/ 6977575 w 10691446"/>
              <a:gd name="connsiteY116" fmla="*/ 7934301 h 8315209"/>
              <a:gd name="connsiteX117" fmla="*/ 7047913 w 10691446"/>
              <a:gd name="connsiteY117" fmla="*/ 7976504 h 8315209"/>
              <a:gd name="connsiteX118" fmla="*/ 7244861 w 10691446"/>
              <a:gd name="connsiteY118" fmla="*/ 8046842 h 8315209"/>
              <a:gd name="connsiteX119" fmla="*/ 7413673 w 10691446"/>
              <a:gd name="connsiteY119" fmla="*/ 8117181 h 8315209"/>
              <a:gd name="connsiteX120" fmla="*/ 7793501 w 10691446"/>
              <a:gd name="connsiteY120" fmla="*/ 8229722 h 8315209"/>
              <a:gd name="connsiteX121" fmla="*/ 8018584 w 10691446"/>
              <a:gd name="connsiteY121" fmla="*/ 8243790 h 8315209"/>
              <a:gd name="connsiteX122" fmla="*/ 8567224 w 10691446"/>
              <a:gd name="connsiteY122" fmla="*/ 8271926 h 8315209"/>
              <a:gd name="connsiteX123" fmla="*/ 8932984 w 10691446"/>
              <a:gd name="connsiteY123" fmla="*/ 8314129 h 8315209"/>
              <a:gd name="connsiteX124" fmla="*/ 9073661 w 10691446"/>
              <a:gd name="connsiteY124" fmla="*/ 8285993 h 8315209"/>
              <a:gd name="connsiteX125" fmla="*/ 9369083 w 10691446"/>
              <a:gd name="connsiteY125" fmla="*/ 8145316 h 8315209"/>
              <a:gd name="connsiteX126" fmla="*/ 9453489 w 10691446"/>
              <a:gd name="connsiteY126" fmla="*/ 8131249 h 8315209"/>
              <a:gd name="connsiteX127" fmla="*/ 9636369 w 10691446"/>
              <a:gd name="connsiteY127" fmla="*/ 8074978 h 8315209"/>
              <a:gd name="connsiteX128" fmla="*/ 9692640 w 10691446"/>
              <a:gd name="connsiteY128" fmla="*/ 8046842 h 8315209"/>
              <a:gd name="connsiteX129" fmla="*/ 9791113 w 10691446"/>
              <a:gd name="connsiteY129" fmla="*/ 8018707 h 8315209"/>
              <a:gd name="connsiteX130" fmla="*/ 9889587 w 10691446"/>
              <a:gd name="connsiteY130" fmla="*/ 7962436 h 8315209"/>
              <a:gd name="connsiteX131" fmla="*/ 10339753 w 10691446"/>
              <a:gd name="connsiteY131" fmla="*/ 7399729 h 8315209"/>
              <a:gd name="connsiteX132" fmla="*/ 10649243 w 10691446"/>
              <a:gd name="connsiteY132" fmla="*/ 6640073 h 8315209"/>
              <a:gd name="connsiteX133" fmla="*/ 10691446 w 10691446"/>
              <a:gd name="connsiteY133" fmla="*/ 6429058 h 8315209"/>
              <a:gd name="connsiteX134" fmla="*/ 10649243 w 10691446"/>
              <a:gd name="connsiteY134" fmla="*/ 5767876 h 8315209"/>
              <a:gd name="connsiteX135" fmla="*/ 10635175 w 10691446"/>
              <a:gd name="connsiteY135" fmla="*/ 5444319 h 8315209"/>
              <a:gd name="connsiteX136" fmla="*/ 10592972 w 10691446"/>
              <a:gd name="connsiteY136" fmla="*/ 5205169 h 8315209"/>
              <a:gd name="connsiteX137" fmla="*/ 10522633 w 10691446"/>
              <a:gd name="connsiteY137" fmla="*/ 4656529 h 8315209"/>
              <a:gd name="connsiteX138" fmla="*/ 10494498 w 10691446"/>
              <a:gd name="connsiteY138" fmla="*/ 4473649 h 8315209"/>
              <a:gd name="connsiteX139" fmla="*/ 10424160 w 10691446"/>
              <a:gd name="connsiteY139" fmla="*/ 3798399 h 8315209"/>
              <a:gd name="connsiteX140" fmla="*/ 10410092 w 10691446"/>
              <a:gd name="connsiteY140" fmla="*/ 3460775 h 8315209"/>
              <a:gd name="connsiteX141" fmla="*/ 10339753 w 10691446"/>
              <a:gd name="connsiteY141" fmla="*/ 2813661 h 8315209"/>
              <a:gd name="connsiteX142" fmla="*/ 10297550 w 10691446"/>
              <a:gd name="connsiteY142" fmla="*/ 2574510 h 8315209"/>
              <a:gd name="connsiteX143" fmla="*/ 10269415 w 10691446"/>
              <a:gd name="connsiteY143" fmla="*/ 2279089 h 8315209"/>
              <a:gd name="connsiteX144" fmla="*/ 10213144 w 10691446"/>
              <a:gd name="connsiteY144" fmla="*/ 1969599 h 8315209"/>
              <a:gd name="connsiteX145" fmla="*/ 10114670 w 10691446"/>
              <a:gd name="connsiteY145" fmla="*/ 1575704 h 8315209"/>
              <a:gd name="connsiteX146" fmla="*/ 10086535 w 10691446"/>
              <a:gd name="connsiteY146" fmla="*/ 1252147 h 8315209"/>
              <a:gd name="connsiteX147" fmla="*/ 10072467 w 10691446"/>
              <a:gd name="connsiteY147" fmla="*/ 970793 h 8315209"/>
              <a:gd name="connsiteX148" fmla="*/ 9931790 w 10691446"/>
              <a:gd name="connsiteY148" fmla="*/ 534695 h 8315209"/>
              <a:gd name="connsiteX149" fmla="*/ 9720775 w 10691446"/>
              <a:gd name="connsiteY149" fmla="*/ 478424 h 8315209"/>
              <a:gd name="connsiteX150" fmla="*/ 8764172 w 10691446"/>
              <a:gd name="connsiteY150" fmla="*/ 239274 h 8315209"/>
              <a:gd name="connsiteX151" fmla="*/ 8285871 w 10691446"/>
              <a:gd name="connsiteY151" fmla="*/ 225205 h 8315209"/>
              <a:gd name="connsiteX152" fmla="*/ 7666892 w 10691446"/>
              <a:gd name="connsiteY152" fmla="*/ 520627 h 8315209"/>
              <a:gd name="connsiteX153" fmla="*/ 7160455 w 10691446"/>
              <a:gd name="connsiteY153" fmla="*/ 492492 h 8315209"/>
              <a:gd name="connsiteX154" fmla="*/ 6907236 w 10691446"/>
              <a:gd name="connsiteY154" fmla="*/ 464356 h 8315209"/>
              <a:gd name="connsiteX155" fmla="*/ 6386732 w 10691446"/>
              <a:gd name="connsiteY155" fmla="*/ 436221 h 8315209"/>
              <a:gd name="connsiteX156" fmla="*/ 5725550 w 10691446"/>
              <a:gd name="connsiteY156" fmla="*/ 337747 h 8315209"/>
              <a:gd name="connsiteX157" fmla="*/ 5514535 w 10691446"/>
              <a:gd name="connsiteY157" fmla="*/ 295544 h 8315209"/>
              <a:gd name="connsiteX158" fmla="*/ 4895556 w 10691446"/>
              <a:gd name="connsiteY158" fmla="*/ 225206 h 8315209"/>
              <a:gd name="connsiteX159" fmla="*/ 4501661 w 10691446"/>
              <a:gd name="connsiteY159" fmla="*/ 140799 h 8315209"/>
              <a:gd name="connsiteX160" fmla="*/ 4304713 w 10691446"/>
              <a:gd name="connsiteY160" fmla="*/ 84529 h 8315209"/>
              <a:gd name="connsiteX161" fmla="*/ 4079630 w 10691446"/>
              <a:gd name="connsiteY161" fmla="*/ 42326 h 8315209"/>
              <a:gd name="connsiteX162" fmla="*/ 3896750 w 10691446"/>
              <a:gd name="connsiteY162" fmla="*/ 28258 h 8315209"/>
              <a:gd name="connsiteX163" fmla="*/ 3854547 w 10691446"/>
              <a:gd name="connsiteY163" fmla="*/ 14190 h 8315209"/>
              <a:gd name="connsiteX164" fmla="*/ 3432516 w 10691446"/>
              <a:gd name="connsiteY164" fmla="*/ 14190 h 8315209"/>
              <a:gd name="connsiteX165" fmla="*/ 3263704 w 10691446"/>
              <a:gd name="connsiteY165" fmla="*/ 42326 h 8315209"/>
              <a:gd name="connsiteX166" fmla="*/ 2982350 w 10691446"/>
              <a:gd name="connsiteY166" fmla="*/ 56393 h 8315209"/>
              <a:gd name="connsiteX167" fmla="*/ 2799470 w 10691446"/>
              <a:gd name="connsiteY167" fmla="*/ 70461 h 8315209"/>
              <a:gd name="connsiteX168" fmla="*/ 2433710 w 10691446"/>
              <a:gd name="connsiteY168" fmla="*/ 126732 h 8315209"/>
              <a:gd name="connsiteX169" fmla="*/ 1491175 w 10691446"/>
              <a:gd name="connsiteY169" fmla="*/ 154867 h 8315209"/>
              <a:gd name="connsiteX170" fmla="*/ 1406769 w 10691446"/>
              <a:gd name="connsiteY170" fmla="*/ 168935 h 8315209"/>
              <a:gd name="connsiteX171" fmla="*/ 1364566 w 10691446"/>
              <a:gd name="connsiteY171" fmla="*/ 183002 h 8315209"/>
              <a:gd name="connsiteX172" fmla="*/ 1237956 w 10691446"/>
              <a:gd name="connsiteY172" fmla="*/ 197070 h 8315209"/>
              <a:gd name="connsiteX173" fmla="*/ 1083212 w 10691446"/>
              <a:gd name="connsiteY173" fmla="*/ 225206 h 8315209"/>
              <a:gd name="connsiteX174" fmla="*/ 970670 w 10691446"/>
              <a:gd name="connsiteY174" fmla="*/ 239273 h 8315209"/>
              <a:gd name="connsiteX175" fmla="*/ 858129 w 10691446"/>
              <a:gd name="connsiteY175" fmla="*/ 267409 h 8315209"/>
              <a:gd name="connsiteX176" fmla="*/ 858129 w 10691446"/>
              <a:gd name="connsiteY176" fmla="*/ 281476 h 8315209"/>
              <a:gd name="connsiteX177" fmla="*/ 858129 w 10691446"/>
              <a:gd name="connsiteY17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404683 w 10691446"/>
              <a:gd name="connsiteY80" fmla="*/ 3205968 h 8315209"/>
              <a:gd name="connsiteX81" fmla="*/ 6463909 w 10691446"/>
              <a:gd name="connsiteY81" fmla="*/ 3287639 h 8315209"/>
              <a:gd name="connsiteX82" fmla="*/ 6583680 w 10691446"/>
              <a:gd name="connsiteY82" fmla="*/ 3291962 h 8315209"/>
              <a:gd name="connsiteX83" fmla="*/ 6682153 w 10691446"/>
              <a:gd name="connsiteY83" fmla="*/ 3362301 h 8315209"/>
              <a:gd name="connsiteX84" fmla="*/ 6710289 w 10691446"/>
              <a:gd name="connsiteY84" fmla="*/ 3404504 h 8315209"/>
              <a:gd name="connsiteX85" fmla="*/ 6752492 w 10691446"/>
              <a:gd name="connsiteY85" fmla="*/ 3460775 h 8315209"/>
              <a:gd name="connsiteX86" fmla="*/ 6794695 w 10691446"/>
              <a:gd name="connsiteY86" fmla="*/ 3629587 h 8315209"/>
              <a:gd name="connsiteX87" fmla="*/ 6780627 w 10691446"/>
              <a:gd name="connsiteY87" fmla="*/ 3770264 h 8315209"/>
              <a:gd name="connsiteX88" fmla="*/ 6780627 w 10691446"/>
              <a:gd name="connsiteY88" fmla="*/ 4121956 h 8315209"/>
              <a:gd name="connsiteX89" fmla="*/ 6721181 w 10691446"/>
              <a:gd name="connsiteY89" fmla="*/ 4086152 h 8315209"/>
              <a:gd name="connsiteX90" fmla="*/ 6726873 w 10691446"/>
              <a:gd name="connsiteY90" fmla="*/ 4330676 h 8315209"/>
              <a:gd name="connsiteX91" fmla="*/ 6822830 w 10691446"/>
              <a:gd name="connsiteY91" fmla="*/ 4389242 h 8315209"/>
              <a:gd name="connsiteX92" fmla="*/ 6822830 w 10691446"/>
              <a:gd name="connsiteY92" fmla="*/ 4628393 h 8315209"/>
              <a:gd name="connsiteX93" fmla="*/ 6794695 w 10691446"/>
              <a:gd name="connsiteY93" fmla="*/ 4726867 h 8315209"/>
              <a:gd name="connsiteX94" fmla="*/ 6752492 w 10691446"/>
              <a:gd name="connsiteY94" fmla="*/ 4783138 h 8315209"/>
              <a:gd name="connsiteX95" fmla="*/ 6738424 w 10691446"/>
              <a:gd name="connsiteY95" fmla="*/ 4825341 h 8315209"/>
              <a:gd name="connsiteX96" fmla="*/ 6696221 w 10691446"/>
              <a:gd name="connsiteY96" fmla="*/ 4853476 h 8315209"/>
              <a:gd name="connsiteX97" fmla="*/ 6611815 w 10691446"/>
              <a:gd name="connsiteY97" fmla="*/ 4895679 h 8315209"/>
              <a:gd name="connsiteX98" fmla="*/ 6583680 w 10691446"/>
              <a:gd name="connsiteY98" fmla="*/ 4937882 h 8315209"/>
              <a:gd name="connsiteX99" fmla="*/ 6541476 w 10691446"/>
              <a:gd name="connsiteY99" fmla="*/ 4966018 h 8315209"/>
              <a:gd name="connsiteX100" fmla="*/ 6527409 w 10691446"/>
              <a:gd name="connsiteY100" fmla="*/ 5008221 h 8315209"/>
              <a:gd name="connsiteX101" fmla="*/ 6465935 w 10691446"/>
              <a:gd name="connsiteY101" fmla="*/ 5007781 h 8315209"/>
              <a:gd name="connsiteX102" fmla="*/ 6461394 w 10691446"/>
              <a:gd name="connsiteY102" fmla="*/ 5078559 h 8315209"/>
              <a:gd name="connsiteX103" fmla="*/ 6527409 w 10691446"/>
              <a:gd name="connsiteY103" fmla="*/ 5177033 h 8315209"/>
              <a:gd name="connsiteX104" fmla="*/ 6555544 w 10691446"/>
              <a:gd name="connsiteY104" fmla="*/ 5275507 h 8315209"/>
              <a:gd name="connsiteX105" fmla="*/ 6569612 w 10691446"/>
              <a:gd name="connsiteY105" fmla="*/ 5317710 h 8315209"/>
              <a:gd name="connsiteX106" fmla="*/ 6611815 w 10691446"/>
              <a:gd name="connsiteY106" fmla="*/ 5584996 h 8315209"/>
              <a:gd name="connsiteX107" fmla="*/ 6625883 w 10691446"/>
              <a:gd name="connsiteY107" fmla="*/ 5697538 h 8315209"/>
              <a:gd name="connsiteX108" fmla="*/ 6654018 w 10691446"/>
              <a:gd name="connsiteY108" fmla="*/ 5767876 h 8315209"/>
              <a:gd name="connsiteX109" fmla="*/ 6738424 w 10691446"/>
              <a:gd name="connsiteY109" fmla="*/ 5978892 h 8315209"/>
              <a:gd name="connsiteX110" fmla="*/ 6710289 w 10691446"/>
              <a:gd name="connsiteY110" fmla="*/ 6400922 h 8315209"/>
              <a:gd name="connsiteX111" fmla="*/ 6668086 w 10691446"/>
              <a:gd name="connsiteY111" fmla="*/ 6485329 h 8315209"/>
              <a:gd name="connsiteX112" fmla="*/ 6654018 w 10691446"/>
              <a:gd name="connsiteY112" fmla="*/ 6527532 h 8315209"/>
              <a:gd name="connsiteX113" fmla="*/ 6682153 w 10691446"/>
              <a:gd name="connsiteY113" fmla="*/ 7230916 h 8315209"/>
              <a:gd name="connsiteX114" fmla="*/ 6907236 w 10691446"/>
              <a:gd name="connsiteY114" fmla="*/ 7835827 h 8315209"/>
              <a:gd name="connsiteX115" fmla="*/ 6977575 w 10691446"/>
              <a:gd name="connsiteY115" fmla="*/ 7934301 h 8315209"/>
              <a:gd name="connsiteX116" fmla="*/ 7047913 w 10691446"/>
              <a:gd name="connsiteY116" fmla="*/ 7976504 h 8315209"/>
              <a:gd name="connsiteX117" fmla="*/ 7244861 w 10691446"/>
              <a:gd name="connsiteY117" fmla="*/ 8046842 h 8315209"/>
              <a:gd name="connsiteX118" fmla="*/ 7413673 w 10691446"/>
              <a:gd name="connsiteY118" fmla="*/ 8117181 h 8315209"/>
              <a:gd name="connsiteX119" fmla="*/ 7793501 w 10691446"/>
              <a:gd name="connsiteY119" fmla="*/ 8229722 h 8315209"/>
              <a:gd name="connsiteX120" fmla="*/ 8018584 w 10691446"/>
              <a:gd name="connsiteY120" fmla="*/ 8243790 h 8315209"/>
              <a:gd name="connsiteX121" fmla="*/ 8567224 w 10691446"/>
              <a:gd name="connsiteY121" fmla="*/ 8271926 h 8315209"/>
              <a:gd name="connsiteX122" fmla="*/ 8932984 w 10691446"/>
              <a:gd name="connsiteY122" fmla="*/ 8314129 h 8315209"/>
              <a:gd name="connsiteX123" fmla="*/ 9073661 w 10691446"/>
              <a:gd name="connsiteY123" fmla="*/ 8285993 h 8315209"/>
              <a:gd name="connsiteX124" fmla="*/ 9369083 w 10691446"/>
              <a:gd name="connsiteY124" fmla="*/ 8145316 h 8315209"/>
              <a:gd name="connsiteX125" fmla="*/ 9453489 w 10691446"/>
              <a:gd name="connsiteY125" fmla="*/ 8131249 h 8315209"/>
              <a:gd name="connsiteX126" fmla="*/ 9636369 w 10691446"/>
              <a:gd name="connsiteY126" fmla="*/ 8074978 h 8315209"/>
              <a:gd name="connsiteX127" fmla="*/ 9692640 w 10691446"/>
              <a:gd name="connsiteY127" fmla="*/ 8046842 h 8315209"/>
              <a:gd name="connsiteX128" fmla="*/ 9791113 w 10691446"/>
              <a:gd name="connsiteY128" fmla="*/ 8018707 h 8315209"/>
              <a:gd name="connsiteX129" fmla="*/ 9889587 w 10691446"/>
              <a:gd name="connsiteY129" fmla="*/ 7962436 h 8315209"/>
              <a:gd name="connsiteX130" fmla="*/ 10339753 w 10691446"/>
              <a:gd name="connsiteY130" fmla="*/ 7399729 h 8315209"/>
              <a:gd name="connsiteX131" fmla="*/ 10649243 w 10691446"/>
              <a:gd name="connsiteY131" fmla="*/ 6640073 h 8315209"/>
              <a:gd name="connsiteX132" fmla="*/ 10691446 w 10691446"/>
              <a:gd name="connsiteY132" fmla="*/ 6429058 h 8315209"/>
              <a:gd name="connsiteX133" fmla="*/ 10649243 w 10691446"/>
              <a:gd name="connsiteY133" fmla="*/ 5767876 h 8315209"/>
              <a:gd name="connsiteX134" fmla="*/ 10635175 w 10691446"/>
              <a:gd name="connsiteY134" fmla="*/ 5444319 h 8315209"/>
              <a:gd name="connsiteX135" fmla="*/ 10592972 w 10691446"/>
              <a:gd name="connsiteY135" fmla="*/ 5205169 h 8315209"/>
              <a:gd name="connsiteX136" fmla="*/ 10522633 w 10691446"/>
              <a:gd name="connsiteY136" fmla="*/ 4656529 h 8315209"/>
              <a:gd name="connsiteX137" fmla="*/ 10494498 w 10691446"/>
              <a:gd name="connsiteY137" fmla="*/ 4473649 h 8315209"/>
              <a:gd name="connsiteX138" fmla="*/ 10424160 w 10691446"/>
              <a:gd name="connsiteY138" fmla="*/ 3798399 h 8315209"/>
              <a:gd name="connsiteX139" fmla="*/ 10410092 w 10691446"/>
              <a:gd name="connsiteY139" fmla="*/ 3460775 h 8315209"/>
              <a:gd name="connsiteX140" fmla="*/ 10339753 w 10691446"/>
              <a:gd name="connsiteY140" fmla="*/ 2813661 h 8315209"/>
              <a:gd name="connsiteX141" fmla="*/ 10297550 w 10691446"/>
              <a:gd name="connsiteY141" fmla="*/ 2574510 h 8315209"/>
              <a:gd name="connsiteX142" fmla="*/ 10269415 w 10691446"/>
              <a:gd name="connsiteY142" fmla="*/ 2279089 h 8315209"/>
              <a:gd name="connsiteX143" fmla="*/ 10213144 w 10691446"/>
              <a:gd name="connsiteY143" fmla="*/ 1969599 h 8315209"/>
              <a:gd name="connsiteX144" fmla="*/ 10114670 w 10691446"/>
              <a:gd name="connsiteY144" fmla="*/ 1575704 h 8315209"/>
              <a:gd name="connsiteX145" fmla="*/ 10086535 w 10691446"/>
              <a:gd name="connsiteY145" fmla="*/ 1252147 h 8315209"/>
              <a:gd name="connsiteX146" fmla="*/ 10072467 w 10691446"/>
              <a:gd name="connsiteY146" fmla="*/ 970793 h 8315209"/>
              <a:gd name="connsiteX147" fmla="*/ 9931790 w 10691446"/>
              <a:gd name="connsiteY147" fmla="*/ 534695 h 8315209"/>
              <a:gd name="connsiteX148" fmla="*/ 9720775 w 10691446"/>
              <a:gd name="connsiteY148" fmla="*/ 478424 h 8315209"/>
              <a:gd name="connsiteX149" fmla="*/ 8764172 w 10691446"/>
              <a:gd name="connsiteY149" fmla="*/ 239274 h 8315209"/>
              <a:gd name="connsiteX150" fmla="*/ 8285871 w 10691446"/>
              <a:gd name="connsiteY150" fmla="*/ 225205 h 8315209"/>
              <a:gd name="connsiteX151" fmla="*/ 7666892 w 10691446"/>
              <a:gd name="connsiteY151" fmla="*/ 520627 h 8315209"/>
              <a:gd name="connsiteX152" fmla="*/ 7160455 w 10691446"/>
              <a:gd name="connsiteY152" fmla="*/ 492492 h 8315209"/>
              <a:gd name="connsiteX153" fmla="*/ 6907236 w 10691446"/>
              <a:gd name="connsiteY153" fmla="*/ 464356 h 8315209"/>
              <a:gd name="connsiteX154" fmla="*/ 6386732 w 10691446"/>
              <a:gd name="connsiteY154" fmla="*/ 436221 h 8315209"/>
              <a:gd name="connsiteX155" fmla="*/ 5725550 w 10691446"/>
              <a:gd name="connsiteY155" fmla="*/ 337747 h 8315209"/>
              <a:gd name="connsiteX156" fmla="*/ 5514535 w 10691446"/>
              <a:gd name="connsiteY156" fmla="*/ 295544 h 8315209"/>
              <a:gd name="connsiteX157" fmla="*/ 4895556 w 10691446"/>
              <a:gd name="connsiteY157" fmla="*/ 225206 h 8315209"/>
              <a:gd name="connsiteX158" fmla="*/ 4501661 w 10691446"/>
              <a:gd name="connsiteY158" fmla="*/ 140799 h 8315209"/>
              <a:gd name="connsiteX159" fmla="*/ 4304713 w 10691446"/>
              <a:gd name="connsiteY159" fmla="*/ 84529 h 8315209"/>
              <a:gd name="connsiteX160" fmla="*/ 4079630 w 10691446"/>
              <a:gd name="connsiteY160" fmla="*/ 42326 h 8315209"/>
              <a:gd name="connsiteX161" fmla="*/ 3896750 w 10691446"/>
              <a:gd name="connsiteY161" fmla="*/ 28258 h 8315209"/>
              <a:gd name="connsiteX162" fmla="*/ 3854547 w 10691446"/>
              <a:gd name="connsiteY162" fmla="*/ 14190 h 8315209"/>
              <a:gd name="connsiteX163" fmla="*/ 3432516 w 10691446"/>
              <a:gd name="connsiteY163" fmla="*/ 14190 h 8315209"/>
              <a:gd name="connsiteX164" fmla="*/ 3263704 w 10691446"/>
              <a:gd name="connsiteY164" fmla="*/ 42326 h 8315209"/>
              <a:gd name="connsiteX165" fmla="*/ 2982350 w 10691446"/>
              <a:gd name="connsiteY165" fmla="*/ 56393 h 8315209"/>
              <a:gd name="connsiteX166" fmla="*/ 2799470 w 10691446"/>
              <a:gd name="connsiteY166" fmla="*/ 70461 h 8315209"/>
              <a:gd name="connsiteX167" fmla="*/ 2433710 w 10691446"/>
              <a:gd name="connsiteY167" fmla="*/ 126732 h 8315209"/>
              <a:gd name="connsiteX168" fmla="*/ 1491175 w 10691446"/>
              <a:gd name="connsiteY168" fmla="*/ 154867 h 8315209"/>
              <a:gd name="connsiteX169" fmla="*/ 1406769 w 10691446"/>
              <a:gd name="connsiteY169" fmla="*/ 168935 h 8315209"/>
              <a:gd name="connsiteX170" fmla="*/ 1364566 w 10691446"/>
              <a:gd name="connsiteY170" fmla="*/ 183002 h 8315209"/>
              <a:gd name="connsiteX171" fmla="*/ 1237956 w 10691446"/>
              <a:gd name="connsiteY171" fmla="*/ 197070 h 8315209"/>
              <a:gd name="connsiteX172" fmla="*/ 1083212 w 10691446"/>
              <a:gd name="connsiteY172" fmla="*/ 225206 h 8315209"/>
              <a:gd name="connsiteX173" fmla="*/ 970670 w 10691446"/>
              <a:gd name="connsiteY173" fmla="*/ 239273 h 8315209"/>
              <a:gd name="connsiteX174" fmla="*/ 858129 w 10691446"/>
              <a:gd name="connsiteY174" fmla="*/ 267409 h 8315209"/>
              <a:gd name="connsiteX175" fmla="*/ 858129 w 10691446"/>
              <a:gd name="connsiteY175" fmla="*/ 281476 h 8315209"/>
              <a:gd name="connsiteX176" fmla="*/ 858129 w 10691446"/>
              <a:gd name="connsiteY17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404683 w 10691446"/>
              <a:gd name="connsiteY79" fmla="*/ 3205968 h 8315209"/>
              <a:gd name="connsiteX80" fmla="*/ 6463909 w 10691446"/>
              <a:gd name="connsiteY80" fmla="*/ 3287639 h 8315209"/>
              <a:gd name="connsiteX81" fmla="*/ 6583680 w 10691446"/>
              <a:gd name="connsiteY81" fmla="*/ 3291962 h 8315209"/>
              <a:gd name="connsiteX82" fmla="*/ 6682153 w 10691446"/>
              <a:gd name="connsiteY82" fmla="*/ 3362301 h 8315209"/>
              <a:gd name="connsiteX83" fmla="*/ 6710289 w 10691446"/>
              <a:gd name="connsiteY83" fmla="*/ 3404504 h 8315209"/>
              <a:gd name="connsiteX84" fmla="*/ 6752492 w 10691446"/>
              <a:gd name="connsiteY84" fmla="*/ 3460775 h 8315209"/>
              <a:gd name="connsiteX85" fmla="*/ 6794695 w 10691446"/>
              <a:gd name="connsiteY85" fmla="*/ 3629587 h 8315209"/>
              <a:gd name="connsiteX86" fmla="*/ 6780627 w 10691446"/>
              <a:gd name="connsiteY86" fmla="*/ 3770264 h 8315209"/>
              <a:gd name="connsiteX87" fmla="*/ 6780627 w 10691446"/>
              <a:gd name="connsiteY87" fmla="*/ 4121956 h 8315209"/>
              <a:gd name="connsiteX88" fmla="*/ 6721181 w 10691446"/>
              <a:gd name="connsiteY88" fmla="*/ 4086152 h 8315209"/>
              <a:gd name="connsiteX89" fmla="*/ 6726873 w 10691446"/>
              <a:gd name="connsiteY89" fmla="*/ 4330676 h 8315209"/>
              <a:gd name="connsiteX90" fmla="*/ 6822830 w 10691446"/>
              <a:gd name="connsiteY90" fmla="*/ 4389242 h 8315209"/>
              <a:gd name="connsiteX91" fmla="*/ 6822830 w 10691446"/>
              <a:gd name="connsiteY91" fmla="*/ 4628393 h 8315209"/>
              <a:gd name="connsiteX92" fmla="*/ 6794695 w 10691446"/>
              <a:gd name="connsiteY92" fmla="*/ 4726867 h 8315209"/>
              <a:gd name="connsiteX93" fmla="*/ 6752492 w 10691446"/>
              <a:gd name="connsiteY93" fmla="*/ 4783138 h 8315209"/>
              <a:gd name="connsiteX94" fmla="*/ 6738424 w 10691446"/>
              <a:gd name="connsiteY94" fmla="*/ 4825341 h 8315209"/>
              <a:gd name="connsiteX95" fmla="*/ 6696221 w 10691446"/>
              <a:gd name="connsiteY95" fmla="*/ 4853476 h 8315209"/>
              <a:gd name="connsiteX96" fmla="*/ 6611815 w 10691446"/>
              <a:gd name="connsiteY96" fmla="*/ 4895679 h 8315209"/>
              <a:gd name="connsiteX97" fmla="*/ 6583680 w 10691446"/>
              <a:gd name="connsiteY97" fmla="*/ 4937882 h 8315209"/>
              <a:gd name="connsiteX98" fmla="*/ 6541476 w 10691446"/>
              <a:gd name="connsiteY98" fmla="*/ 4966018 h 8315209"/>
              <a:gd name="connsiteX99" fmla="*/ 6527409 w 10691446"/>
              <a:gd name="connsiteY99" fmla="*/ 5008221 h 8315209"/>
              <a:gd name="connsiteX100" fmla="*/ 6465935 w 10691446"/>
              <a:gd name="connsiteY100" fmla="*/ 5007781 h 8315209"/>
              <a:gd name="connsiteX101" fmla="*/ 6461394 w 10691446"/>
              <a:gd name="connsiteY101" fmla="*/ 5078559 h 8315209"/>
              <a:gd name="connsiteX102" fmla="*/ 6527409 w 10691446"/>
              <a:gd name="connsiteY102" fmla="*/ 5177033 h 8315209"/>
              <a:gd name="connsiteX103" fmla="*/ 6555544 w 10691446"/>
              <a:gd name="connsiteY103" fmla="*/ 5275507 h 8315209"/>
              <a:gd name="connsiteX104" fmla="*/ 6569612 w 10691446"/>
              <a:gd name="connsiteY104" fmla="*/ 5317710 h 8315209"/>
              <a:gd name="connsiteX105" fmla="*/ 6611815 w 10691446"/>
              <a:gd name="connsiteY105" fmla="*/ 5584996 h 8315209"/>
              <a:gd name="connsiteX106" fmla="*/ 6625883 w 10691446"/>
              <a:gd name="connsiteY106" fmla="*/ 5697538 h 8315209"/>
              <a:gd name="connsiteX107" fmla="*/ 6654018 w 10691446"/>
              <a:gd name="connsiteY107" fmla="*/ 5767876 h 8315209"/>
              <a:gd name="connsiteX108" fmla="*/ 6738424 w 10691446"/>
              <a:gd name="connsiteY108" fmla="*/ 5978892 h 8315209"/>
              <a:gd name="connsiteX109" fmla="*/ 6710289 w 10691446"/>
              <a:gd name="connsiteY109" fmla="*/ 6400922 h 8315209"/>
              <a:gd name="connsiteX110" fmla="*/ 6668086 w 10691446"/>
              <a:gd name="connsiteY110" fmla="*/ 6485329 h 8315209"/>
              <a:gd name="connsiteX111" fmla="*/ 6654018 w 10691446"/>
              <a:gd name="connsiteY111" fmla="*/ 6527532 h 8315209"/>
              <a:gd name="connsiteX112" fmla="*/ 6682153 w 10691446"/>
              <a:gd name="connsiteY112" fmla="*/ 7230916 h 8315209"/>
              <a:gd name="connsiteX113" fmla="*/ 6907236 w 10691446"/>
              <a:gd name="connsiteY113" fmla="*/ 7835827 h 8315209"/>
              <a:gd name="connsiteX114" fmla="*/ 6977575 w 10691446"/>
              <a:gd name="connsiteY114" fmla="*/ 7934301 h 8315209"/>
              <a:gd name="connsiteX115" fmla="*/ 7047913 w 10691446"/>
              <a:gd name="connsiteY115" fmla="*/ 7976504 h 8315209"/>
              <a:gd name="connsiteX116" fmla="*/ 7244861 w 10691446"/>
              <a:gd name="connsiteY116" fmla="*/ 8046842 h 8315209"/>
              <a:gd name="connsiteX117" fmla="*/ 7413673 w 10691446"/>
              <a:gd name="connsiteY117" fmla="*/ 8117181 h 8315209"/>
              <a:gd name="connsiteX118" fmla="*/ 7793501 w 10691446"/>
              <a:gd name="connsiteY118" fmla="*/ 8229722 h 8315209"/>
              <a:gd name="connsiteX119" fmla="*/ 8018584 w 10691446"/>
              <a:gd name="connsiteY119" fmla="*/ 8243790 h 8315209"/>
              <a:gd name="connsiteX120" fmla="*/ 8567224 w 10691446"/>
              <a:gd name="connsiteY120" fmla="*/ 8271926 h 8315209"/>
              <a:gd name="connsiteX121" fmla="*/ 8932984 w 10691446"/>
              <a:gd name="connsiteY121" fmla="*/ 8314129 h 8315209"/>
              <a:gd name="connsiteX122" fmla="*/ 9073661 w 10691446"/>
              <a:gd name="connsiteY122" fmla="*/ 8285993 h 8315209"/>
              <a:gd name="connsiteX123" fmla="*/ 9369083 w 10691446"/>
              <a:gd name="connsiteY123" fmla="*/ 8145316 h 8315209"/>
              <a:gd name="connsiteX124" fmla="*/ 9453489 w 10691446"/>
              <a:gd name="connsiteY124" fmla="*/ 8131249 h 8315209"/>
              <a:gd name="connsiteX125" fmla="*/ 9636369 w 10691446"/>
              <a:gd name="connsiteY125" fmla="*/ 8074978 h 8315209"/>
              <a:gd name="connsiteX126" fmla="*/ 9692640 w 10691446"/>
              <a:gd name="connsiteY126" fmla="*/ 8046842 h 8315209"/>
              <a:gd name="connsiteX127" fmla="*/ 9791113 w 10691446"/>
              <a:gd name="connsiteY127" fmla="*/ 8018707 h 8315209"/>
              <a:gd name="connsiteX128" fmla="*/ 9889587 w 10691446"/>
              <a:gd name="connsiteY128" fmla="*/ 7962436 h 8315209"/>
              <a:gd name="connsiteX129" fmla="*/ 10339753 w 10691446"/>
              <a:gd name="connsiteY129" fmla="*/ 7399729 h 8315209"/>
              <a:gd name="connsiteX130" fmla="*/ 10649243 w 10691446"/>
              <a:gd name="connsiteY130" fmla="*/ 6640073 h 8315209"/>
              <a:gd name="connsiteX131" fmla="*/ 10691446 w 10691446"/>
              <a:gd name="connsiteY131" fmla="*/ 6429058 h 8315209"/>
              <a:gd name="connsiteX132" fmla="*/ 10649243 w 10691446"/>
              <a:gd name="connsiteY132" fmla="*/ 5767876 h 8315209"/>
              <a:gd name="connsiteX133" fmla="*/ 10635175 w 10691446"/>
              <a:gd name="connsiteY133" fmla="*/ 5444319 h 8315209"/>
              <a:gd name="connsiteX134" fmla="*/ 10592972 w 10691446"/>
              <a:gd name="connsiteY134" fmla="*/ 5205169 h 8315209"/>
              <a:gd name="connsiteX135" fmla="*/ 10522633 w 10691446"/>
              <a:gd name="connsiteY135" fmla="*/ 4656529 h 8315209"/>
              <a:gd name="connsiteX136" fmla="*/ 10494498 w 10691446"/>
              <a:gd name="connsiteY136" fmla="*/ 4473649 h 8315209"/>
              <a:gd name="connsiteX137" fmla="*/ 10424160 w 10691446"/>
              <a:gd name="connsiteY137" fmla="*/ 3798399 h 8315209"/>
              <a:gd name="connsiteX138" fmla="*/ 10410092 w 10691446"/>
              <a:gd name="connsiteY138" fmla="*/ 3460775 h 8315209"/>
              <a:gd name="connsiteX139" fmla="*/ 10339753 w 10691446"/>
              <a:gd name="connsiteY139" fmla="*/ 2813661 h 8315209"/>
              <a:gd name="connsiteX140" fmla="*/ 10297550 w 10691446"/>
              <a:gd name="connsiteY140" fmla="*/ 2574510 h 8315209"/>
              <a:gd name="connsiteX141" fmla="*/ 10269415 w 10691446"/>
              <a:gd name="connsiteY141" fmla="*/ 2279089 h 8315209"/>
              <a:gd name="connsiteX142" fmla="*/ 10213144 w 10691446"/>
              <a:gd name="connsiteY142" fmla="*/ 1969599 h 8315209"/>
              <a:gd name="connsiteX143" fmla="*/ 10114670 w 10691446"/>
              <a:gd name="connsiteY143" fmla="*/ 1575704 h 8315209"/>
              <a:gd name="connsiteX144" fmla="*/ 10086535 w 10691446"/>
              <a:gd name="connsiteY144" fmla="*/ 1252147 h 8315209"/>
              <a:gd name="connsiteX145" fmla="*/ 10072467 w 10691446"/>
              <a:gd name="connsiteY145" fmla="*/ 970793 h 8315209"/>
              <a:gd name="connsiteX146" fmla="*/ 9931790 w 10691446"/>
              <a:gd name="connsiteY146" fmla="*/ 534695 h 8315209"/>
              <a:gd name="connsiteX147" fmla="*/ 9720775 w 10691446"/>
              <a:gd name="connsiteY147" fmla="*/ 478424 h 8315209"/>
              <a:gd name="connsiteX148" fmla="*/ 8764172 w 10691446"/>
              <a:gd name="connsiteY148" fmla="*/ 239274 h 8315209"/>
              <a:gd name="connsiteX149" fmla="*/ 8285871 w 10691446"/>
              <a:gd name="connsiteY149" fmla="*/ 225205 h 8315209"/>
              <a:gd name="connsiteX150" fmla="*/ 7666892 w 10691446"/>
              <a:gd name="connsiteY150" fmla="*/ 520627 h 8315209"/>
              <a:gd name="connsiteX151" fmla="*/ 7160455 w 10691446"/>
              <a:gd name="connsiteY151" fmla="*/ 492492 h 8315209"/>
              <a:gd name="connsiteX152" fmla="*/ 6907236 w 10691446"/>
              <a:gd name="connsiteY152" fmla="*/ 464356 h 8315209"/>
              <a:gd name="connsiteX153" fmla="*/ 6386732 w 10691446"/>
              <a:gd name="connsiteY153" fmla="*/ 436221 h 8315209"/>
              <a:gd name="connsiteX154" fmla="*/ 5725550 w 10691446"/>
              <a:gd name="connsiteY154" fmla="*/ 337747 h 8315209"/>
              <a:gd name="connsiteX155" fmla="*/ 5514535 w 10691446"/>
              <a:gd name="connsiteY155" fmla="*/ 295544 h 8315209"/>
              <a:gd name="connsiteX156" fmla="*/ 4895556 w 10691446"/>
              <a:gd name="connsiteY156" fmla="*/ 225206 h 8315209"/>
              <a:gd name="connsiteX157" fmla="*/ 4501661 w 10691446"/>
              <a:gd name="connsiteY157" fmla="*/ 140799 h 8315209"/>
              <a:gd name="connsiteX158" fmla="*/ 4304713 w 10691446"/>
              <a:gd name="connsiteY158" fmla="*/ 84529 h 8315209"/>
              <a:gd name="connsiteX159" fmla="*/ 4079630 w 10691446"/>
              <a:gd name="connsiteY159" fmla="*/ 42326 h 8315209"/>
              <a:gd name="connsiteX160" fmla="*/ 3896750 w 10691446"/>
              <a:gd name="connsiteY160" fmla="*/ 28258 h 8315209"/>
              <a:gd name="connsiteX161" fmla="*/ 3854547 w 10691446"/>
              <a:gd name="connsiteY161" fmla="*/ 14190 h 8315209"/>
              <a:gd name="connsiteX162" fmla="*/ 3432516 w 10691446"/>
              <a:gd name="connsiteY162" fmla="*/ 14190 h 8315209"/>
              <a:gd name="connsiteX163" fmla="*/ 3263704 w 10691446"/>
              <a:gd name="connsiteY163" fmla="*/ 42326 h 8315209"/>
              <a:gd name="connsiteX164" fmla="*/ 2982350 w 10691446"/>
              <a:gd name="connsiteY164" fmla="*/ 56393 h 8315209"/>
              <a:gd name="connsiteX165" fmla="*/ 2799470 w 10691446"/>
              <a:gd name="connsiteY165" fmla="*/ 70461 h 8315209"/>
              <a:gd name="connsiteX166" fmla="*/ 2433710 w 10691446"/>
              <a:gd name="connsiteY166" fmla="*/ 126732 h 8315209"/>
              <a:gd name="connsiteX167" fmla="*/ 1491175 w 10691446"/>
              <a:gd name="connsiteY167" fmla="*/ 154867 h 8315209"/>
              <a:gd name="connsiteX168" fmla="*/ 1406769 w 10691446"/>
              <a:gd name="connsiteY168" fmla="*/ 168935 h 8315209"/>
              <a:gd name="connsiteX169" fmla="*/ 1364566 w 10691446"/>
              <a:gd name="connsiteY169" fmla="*/ 183002 h 8315209"/>
              <a:gd name="connsiteX170" fmla="*/ 1237956 w 10691446"/>
              <a:gd name="connsiteY170" fmla="*/ 197070 h 8315209"/>
              <a:gd name="connsiteX171" fmla="*/ 1083212 w 10691446"/>
              <a:gd name="connsiteY171" fmla="*/ 225206 h 8315209"/>
              <a:gd name="connsiteX172" fmla="*/ 970670 w 10691446"/>
              <a:gd name="connsiteY172" fmla="*/ 239273 h 8315209"/>
              <a:gd name="connsiteX173" fmla="*/ 858129 w 10691446"/>
              <a:gd name="connsiteY173" fmla="*/ 267409 h 8315209"/>
              <a:gd name="connsiteX174" fmla="*/ 858129 w 10691446"/>
              <a:gd name="connsiteY174" fmla="*/ 281476 h 8315209"/>
              <a:gd name="connsiteX175" fmla="*/ 858129 w 10691446"/>
              <a:gd name="connsiteY17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6404683 w 10691446"/>
              <a:gd name="connsiteY78" fmla="*/ 3205968 h 8315209"/>
              <a:gd name="connsiteX79" fmla="*/ 6463909 w 10691446"/>
              <a:gd name="connsiteY79" fmla="*/ 3287639 h 8315209"/>
              <a:gd name="connsiteX80" fmla="*/ 6583680 w 10691446"/>
              <a:gd name="connsiteY80" fmla="*/ 3291962 h 8315209"/>
              <a:gd name="connsiteX81" fmla="*/ 6682153 w 10691446"/>
              <a:gd name="connsiteY81" fmla="*/ 3362301 h 8315209"/>
              <a:gd name="connsiteX82" fmla="*/ 6710289 w 10691446"/>
              <a:gd name="connsiteY82" fmla="*/ 3404504 h 8315209"/>
              <a:gd name="connsiteX83" fmla="*/ 6752492 w 10691446"/>
              <a:gd name="connsiteY83" fmla="*/ 3460775 h 8315209"/>
              <a:gd name="connsiteX84" fmla="*/ 6794695 w 10691446"/>
              <a:gd name="connsiteY84" fmla="*/ 3629587 h 8315209"/>
              <a:gd name="connsiteX85" fmla="*/ 6780627 w 10691446"/>
              <a:gd name="connsiteY85" fmla="*/ 3770264 h 8315209"/>
              <a:gd name="connsiteX86" fmla="*/ 6780627 w 10691446"/>
              <a:gd name="connsiteY86" fmla="*/ 4121956 h 8315209"/>
              <a:gd name="connsiteX87" fmla="*/ 6721181 w 10691446"/>
              <a:gd name="connsiteY87" fmla="*/ 4086152 h 8315209"/>
              <a:gd name="connsiteX88" fmla="*/ 6726873 w 10691446"/>
              <a:gd name="connsiteY88" fmla="*/ 4330676 h 8315209"/>
              <a:gd name="connsiteX89" fmla="*/ 6822830 w 10691446"/>
              <a:gd name="connsiteY89" fmla="*/ 4389242 h 8315209"/>
              <a:gd name="connsiteX90" fmla="*/ 6822830 w 10691446"/>
              <a:gd name="connsiteY90" fmla="*/ 4628393 h 8315209"/>
              <a:gd name="connsiteX91" fmla="*/ 6794695 w 10691446"/>
              <a:gd name="connsiteY91" fmla="*/ 4726867 h 8315209"/>
              <a:gd name="connsiteX92" fmla="*/ 6752492 w 10691446"/>
              <a:gd name="connsiteY92" fmla="*/ 4783138 h 8315209"/>
              <a:gd name="connsiteX93" fmla="*/ 6738424 w 10691446"/>
              <a:gd name="connsiteY93" fmla="*/ 4825341 h 8315209"/>
              <a:gd name="connsiteX94" fmla="*/ 6696221 w 10691446"/>
              <a:gd name="connsiteY94" fmla="*/ 4853476 h 8315209"/>
              <a:gd name="connsiteX95" fmla="*/ 6611815 w 10691446"/>
              <a:gd name="connsiteY95" fmla="*/ 4895679 h 8315209"/>
              <a:gd name="connsiteX96" fmla="*/ 6583680 w 10691446"/>
              <a:gd name="connsiteY96" fmla="*/ 4937882 h 8315209"/>
              <a:gd name="connsiteX97" fmla="*/ 6541476 w 10691446"/>
              <a:gd name="connsiteY97" fmla="*/ 4966018 h 8315209"/>
              <a:gd name="connsiteX98" fmla="*/ 6527409 w 10691446"/>
              <a:gd name="connsiteY98" fmla="*/ 5008221 h 8315209"/>
              <a:gd name="connsiteX99" fmla="*/ 6465935 w 10691446"/>
              <a:gd name="connsiteY99" fmla="*/ 5007781 h 8315209"/>
              <a:gd name="connsiteX100" fmla="*/ 6461394 w 10691446"/>
              <a:gd name="connsiteY100" fmla="*/ 5078559 h 8315209"/>
              <a:gd name="connsiteX101" fmla="*/ 6527409 w 10691446"/>
              <a:gd name="connsiteY101" fmla="*/ 5177033 h 8315209"/>
              <a:gd name="connsiteX102" fmla="*/ 6555544 w 10691446"/>
              <a:gd name="connsiteY102" fmla="*/ 5275507 h 8315209"/>
              <a:gd name="connsiteX103" fmla="*/ 6569612 w 10691446"/>
              <a:gd name="connsiteY103" fmla="*/ 5317710 h 8315209"/>
              <a:gd name="connsiteX104" fmla="*/ 6611815 w 10691446"/>
              <a:gd name="connsiteY104" fmla="*/ 5584996 h 8315209"/>
              <a:gd name="connsiteX105" fmla="*/ 6625883 w 10691446"/>
              <a:gd name="connsiteY105" fmla="*/ 5697538 h 8315209"/>
              <a:gd name="connsiteX106" fmla="*/ 6654018 w 10691446"/>
              <a:gd name="connsiteY106" fmla="*/ 5767876 h 8315209"/>
              <a:gd name="connsiteX107" fmla="*/ 6738424 w 10691446"/>
              <a:gd name="connsiteY107" fmla="*/ 5978892 h 8315209"/>
              <a:gd name="connsiteX108" fmla="*/ 6710289 w 10691446"/>
              <a:gd name="connsiteY108" fmla="*/ 6400922 h 8315209"/>
              <a:gd name="connsiteX109" fmla="*/ 6668086 w 10691446"/>
              <a:gd name="connsiteY109" fmla="*/ 6485329 h 8315209"/>
              <a:gd name="connsiteX110" fmla="*/ 6654018 w 10691446"/>
              <a:gd name="connsiteY110" fmla="*/ 6527532 h 8315209"/>
              <a:gd name="connsiteX111" fmla="*/ 6682153 w 10691446"/>
              <a:gd name="connsiteY111" fmla="*/ 7230916 h 8315209"/>
              <a:gd name="connsiteX112" fmla="*/ 6907236 w 10691446"/>
              <a:gd name="connsiteY112" fmla="*/ 7835827 h 8315209"/>
              <a:gd name="connsiteX113" fmla="*/ 6977575 w 10691446"/>
              <a:gd name="connsiteY113" fmla="*/ 7934301 h 8315209"/>
              <a:gd name="connsiteX114" fmla="*/ 7047913 w 10691446"/>
              <a:gd name="connsiteY114" fmla="*/ 7976504 h 8315209"/>
              <a:gd name="connsiteX115" fmla="*/ 7244861 w 10691446"/>
              <a:gd name="connsiteY115" fmla="*/ 8046842 h 8315209"/>
              <a:gd name="connsiteX116" fmla="*/ 7413673 w 10691446"/>
              <a:gd name="connsiteY116" fmla="*/ 8117181 h 8315209"/>
              <a:gd name="connsiteX117" fmla="*/ 7793501 w 10691446"/>
              <a:gd name="connsiteY117" fmla="*/ 8229722 h 8315209"/>
              <a:gd name="connsiteX118" fmla="*/ 8018584 w 10691446"/>
              <a:gd name="connsiteY118" fmla="*/ 8243790 h 8315209"/>
              <a:gd name="connsiteX119" fmla="*/ 8567224 w 10691446"/>
              <a:gd name="connsiteY119" fmla="*/ 8271926 h 8315209"/>
              <a:gd name="connsiteX120" fmla="*/ 8932984 w 10691446"/>
              <a:gd name="connsiteY120" fmla="*/ 8314129 h 8315209"/>
              <a:gd name="connsiteX121" fmla="*/ 9073661 w 10691446"/>
              <a:gd name="connsiteY121" fmla="*/ 8285993 h 8315209"/>
              <a:gd name="connsiteX122" fmla="*/ 9369083 w 10691446"/>
              <a:gd name="connsiteY122" fmla="*/ 8145316 h 8315209"/>
              <a:gd name="connsiteX123" fmla="*/ 9453489 w 10691446"/>
              <a:gd name="connsiteY123" fmla="*/ 8131249 h 8315209"/>
              <a:gd name="connsiteX124" fmla="*/ 9636369 w 10691446"/>
              <a:gd name="connsiteY124" fmla="*/ 8074978 h 8315209"/>
              <a:gd name="connsiteX125" fmla="*/ 9692640 w 10691446"/>
              <a:gd name="connsiteY125" fmla="*/ 8046842 h 8315209"/>
              <a:gd name="connsiteX126" fmla="*/ 9791113 w 10691446"/>
              <a:gd name="connsiteY126" fmla="*/ 8018707 h 8315209"/>
              <a:gd name="connsiteX127" fmla="*/ 9889587 w 10691446"/>
              <a:gd name="connsiteY127" fmla="*/ 7962436 h 8315209"/>
              <a:gd name="connsiteX128" fmla="*/ 10339753 w 10691446"/>
              <a:gd name="connsiteY128" fmla="*/ 7399729 h 8315209"/>
              <a:gd name="connsiteX129" fmla="*/ 10649243 w 10691446"/>
              <a:gd name="connsiteY129" fmla="*/ 6640073 h 8315209"/>
              <a:gd name="connsiteX130" fmla="*/ 10691446 w 10691446"/>
              <a:gd name="connsiteY130" fmla="*/ 6429058 h 8315209"/>
              <a:gd name="connsiteX131" fmla="*/ 10649243 w 10691446"/>
              <a:gd name="connsiteY131" fmla="*/ 5767876 h 8315209"/>
              <a:gd name="connsiteX132" fmla="*/ 10635175 w 10691446"/>
              <a:gd name="connsiteY132" fmla="*/ 5444319 h 8315209"/>
              <a:gd name="connsiteX133" fmla="*/ 10592972 w 10691446"/>
              <a:gd name="connsiteY133" fmla="*/ 5205169 h 8315209"/>
              <a:gd name="connsiteX134" fmla="*/ 10522633 w 10691446"/>
              <a:gd name="connsiteY134" fmla="*/ 4656529 h 8315209"/>
              <a:gd name="connsiteX135" fmla="*/ 10494498 w 10691446"/>
              <a:gd name="connsiteY135" fmla="*/ 4473649 h 8315209"/>
              <a:gd name="connsiteX136" fmla="*/ 10424160 w 10691446"/>
              <a:gd name="connsiteY136" fmla="*/ 3798399 h 8315209"/>
              <a:gd name="connsiteX137" fmla="*/ 10410092 w 10691446"/>
              <a:gd name="connsiteY137" fmla="*/ 3460775 h 8315209"/>
              <a:gd name="connsiteX138" fmla="*/ 10339753 w 10691446"/>
              <a:gd name="connsiteY138" fmla="*/ 2813661 h 8315209"/>
              <a:gd name="connsiteX139" fmla="*/ 10297550 w 10691446"/>
              <a:gd name="connsiteY139" fmla="*/ 2574510 h 8315209"/>
              <a:gd name="connsiteX140" fmla="*/ 10269415 w 10691446"/>
              <a:gd name="connsiteY140" fmla="*/ 2279089 h 8315209"/>
              <a:gd name="connsiteX141" fmla="*/ 10213144 w 10691446"/>
              <a:gd name="connsiteY141" fmla="*/ 1969599 h 8315209"/>
              <a:gd name="connsiteX142" fmla="*/ 10114670 w 10691446"/>
              <a:gd name="connsiteY142" fmla="*/ 1575704 h 8315209"/>
              <a:gd name="connsiteX143" fmla="*/ 10086535 w 10691446"/>
              <a:gd name="connsiteY143" fmla="*/ 1252147 h 8315209"/>
              <a:gd name="connsiteX144" fmla="*/ 10072467 w 10691446"/>
              <a:gd name="connsiteY144" fmla="*/ 970793 h 8315209"/>
              <a:gd name="connsiteX145" fmla="*/ 9931790 w 10691446"/>
              <a:gd name="connsiteY145" fmla="*/ 534695 h 8315209"/>
              <a:gd name="connsiteX146" fmla="*/ 9720775 w 10691446"/>
              <a:gd name="connsiteY146" fmla="*/ 478424 h 8315209"/>
              <a:gd name="connsiteX147" fmla="*/ 8764172 w 10691446"/>
              <a:gd name="connsiteY147" fmla="*/ 239274 h 8315209"/>
              <a:gd name="connsiteX148" fmla="*/ 8285871 w 10691446"/>
              <a:gd name="connsiteY148" fmla="*/ 225205 h 8315209"/>
              <a:gd name="connsiteX149" fmla="*/ 7666892 w 10691446"/>
              <a:gd name="connsiteY149" fmla="*/ 520627 h 8315209"/>
              <a:gd name="connsiteX150" fmla="*/ 7160455 w 10691446"/>
              <a:gd name="connsiteY150" fmla="*/ 492492 h 8315209"/>
              <a:gd name="connsiteX151" fmla="*/ 6907236 w 10691446"/>
              <a:gd name="connsiteY151" fmla="*/ 464356 h 8315209"/>
              <a:gd name="connsiteX152" fmla="*/ 6386732 w 10691446"/>
              <a:gd name="connsiteY152" fmla="*/ 436221 h 8315209"/>
              <a:gd name="connsiteX153" fmla="*/ 5725550 w 10691446"/>
              <a:gd name="connsiteY153" fmla="*/ 337747 h 8315209"/>
              <a:gd name="connsiteX154" fmla="*/ 5514535 w 10691446"/>
              <a:gd name="connsiteY154" fmla="*/ 295544 h 8315209"/>
              <a:gd name="connsiteX155" fmla="*/ 4895556 w 10691446"/>
              <a:gd name="connsiteY155" fmla="*/ 225206 h 8315209"/>
              <a:gd name="connsiteX156" fmla="*/ 4501661 w 10691446"/>
              <a:gd name="connsiteY156" fmla="*/ 140799 h 8315209"/>
              <a:gd name="connsiteX157" fmla="*/ 4304713 w 10691446"/>
              <a:gd name="connsiteY157" fmla="*/ 84529 h 8315209"/>
              <a:gd name="connsiteX158" fmla="*/ 4079630 w 10691446"/>
              <a:gd name="connsiteY158" fmla="*/ 42326 h 8315209"/>
              <a:gd name="connsiteX159" fmla="*/ 3896750 w 10691446"/>
              <a:gd name="connsiteY159" fmla="*/ 28258 h 8315209"/>
              <a:gd name="connsiteX160" fmla="*/ 3854547 w 10691446"/>
              <a:gd name="connsiteY160" fmla="*/ 14190 h 8315209"/>
              <a:gd name="connsiteX161" fmla="*/ 3432516 w 10691446"/>
              <a:gd name="connsiteY161" fmla="*/ 14190 h 8315209"/>
              <a:gd name="connsiteX162" fmla="*/ 3263704 w 10691446"/>
              <a:gd name="connsiteY162" fmla="*/ 42326 h 8315209"/>
              <a:gd name="connsiteX163" fmla="*/ 2982350 w 10691446"/>
              <a:gd name="connsiteY163" fmla="*/ 56393 h 8315209"/>
              <a:gd name="connsiteX164" fmla="*/ 2799470 w 10691446"/>
              <a:gd name="connsiteY164" fmla="*/ 70461 h 8315209"/>
              <a:gd name="connsiteX165" fmla="*/ 2433710 w 10691446"/>
              <a:gd name="connsiteY165" fmla="*/ 126732 h 8315209"/>
              <a:gd name="connsiteX166" fmla="*/ 1491175 w 10691446"/>
              <a:gd name="connsiteY166" fmla="*/ 154867 h 8315209"/>
              <a:gd name="connsiteX167" fmla="*/ 1406769 w 10691446"/>
              <a:gd name="connsiteY167" fmla="*/ 168935 h 8315209"/>
              <a:gd name="connsiteX168" fmla="*/ 1364566 w 10691446"/>
              <a:gd name="connsiteY168" fmla="*/ 183002 h 8315209"/>
              <a:gd name="connsiteX169" fmla="*/ 1237956 w 10691446"/>
              <a:gd name="connsiteY169" fmla="*/ 197070 h 8315209"/>
              <a:gd name="connsiteX170" fmla="*/ 1083212 w 10691446"/>
              <a:gd name="connsiteY170" fmla="*/ 225206 h 8315209"/>
              <a:gd name="connsiteX171" fmla="*/ 970670 w 10691446"/>
              <a:gd name="connsiteY171" fmla="*/ 239273 h 8315209"/>
              <a:gd name="connsiteX172" fmla="*/ 858129 w 10691446"/>
              <a:gd name="connsiteY172" fmla="*/ 267409 h 8315209"/>
              <a:gd name="connsiteX173" fmla="*/ 858129 w 10691446"/>
              <a:gd name="connsiteY173" fmla="*/ 281476 h 8315209"/>
              <a:gd name="connsiteX174" fmla="*/ 858129 w 10691446"/>
              <a:gd name="connsiteY17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2153 w 10691446"/>
              <a:gd name="connsiteY79" fmla="*/ 3362301 h 8315209"/>
              <a:gd name="connsiteX80" fmla="*/ 6710289 w 10691446"/>
              <a:gd name="connsiteY80" fmla="*/ 3404504 h 8315209"/>
              <a:gd name="connsiteX81" fmla="*/ 6752492 w 10691446"/>
              <a:gd name="connsiteY81" fmla="*/ 3460775 h 8315209"/>
              <a:gd name="connsiteX82" fmla="*/ 6794695 w 10691446"/>
              <a:gd name="connsiteY82" fmla="*/ 3629587 h 8315209"/>
              <a:gd name="connsiteX83" fmla="*/ 6780627 w 10691446"/>
              <a:gd name="connsiteY83" fmla="*/ 3770264 h 8315209"/>
              <a:gd name="connsiteX84" fmla="*/ 6780627 w 10691446"/>
              <a:gd name="connsiteY84" fmla="*/ 4121956 h 8315209"/>
              <a:gd name="connsiteX85" fmla="*/ 6721181 w 10691446"/>
              <a:gd name="connsiteY85" fmla="*/ 4086152 h 8315209"/>
              <a:gd name="connsiteX86" fmla="*/ 6726873 w 10691446"/>
              <a:gd name="connsiteY86" fmla="*/ 4330676 h 8315209"/>
              <a:gd name="connsiteX87" fmla="*/ 6822830 w 10691446"/>
              <a:gd name="connsiteY87" fmla="*/ 4389242 h 8315209"/>
              <a:gd name="connsiteX88" fmla="*/ 6822830 w 10691446"/>
              <a:gd name="connsiteY88" fmla="*/ 4628393 h 8315209"/>
              <a:gd name="connsiteX89" fmla="*/ 6794695 w 10691446"/>
              <a:gd name="connsiteY89" fmla="*/ 4726867 h 8315209"/>
              <a:gd name="connsiteX90" fmla="*/ 6752492 w 10691446"/>
              <a:gd name="connsiteY90" fmla="*/ 4783138 h 8315209"/>
              <a:gd name="connsiteX91" fmla="*/ 6738424 w 10691446"/>
              <a:gd name="connsiteY91" fmla="*/ 4825341 h 8315209"/>
              <a:gd name="connsiteX92" fmla="*/ 6696221 w 10691446"/>
              <a:gd name="connsiteY92" fmla="*/ 4853476 h 8315209"/>
              <a:gd name="connsiteX93" fmla="*/ 6611815 w 10691446"/>
              <a:gd name="connsiteY93" fmla="*/ 4895679 h 8315209"/>
              <a:gd name="connsiteX94" fmla="*/ 6583680 w 10691446"/>
              <a:gd name="connsiteY94" fmla="*/ 4937882 h 8315209"/>
              <a:gd name="connsiteX95" fmla="*/ 6541476 w 10691446"/>
              <a:gd name="connsiteY95" fmla="*/ 4966018 h 8315209"/>
              <a:gd name="connsiteX96" fmla="*/ 6527409 w 10691446"/>
              <a:gd name="connsiteY96" fmla="*/ 5008221 h 8315209"/>
              <a:gd name="connsiteX97" fmla="*/ 6465935 w 10691446"/>
              <a:gd name="connsiteY97" fmla="*/ 5007781 h 8315209"/>
              <a:gd name="connsiteX98" fmla="*/ 6461394 w 10691446"/>
              <a:gd name="connsiteY98" fmla="*/ 5078559 h 8315209"/>
              <a:gd name="connsiteX99" fmla="*/ 6527409 w 10691446"/>
              <a:gd name="connsiteY99" fmla="*/ 5177033 h 8315209"/>
              <a:gd name="connsiteX100" fmla="*/ 6555544 w 10691446"/>
              <a:gd name="connsiteY100" fmla="*/ 5275507 h 8315209"/>
              <a:gd name="connsiteX101" fmla="*/ 6569612 w 10691446"/>
              <a:gd name="connsiteY101" fmla="*/ 5317710 h 8315209"/>
              <a:gd name="connsiteX102" fmla="*/ 6611815 w 10691446"/>
              <a:gd name="connsiteY102" fmla="*/ 5584996 h 8315209"/>
              <a:gd name="connsiteX103" fmla="*/ 6625883 w 10691446"/>
              <a:gd name="connsiteY103" fmla="*/ 5697538 h 8315209"/>
              <a:gd name="connsiteX104" fmla="*/ 6654018 w 10691446"/>
              <a:gd name="connsiteY104" fmla="*/ 5767876 h 8315209"/>
              <a:gd name="connsiteX105" fmla="*/ 6738424 w 10691446"/>
              <a:gd name="connsiteY105" fmla="*/ 5978892 h 8315209"/>
              <a:gd name="connsiteX106" fmla="*/ 6710289 w 10691446"/>
              <a:gd name="connsiteY106" fmla="*/ 6400922 h 8315209"/>
              <a:gd name="connsiteX107" fmla="*/ 6668086 w 10691446"/>
              <a:gd name="connsiteY107" fmla="*/ 6485329 h 8315209"/>
              <a:gd name="connsiteX108" fmla="*/ 6654018 w 10691446"/>
              <a:gd name="connsiteY108" fmla="*/ 6527532 h 8315209"/>
              <a:gd name="connsiteX109" fmla="*/ 6682153 w 10691446"/>
              <a:gd name="connsiteY109" fmla="*/ 7230916 h 8315209"/>
              <a:gd name="connsiteX110" fmla="*/ 6907236 w 10691446"/>
              <a:gd name="connsiteY110" fmla="*/ 7835827 h 8315209"/>
              <a:gd name="connsiteX111" fmla="*/ 6977575 w 10691446"/>
              <a:gd name="connsiteY111" fmla="*/ 7934301 h 8315209"/>
              <a:gd name="connsiteX112" fmla="*/ 7047913 w 10691446"/>
              <a:gd name="connsiteY112" fmla="*/ 7976504 h 8315209"/>
              <a:gd name="connsiteX113" fmla="*/ 7244861 w 10691446"/>
              <a:gd name="connsiteY113" fmla="*/ 8046842 h 8315209"/>
              <a:gd name="connsiteX114" fmla="*/ 7413673 w 10691446"/>
              <a:gd name="connsiteY114" fmla="*/ 8117181 h 8315209"/>
              <a:gd name="connsiteX115" fmla="*/ 7793501 w 10691446"/>
              <a:gd name="connsiteY115" fmla="*/ 8229722 h 8315209"/>
              <a:gd name="connsiteX116" fmla="*/ 8018584 w 10691446"/>
              <a:gd name="connsiteY116" fmla="*/ 8243790 h 8315209"/>
              <a:gd name="connsiteX117" fmla="*/ 8567224 w 10691446"/>
              <a:gd name="connsiteY117" fmla="*/ 8271926 h 8315209"/>
              <a:gd name="connsiteX118" fmla="*/ 8932984 w 10691446"/>
              <a:gd name="connsiteY118" fmla="*/ 8314129 h 8315209"/>
              <a:gd name="connsiteX119" fmla="*/ 9073661 w 10691446"/>
              <a:gd name="connsiteY119" fmla="*/ 8285993 h 8315209"/>
              <a:gd name="connsiteX120" fmla="*/ 9369083 w 10691446"/>
              <a:gd name="connsiteY120" fmla="*/ 8145316 h 8315209"/>
              <a:gd name="connsiteX121" fmla="*/ 9453489 w 10691446"/>
              <a:gd name="connsiteY121" fmla="*/ 8131249 h 8315209"/>
              <a:gd name="connsiteX122" fmla="*/ 9636369 w 10691446"/>
              <a:gd name="connsiteY122" fmla="*/ 8074978 h 8315209"/>
              <a:gd name="connsiteX123" fmla="*/ 9692640 w 10691446"/>
              <a:gd name="connsiteY123" fmla="*/ 8046842 h 8315209"/>
              <a:gd name="connsiteX124" fmla="*/ 9791113 w 10691446"/>
              <a:gd name="connsiteY124" fmla="*/ 8018707 h 8315209"/>
              <a:gd name="connsiteX125" fmla="*/ 9889587 w 10691446"/>
              <a:gd name="connsiteY125" fmla="*/ 7962436 h 8315209"/>
              <a:gd name="connsiteX126" fmla="*/ 10339753 w 10691446"/>
              <a:gd name="connsiteY126" fmla="*/ 7399729 h 8315209"/>
              <a:gd name="connsiteX127" fmla="*/ 10649243 w 10691446"/>
              <a:gd name="connsiteY127" fmla="*/ 6640073 h 8315209"/>
              <a:gd name="connsiteX128" fmla="*/ 10691446 w 10691446"/>
              <a:gd name="connsiteY128" fmla="*/ 6429058 h 8315209"/>
              <a:gd name="connsiteX129" fmla="*/ 10649243 w 10691446"/>
              <a:gd name="connsiteY129" fmla="*/ 5767876 h 8315209"/>
              <a:gd name="connsiteX130" fmla="*/ 10635175 w 10691446"/>
              <a:gd name="connsiteY130" fmla="*/ 5444319 h 8315209"/>
              <a:gd name="connsiteX131" fmla="*/ 10592972 w 10691446"/>
              <a:gd name="connsiteY131" fmla="*/ 5205169 h 8315209"/>
              <a:gd name="connsiteX132" fmla="*/ 10522633 w 10691446"/>
              <a:gd name="connsiteY132" fmla="*/ 4656529 h 8315209"/>
              <a:gd name="connsiteX133" fmla="*/ 10494498 w 10691446"/>
              <a:gd name="connsiteY133" fmla="*/ 4473649 h 8315209"/>
              <a:gd name="connsiteX134" fmla="*/ 10424160 w 10691446"/>
              <a:gd name="connsiteY134" fmla="*/ 3798399 h 8315209"/>
              <a:gd name="connsiteX135" fmla="*/ 10410092 w 10691446"/>
              <a:gd name="connsiteY135" fmla="*/ 3460775 h 8315209"/>
              <a:gd name="connsiteX136" fmla="*/ 10339753 w 10691446"/>
              <a:gd name="connsiteY136" fmla="*/ 2813661 h 8315209"/>
              <a:gd name="connsiteX137" fmla="*/ 10297550 w 10691446"/>
              <a:gd name="connsiteY137" fmla="*/ 2574510 h 8315209"/>
              <a:gd name="connsiteX138" fmla="*/ 10269415 w 10691446"/>
              <a:gd name="connsiteY138" fmla="*/ 2279089 h 8315209"/>
              <a:gd name="connsiteX139" fmla="*/ 10213144 w 10691446"/>
              <a:gd name="connsiteY139" fmla="*/ 1969599 h 8315209"/>
              <a:gd name="connsiteX140" fmla="*/ 10114670 w 10691446"/>
              <a:gd name="connsiteY140" fmla="*/ 1575704 h 8315209"/>
              <a:gd name="connsiteX141" fmla="*/ 10086535 w 10691446"/>
              <a:gd name="connsiteY141" fmla="*/ 1252147 h 8315209"/>
              <a:gd name="connsiteX142" fmla="*/ 10072467 w 10691446"/>
              <a:gd name="connsiteY142" fmla="*/ 970793 h 8315209"/>
              <a:gd name="connsiteX143" fmla="*/ 9931790 w 10691446"/>
              <a:gd name="connsiteY143" fmla="*/ 534695 h 8315209"/>
              <a:gd name="connsiteX144" fmla="*/ 9720775 w 10691446"/>
              <a:gd name="connsiteY144" fmla="*/ 478424 h 8315209"/>
              <a:gd name="connsiteX145" fmla="*/ 8764172 w 10691446"/>
              <a:gd name="connsiteY145" fmla="*/ 239274 h 8315209"/>
              <a:gd name="connsiteX146" fmla="*/ 8285871 w 10691446"/>
              <a:gd name="connsiteY146" fmla="*/ 225205 h 8315209"/>
              <a:gd name="connsiteX147" fmla="*/ 7666892 w 10691446"/>
              <a:gd name="connsiteY147" fmla="*/ 520627 h 8315209"/>
              <a:gd name="connsiteX148" fmla="*/ 7160455 w 10691446"/>
              <a:gd name="connsiteY148" fmla="*/ 492492 h 8315209"/>
              <a:gd name="connsiteX149" fmla="*/ 6907236 w 10691446"/>
              <a:gd name="connsiteY149" fmla="*/ 464356 h 8315209"/>
              <a:gd name="connsiteX150" fmla="*/ 6386732 w 10691446"/>
              <a:gd name="connsiteY150" fmla="*/ 436221 h 8315209"/>
              <a:gd name="connsiteX151" fmla="*/ 5725550 w 10691446"/>
              <a:gd name="connsiteY151" fmla="*/ 337747 h 8315209"/>
              <a:gd name="connsiteX152" fmla="*/ 5514535 w 10691446"/>
              <a:gd name="connsiteY152" fmla="*/ 295544 h 8315209"/>
              <a:gd name="connsiteX153" fmla="*/ 4895556 w 10691446"/>
              <a:gd name="connsiteY153" fmla="*/ 225206 h 8315209"/>
              <a:gd name="connsiteX154" fmla="*/ 4501661 w 10691446"/>
              <a:gd name="connsiteY154" fmla="*/ 140799 h 8315209"/>
              <a:gd name="connsiteX155" fmla="*/ 4304713 w 10691446"/>
              <a:gd name="connsiteY155" fmla="*/ 84529 h 8315209"/>
              <a:gd name="connsiteX156" fmla="*/ 4079630 w 10691446"/>
              <a:gd name="connsiteY156" fmla="*/ 42326 h 8315209"/>
              <a:gd name="connsiteX157" fmla="*/ 3896750 w 10691446"/>
              <a:gd name="connsiteY157" fmla="*/ 28258 h 8315209"/>
              <a:gd name="connsiteX158" fmla="*/ 3854547 w 10691446"/>
              <a:gd name="connsiteY158" fmla="*/ 14190 h 8315209"/>
              <a:gd name="connsiteX159" fmla="*/ 3432516 w 10691446"/>
              <a:gd name="connsiteY159" fmla="*/ 14190 h 8315209"/>
              <a:gd name="connsiteX160" fmla="*/ 3263704 w 10691446"/>
              <a:gd name="connsiteY160" fmla="*/ 42326 h 8315209"/>
              <a:gd name="connsiteX161" fmla="*/ 2982350 w 10691446"/>
              <a:gd name="connsiteY161" fmla="*/ 56393 h 8315209"/>
              <a:gd name="connsiteX162" fmla="*/ 2799470 w 10691446"/>
              <a:gd name="connsiteY162" fmla="*/ 70461 h 8315209"/>
              <a:gd name="connsiteX163" fmla="*/ 2433710 w 10691446"/>
              <a:gd name="connsiteY163" fmla="*/ 126732 h 8315209"/>
              <a:gd name="connsiteX164" fmla="*/ 1491175 w 10691446"/>
              <a:gd name="connsiteY164" fmla="*/ 154867 h 8315209"/>
              <a:gd name="connsiteX165" fmla="*/ 1406769 w 10691446"/>
              <a:gd name="connsiteY165" fmla="*/ 168935 h 8315209"/>
              <a:gd name="connsiteX166" fmla="*/ 1364566 w 10691446"/>
              <a:gd name="connsiteY166" fmla="*/ 183002 h 8315209"/>
              <a:gd name="connsiteX167" fmla="*/ 1237956 w 10691446"/>
              <a:gd name="connsiteY167" fmla="*/ 197070 h 8315209"/>
              <a:gd name="connsiteX168" fmla="*/ 1083212 w 10691446"/>
              <a:gd name="connsiteY168" fmla="*/ 225206 h 8315209"/>
              <a:gd name="connsiteX169" fmla="*/ 970670 w 10691446"/>
              <a:gd name="connsiteY169" fmla="*/ 239273 h 8315209"/>
              <a:gd name="connsiteX170" fmla="*/ 858129 w 10691446"/>
              <a:gd name="connsiteY170" fmla="*/ 267409 h 8315209"/>
              <a:gd name="connsiteX171" fmla="*/ 858129 w 10691446"/>
              <a:gd name="connsiteY171" fmla="*/ 281476 h 8315209"/>
              <a:gd name="connsiteX172" fmla="*/ 858129 w 10691446"/>
              <a:gd name="connsiteY17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10289 w 10691446"/>
              <a:gd name="connsiteY79" fmla="*/ 3404504 h 8315209"/>
              <a:gd name="connsiteX80" fmla="*/ 6752492 w 10691446"/>
              <a:gd name="connsiteY80" fmla="*/ 3460775 h 8315209"/>
              <a:gd name="connsiteX81" fmla="*/ 6794695 w 10691446"/>
              <a:gd name="connsiteY81" fmla="*/ 3629587 h 8315209"/>
              <a:gd name="connsiteX82" fmla="*/ 6780627 w 10691446"/>
              <a:gd name="connsiteY82" fmla="*/ 3770264 h 8315209"/>
              <a:gd name="connsiteX83" fmla="*/ 6780627 w 10691446"/>
              <a:gd name="connsiteY83" fmla="*/ 4121956 h 8315209"/>
              <a:gd name="connsiteX84" fmla="*/ 6721181 w 10691446"/>
              <a:gd name="connsiteY84" fmla="*/ 4086152 h 8315209"/>
              <a:gd name="connsiteX85" fmla="*/ 6726873 w 10691446"/>
              <a:gd name="connsiteY85" fmla="*/ 4330676 h 8315209"/>
              <a:gd name="connsiteX86" fmla="*/ 6822830 w 10691446"/>
              <a:gd name="connsiteY86" fmla="*/ 4389242 h 8315209"/>
              <a:gd name="connsiteX87" fmla="*/ 6822830 w 10691446"/>
              <a:gd name="connsiteY87" fmla="*/ 4628393 h 8315209"/>
              <a:gd name="connsiteX88" fmla="*/ 6794695 w 10691446"/>
              <a:gd name="connsiteY88" fmla="*/ 4726867 h 8315209"/>
              <a:gd name="connsiteX89" fmla="*/ 6752492 w 10691446"/>
              <a:gd name="connsiteY89" fmla="*/ 4783138 h 8315209"/>
              <a:gd name="connsiteX90" fmla="*/ 6738424 w 10691446"/>
              <a:gd name="connsiteY90" fmla="*/ 4825341 h 8315209"/>
              <a:gd name="connsiteX91" fmla="*/ 6696221 w 10691446"/>
              <a:gd name="connsiteY91" fmla="*/ 4853476 h 8315209"/>
              <a:gd name="connsiteX92" fmla="*/ 6611815 w 10691446"/>
              <a:gd name="connsiteY92" fmla="*/ 4895679 h 8315209"/>
              <a:gd name="connsiteX93" fmla="*/ 6583680 w 10691446"/>
              <a:gd name="connsiteY93" fmla="*/ 4937882 h 8315209"/>
              <a:gd name="connsiteX94" fmla="*/ 6541476 w 10691446"/>
              <a:gd name="connsiteY94" fmla="*/ 4966018 h 8315209"/>
              <a:gd name="connsiteX95" fmla="*/ 6527409 w 10691446"/>
              <a:gd name="connsiteY95" fmla="*/ 5008221 h 8315209"/>
              <a:gd name="connsiteX96" fmla="*/ 6465935 w 10691446"/>
              <a:gd name="connsiteY96" fmla="*/ 5007781 h 8315209"/>
              <a:gd name="connsiteX97" fmla="*/ 6461394 w 10691446"/>
              <a:gd name="connsiteY97" fmla="*/ 5078559 h 8315209"/>
              <a:gd name="connsiteX98" fmla="*/ 6527409 w 10691446"/>
              <a:gd name="connsiteY98" fmla="*/ 5177033 h 8315209"/>
              <a:gd name="connsiteX99" fmla="*/ 6555544 w 10691446"/>
              <a:gd name="connsiteY99" fmla="*/ 5275507 h 8315209"/>
              <a:gd name="connsiteX100" fmla="*/ 6569612 w 10691446"/>
              <a:gd name="connsiteY100" fmla="*/ 5317710 h 8315209"/>
              <a:gd name="connsiteX101" fmla="*/ 6611815 w 10691446"/>
              <a:gd name="connsiteY101" fmla="*/ 5584996 h 8315209"/>
              <a:gd name="connsiteX102" fmla="*/ 6625883 w 10691446"/>
              <a:gd name="connsiteY102" fmla="*/ 5697538 h 8315209"/>
              <a:gd name="connsiteX103" fmla="*/ 6654018 w 10691446"/>
              <a:gd name="connsiteY103" fmla="*/ 5767876 h 8315209"/>
              <a:gd name="connsiteX104" fmla="*/ 6738424 w 10691446"/>
              <a:gd name="connsiteY104" fmla="*/ 5978892 h 8315209"/>
              <a:gd name="connsiteX105" fmla="*/ 6710289 w 10691446"/>
              <a:gd name="connsiteY105" fmla="*/ 6400922 h 8315209"/>
              <a:gd name="connsiteX106" fmla="*/ 6668086 w 10691446"/>
              <a:gd name="connsiteY106" fmla="*/ 6485329 h 8315209"/>
              <a:gd name="connsiteX107" fmla="*/ 6654018 w 10691446"/>
              <a:gd name="connsiteY107" fmla="*/ 6527532 h 8315209"/>
              <a:gd name="connsiteX108" fmla="*/ 6682153 w 10691446"/>
              <a:gd name="connsiteY108" fmla="*/ 7230916 h 8315209"/>
              <a:gd name="connsiteX109" fmla="*/ 6907236 w 10691446"/>
              <a:gd name="connsiteY109" fmla="*/ 7835827 h 8315209"/>
              <a:gd name="connsiteX110" fmla="*/ 6977575 w 10691446"/>
              <a:gd name="connsiteY110" fmla="*/ 7934301 h 8315209"/>
              <a:gd name="connsiteX111" fmla="*/ 7047913 w 10691446"/>
              <a:gd name="connsiteY111" fmla="*/ 7976504 h 8315209"/>
              <a:gd name="connsiteX112" fmla="*/ 7244861 w 10691446"/>
              <a:gd name="connsiteY112" fmla="*/ 8046842 h 8315209"/>
              <a:gd name="connsiteX113" fmla="*/ 7413673 w 10691446"/>
              <a:gd name="connsiteY113" fmla="*/ 8117181 h 8315209"/>
              <a:gd name="connsiteX114" fmla="*/ 7793501 w 10691446"/>
              <a:gd name="connsiteY114" fmla="*/ 8229722 h 8315209"/>
              <a:gd name="connsiteX115" fmla="*/ 8018584 w 10691446"/>
              <a:gd name="connsiteY115" fmla="*/ 8243790 h 8315209"/>
              <a:gd name="connsiteX116" fmla="*/ 8567224 w 10691446"/>
              <a:gd name="connsiteY116" fmla="*/ 8271926 h 8315209"/>
              <a:gd name="connsiteX117" fmla="*/ 8932984 w 10691446"/>
              <a:gd name="connsiteY117" fmla="*/ 8314129 h 8315209"/>
              <a:gd name="connsiteX118" fmla="*/ 9073661 w 10691446"/>
              <a:gd name="connsiteY118" fmla="*/ 8285993 h 8315209"/>
              <a:gd name="connsiteX119" fmla="*/ 9369083 w 10691446"/>
              <a:gd name="connsiteY119" fmla="*/ 8145316 h 8315209"/>
              <a:gd name="connsiteX120" fmla="*/ 9453489 w 10691446"/>
              <a:gd name="connsiteY120" fmla="*/ 8131249 h 8315209"/>
              <a:gd name="connsiteX121" fmla="*/ 9636369 w 10691446"/>
              <a:gd name="connsiteY121" fmla="*/ 8074978 h 8315209"/>
              <a:gd name="connsiteX122" fmla="*/ 9692640 w 10691446"/>
              <a:gd name="connsiteY122" fmla="*/ 8046842 h 8315209"/>
              <a:gd name="connsiteX123" fmla="*/ 9791113 w 10691446"/>
              <a:gd name="connsiteY123" fmla="*/ 8018707 h 8315209"/>
              <a:gd name="connsiteX124" fmla="*/ 9889587 w 10691446"/>
              <a:gd name="connsiteY124" fmla="*/ 7962436 h 8315209"/>
              <a:gd name="connsiteX125" fmla="*/ 10339753 w 10691446"/>
              <a:gd name="connsiteY125" fmla="*/ 7399729 h 8315209"/>
              <a:gd name="connsiteX126" fmla="*/ 10649243 w 10691446"/>
              <a:gd name="connsiteY126" fmla="*/ 6640073 h 8315209"/>
              <a:gd name="connsiteX127" fmla="*/ 10691446 w 10691446"/>
              <a:gd name="connsiteY127" fmla="*/ 6429058 h 8315209"/>
              <a:gd name="connsiteX128" fmla="*/ 10649243 w 10691446"/>
              <a:gd name="connsiteY128" fmla="*/ 5767876 h 8315209"/>
              <a:gd name="connsiteX129" fmla="*/ 10635175 w 10691446"/>
              <a:gd name="connsiteY129" fmla="*/ 5444319 h 8315209"/>
              <a:gd name="connsiteX130" fmla="*/ 10592972 w 10691446"/>
              <a:gd name="connsiteY130" fmla="*/ 5205169 h 8315209"/>
              <a:gd name="connsiteX131" fmla="*/ 10522633 w 10691446"/>
              <a:gd name="connsiteY131" fmla="*/ 4656529 h 8315209"/>
              <a:gd name="connsiteX132" fmla="*/ 10494498 w 10691446"/>
              <a:gd name="connsiteY132" fmla="*/ 4473649 h 8315209"/>
              <a:gd name="connsiteX133" fmla="*/ 10424160 w 10691446"/>
              <a:gd name="connsiteY133" fmla="*/ 3798399 h 8315209"/>
              <a:gd name="connsiteX134" fmla="*/ 10410092 w 10691446"/>
              <a:gd name="connsiteY134" fmla="*/ 3460775 h 8315209"/>
              <a:gd name="connsiteX135" fmla="*/ 10339753 w 10691446"/>
              <a:gd name="connsiteY135" fmla="*/ 2813661 h 8315209"/>
              <a:gd name="connsiteX136" fmla="*/ 10297550 w 10691446"/>
              <a:gd name="connsiteY136" fmla="*/ 2574510 h 8315209"/>
              <a:gd name="connsiteX137" fmla="*/ 10269415 w 10691446"/>
              <a:gd name="connsiteY137" fmla="*/ 2279089 h 8315209"/>
              <a:gd name="connsiteX138" fmla="*/ 10213144 w 10691446"/>
              <a:gd name="connsiteY138" fmla="*/ 1969599 h 8315209"/>
              <a:gd name="connsiteX139" fmla="*/ 10114670 w 10691446"/>
              <a:gd name="connsiteY139" fmla="*/ 1575704 h 8315209"/>
              <a:gd name="connsiteX140" fmla="*/ 10086535 w 10691446"/>
              <a:gd name="connsiteY140" fmla="*/ 1252147 h 8315209"/>
              <a:gd name="connsiteX141" fmla="*/ 10072467 w 10691446"/>
              <a:gd name="connsiteY141" fmla="*/ 970793 h 8315209"/>
              <a:gd name="connsiteX142" fmla="*/ 9931790 w 10691446"/>
              <a:gd name="connsiteY142" fmla="*/ 534695 h 8315209"/>
              <a:gd name="connsiteX143" fmla="*/ 9720775 w 10691446"/>
              <a:gd name="connsiteY143" fmla="*/ 478424 h 8315209"/>
              <a:gd name="connsiteX144" fmla="*/ 8764172 w 10691446"/>
              <a:gd name="connsiteY144" fmla="*/ 239274 h 8315209"/>
              <a:gd name="connsiteX145" fmla="*/ 8285871 w 10691446"/>
              <a:gd name="connsiteY145" fmla="*/ 225205 h 8315209"/>
              <a:gd name="connsiteX146" fmla="*/ 7666892 w 10691446"/>
              <a:gd name="connsiteY146" fmla="*/ 520627 h 8315209"/>
              <a:gd name="connsiteX147" fmla="*/ 7160455 w 10691446"/>
              <a:gd name="connsiteY147" fmla="*/ 492492 h 8315209"/>
              <a:gd name="connsiteX148" fmla="*/ 6907236 w 10691446"/>
              <a:gd name="connsiteY148" fmla="*/ 464356 h 8315209"/>
              <a:gd name="connsiteX149" fmla="*/ 6386732 w 10691446"/>
              <a:gd name="connsiteY149" fmla="*/ 436221 h 8315209"/>
              <a:gd name="connsiteX150" fmla="*/ 5725550 w 10691446"/>
              <a:gd name="connsiteY150" fmla="*/ 337747 h 8315209"/>
              <a:gd name="connsiteX151" fmla="*/ 5514535 w 10691446"/>
              <a:gd name="connsiteY151" fmla="*/ 295544 h 8315209"/>
              <a:gd name="connsiteX152" fmla="*/ 4895556 w 10691446"/>
              <a:gd name="connsiteY152" fmla="*/ 225206 h 8315209"/>
              <a:gd name="connsiteX153" fmla="*/ 4501661 w 10691446"/>
              <a:gd name="connsiteY153" fmla="*/ 140799 h 8315209"/>
              <a:gd name="connsiteX154" fmla="*/ 4304713 w 10691446"/>
              <a:gd name="connsiteY154" fmla="*/ 84529 h 8315209"/>
              <a:gd name="connsiteX155" fmla="*/ 4079630 w 10691446"/>
              <a:gd name="connsiteY155" fmla="*/ 42326 h 8315209"/>
              <a:gd name="connsiteX156" fmla="*/ 3896750 w 10691446"/>
              <a:gd name="connsiteY156" fmla="*/ 28258 h 8315209"/>
              <a:gd name="connsiteX157" fmla="*/ 3854547 w 10691446"/>
              <a:gd name="connsiteY157" fmla="*/ 14190 h 8315209"/>
              <a:gd name="connsiteX158" fmla="*/ 3432516 w 10691446"/>
              <a:gd name="connsiteY158" fmla="*/ 14190 h 8315209"/>
              <a:gd name="connsiteX159" fmla="*/ 3263704 w 10691446"/>
              <a:gd name="connsiteY159" fmla="*/ 42326 h 8315209"/>
              <a:gd name="connsiteX160" fmla="*/ 2982350 w 10691446"/>
              <a:gd name="connsiteY160" fmla="*/ 56393 h 8315209"/>
              <a:gd name="connsiteX161" fmla="*/ 2799470 w 10691446"/>
              <a:gd name="connsiteY161" fmla="*/ 70461 h 8315209"/>
              <a:gd name="connsiteX162" fmla="*/ 2433710 w 10691446"/>
              <a:gd name="connsiteY162" fmla="*/ 126732 h 8315209"/>
              <a:gd name="connsiteX163" fmla="*/ 1491175 w 10691446"/>
              <a:gd name="connsiteY163" fmla="*/ 154867 h 8315209"/>
              <a:gd name="connsiteX164" fmla="*/ 1406769 w 10691446"/>
              <a:gd name="connsiteY164" fmla="*/ 168935 h 8315209"/>
              <a:gd name="connsiteX165" fmla="*/ 1364566 w 10691446"/>
              <a:gd name="connsiteY165" fmla="*/ 183002 h 8315209"/>
              <a:gd name="connsiteX166" fmla="*/ 1237956 w 10691446"/>
              <a:gd name="connsiteY166" fmla="*/ 197070 h 8315209"/>
              <a:gd name="connsiteX167" fmla="*/ 1083212 w 10691446"/>
              <a:gd name="connsiteY167" fmla="*/ 225206 h 8315209"/>
              <a:gd name="connsiteX168" fmla="*/ 970670 w 10691446"/>
              <a:gd name="connsiteY168" fmla="*/ 239273 h 8315209"/>
              <a:gd name="connsiteX169" fmla="*/ 858129 w 10691446"/>
              <a:gd name="connsiteY169" fmla="*/ 267409 h 8315209"/>
              <a:gd name="connsiteX170" fmla="*/ 858129 w 10691446"/>
              <a:gd name="connsiteY170" fmla="*/ 281476 h 8315209"/>
              <a:gd name="connsiteX171" fmla="*/ 858129 w 10691446"/>
              <a:gd name="connsiteY17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52492 w 10691446"/>
              <a:gd name="connsiteY79" fmla="*/ 3460775 h 8315209"/>
              <a:gd name="connsiteX80" fmla="*/ 6794695 w 10691446"/>
              <a:gd name="connsiteY80" fmla="*/ 3629587 h 8315209"/>
              <a:gd name="connsiteX81" fmla="*/ 6780627 w 10691446"/>
              <a:gd name="connsiteY81" fmla="*/ 3770264 h 8315209"/>
              <a:gd name="connsiteX82" fmla="*/ 6780627 w 10691446"/>
              <a:gd name="connsiteY82" fmla="*/ 4121956 h 8315209"/>
              <a:gd name="connsiteX83" fmla="*/ 6721181 w 10691446"/>
              <a:gd name="connsiteY83" fmla="*/ 4086152 h 8315209"/>
              <a:gd name="connsiteX84" fmla="*/ 6726873 w 10691446"/>
              <a:gd name="connsiteY84" fmla="*/ 4330676 h 8315209"/>
              <a:gd name="connsiteX85" fmla="*/ 6822830 w 10691446"/>
              <a:gd name="connsiteY85" fmla="*/ 4389242 h 8315209"/>
              <a:gd name="connsiteX86" fmla="*/ 6822830 w 10691446"/>
              <a:gd name="connsiteY86" fmla="*/ 4628393 h 8315209"/>
              <a:gd name="connsiteX87" fmla="*/ 6794695 w 10691446"/>
              <a:gd name="connsiteY87" fmla="*/ 4726867 h 8315209"/>
              <a:gd name="connsiteX88" fmla="*/ 6752492 w 10691446"/>
              <a:gd name="connsiteY88" fmla="*/ 4783138 h 8315209"/>
              <a:gd name="connsiteX89" fmla="*/ 6738424 w 10691446"/>
              <a:gd name="connsiteY89" fmla="*/ 4825341 h 8315209"/>
              <a:gd name="connsiteX90" fmla="*/ 6696221 w 10691446"/>
              <a:gd name="connsiteY90" fmla="*/ 4853476 h 8315209"/>
              <a:gd name="connsiteX91" fmla="*/ 6611815 w 10691446"/>
              <a:gd name="connsiteY91" fmla="*/ 4895679 h 8315209"/>
              <a:gd name="connsiteX92" fmla="*/ 6583680 w 10691446"/>
              <a:gd name="connsiteY92" fmla="*/ 4937882 h 8315209"/>
              <a:gd name="connsiteX93" fmla="*/ 6541476 w 10691446"/>
              <a:gd name="connsiteY93" fmla="*/ 4966018 h 8315209"/>
              <a:gd name="connsiteX94" fmla="*/ 6527409 w 10691446"/>
              <a:gd name="connsiteY94" fmla="*/ 5008221 h 8315209"/>
              <a:gd name="connsiteX95" fmla="*/ 6465935 w 10691446"/>
              <a:gd name="connsiteY95" fmla="*/ 5007781 h 8315209"/>
              <a:gd name="connsiteX96" fmla="*/ 6461394 w 10691446"/>
              <a:gd name="connsiteY96" fmla="*/ 5078559 h 8315209"/>
              <a:gd name="connsiteX97" fmla="*/ 6527409 w 10691446"/>
              <a:gd name="connsiteY97" fmla="*/ 5177033 h 8315209"/>
              <a:gd name="connsiteX98" fmla="*/ 6555544 w 10691446"/>
              <a:gd name="connsiteY98" fmla="*/ 5275507 h 8315209"/>
              <a:gd name="connsiteX99" fmla="*/ 6569612 w 10691446"/>
              <a:gd name="connsiteY99" fmla="*/ 5317710 h 8315209"/>
              <a:gd name="connsiteX100" fmla="*/ 6611815 w 10691446"/>
              <a:gd name="connsiteY100" fmla="*/ 5584996 h 8315209"/>
              <a:gd name="connsiteX101" fmla="*/ 6625883 w 10691446"/>
              <a:gd name="connsiteY101" fmla="*/ 5697538 h 8315209"/>
              <a:gd name="connsiteX102" fmla="*/ 6654018 w 10691446"/>
              <a:gd name="connsiteY102" fmla="*/ 5767876 h 8315209"/>
              <a:gd name="connsiteX103" fmla="*/ 6738424 w 10691446"/>
              <a:gd name="connsiteY103" fmla="*/ 5978892 h 8315209"/>
              <a:gd name="connsiteX104" fmla="*/ 6710289 w 10691446"/>
              <a:gd name="connsiteY104" fmla="*/ 6400922 h 8315209"/>
              <a:gd name="connsiteX105" fmla="*/ 6668086 w 10691446"/>
              <a:gd name="connsiteY105" fmla="*/ 6485329 h 8315209"/>
              <a:gd name="connsiteX106" fmla="*/ 6654018 w 10691446"/>
              <a:gd name="connsiteY106" fmla="*/ 6527532 h 8315209"/>
              <a:gd name="connsiteX107" fmla="*/ 6682153 w 10691446"/>
              <a:gd name="connsiteY107" fmla="*/ 7230916 h 8315209"/>
              <a:gd name="connsiteX108" fmla="*/ 6907236 w 10691446"/>
              <a:gd name="connsiteY108" fmla="*/ 7835827 h 8315209"/>
              <a:gd name="connsiteX109" fmla="*/ 6977575 w 10691446"/>
              <a:gd name="connsiteY109" fmla="*/ 7934301 h 8315209"/>
              <a:gd name="connsiteX110" fmla="*/ 7047913 w 10691446"/>
              <a:gd name="connsiteY110" fmla="*/ 7976504 h 8315209"/>
              <a:gd name="connsiteX111" fmla="*/ 7244861 w 10691446"/>
              <a:gd name="connsiteY111" fmla="*/ 8046842 h 8315209"/>
              <a:gd name="connsiteX112" fmla="*/ 7413673 w 10691446"/>
              <a:gd name="connsiteY112" fmla="*/ 8117181 h 8315209"/>
              <a:gd name="connsiteX113" fmla="*/ 7793501 w 10691446"/>
              <a:gd name="connsiteY113" fmla="*/ 8229722 h 8315209"/>
              <a:gd name="connsiteX114" fmla="*/ 8018584 w 10691446"/>
              <a:gd name="connsiteY114" fmla="*/ 8243790 h 8315209"/>
              <a:gd name="connsiteX115" fmla="*/ 8567224 w 10691446"/>
              <a:gd name="connsiteY115" fmla="*/ 8271926 h 8315209"/>
              <a:gd name="connsiteX116" fmla="*/ 8932984 w 10691446"/>
              <a:gd name="connsiteY116" fmla="*/ 8314129 h 8315209"/>
              <a:gd name="connsiteX117" fmla="*/ 9073661 w 10691446"/>
              <a:gd name="connsiteY117" fmla="*/ 8285993 h 8315209"/>
              <a:gd name="connsiteX118" fmla="*/ 9369083 w 10691446"/>
              <a:gd name="connsiteY118" fmla="*/ 8145316 h 8315209"/>
              <a:gd name="connsiteX119" fmla="*/ 9453489 w 10691446"/>
              <a:gd name="connsiteY119" fmla="*/ 8131249 h 8315209"/>
              <a:gd name="connsiteX120" fmla="*/ 9636369 w 10691446"/>
              <a:gd name="connsiteY120" fmla="*/ 8074978 h 8315209"/>
              <a:gd name="connsiteX121" fmla="*/ 9692640 w 10691446"/>
              <a:gd name="connsiteY121" fmla="*/ 8046842 h 8315209"/>
              <a:gd name="connsiteX122" fmla="*/ 9791113 w 10691446"/>
              <a:gd name="connsiteY122" fmla="*/ 8018707 h 8315209"/>
              <a:gd name="connsiteX123" fmla="*/ 9889587 w 10691446"/>
              <a:gd name="connsiteY123" fmla="*/ 7962436 h 8315209"/>
              <a:gd name="connsiteX124" fmla="*/ 10339753 w 10691446"/>
              <a:gd name="connsiteY124" fmla="*/ 7399729 h 8315209"/>
              <a:gd name="connsiteX125" fmla="*/ 10649243 w 10691446"/>
              <a:gd name="connsiteY125" fmla="*/ 6640073 h 8315209"/>
              <a:gd name="connsiteX126" fmla="*/ 10691446 w 10691446"/>
              <a:gd name="connsiteY126" fmla="*/ 6429058 h 8315209"/>
              <a:gd name="connsiteX127" fmla="*/ 10649243 w 10691446"/>
              <a:gd name="connsiteY127" fmla="*/ 5767876 h 8315209"/>
              <a:gd name="connsiteX128" fmla="*/ 10635175 w 10691446"/>
              <a:gd name="connsiteY128" fmla="*/ 5444319 h 8315209"/>
              <a:gd name="connsiteX129" fmla="*/ 10592972 w 10691446"/>
              <a:gd name="connsiteY129" fmla="*/ 5205169 h 8315209"/>
              <a:gd name="connsiteX130" fmla="*/ 10522633 w 10691446"/>
              <a:gd name="connsiteY130" fmla="*/ 4656529 h 8315209"/>
              <a:gd name="connsiteX131" fmla="*/ 10494498 w 10691446"/>
              <a:gd name="connsiteY131" fmla="*/ 4473649 h 8315209"/>
              <a:gd name="connsiteX132" fmla="*/ 10424160 w 10691446"/>
              <a:gd name="connsiteY132" fmla="*/ 3798399 h 8315209"/>
              <a:gd name="connsiteX133" fmla="*/ 10410092 w 10691446"/>
              <a:gd name="connsiteY133" fmla="*/ 3460775 h 8315209"/>
              <a:gd name="connsiteX134" fmla="*/ 10339753 w 10691446"/>
              <a:gd name="connsiteY134" fmla="*/ 2813661 h 8315209"/>
              <a:gd name="connsiteX135" fmla="*/ 10297550 w 10691446"/>
              <a:gd name="connsiteY135" fmla="*/ 2574510 h 8315209"/>
              <a:gd name="connsiteX136" fmla="*/ 10269415 w 10691446"/>
              <a:gd name="connsiteY136" fmla="*/ 2279089 h 8315209"/>
              <a:gd name="connsiteX137" fmla="*/ 10213144 w 10691446"/>
              <a:gd name="connsiteY137" fmla="*/ 1969599 h 8315209"/>
              <a:gd name="connsiteX138" fmla="*/ 10114670 w 10691446"/>
              <a:gd name="connsiteY138" fmla="*/ 1575704 h 8315209"/>
              <a:gd name="connsiteX139" fmla="*/ 10086535 w 10691446"/>
              <a:gd name="connsiteY139" fmla="*/ 1252147 h 8315209"/>
              <a:gd name="connsiteX140" fmla="*/ 10072467 w 10691446"/>
              <a:gd name="connsiteY140" fmla="*/ 970793 h 8315209"/>
              <a:gd name="connsiteX141" fmla="*/ 9931790 w 10691446"/>
              <a:gd name="connsiteY141" fmla="*/ 534695 h 8315209"/>
              <a:gd name="connsiteX142" fmla="*/ 9720775 w 10691446"/>
              <a:gd name="connsiteY142" fmla="*/ 478424 h 8315209"/>
              <a:gd name="connsiteX143" fmla="*/ 8764172 w 10691446"/>
              <a:gd name="connsiteY143" fmla="*/ 239274 h 8315209"/>
              <a:gd name="connsiteX144" fmla="*/ 8285871 w 10691446"/>
              <a:gd name="connsiteY144" fmla="*/ 225205 h 8315209"/>
              <a:gd name="connsiteX145" fmla="*/ 7666892 w 10691446"/>
              <a:gd name="connsiteY145" fmla="*/ 520627 h 8315209"/>
              <a:gd name="connsiteX146" fmla="*/ 7160455 w 10691446"/>
              <a:gd name="connsiteY146" fmla="*/ 492492 h 8315209"/>
              <a:gd name="connsiteX147" fmla="*/ 6907236 w 10691446"/>
              <a:gd name="connsiteY147" fmla="*/ 464356 h 8315209"/>
              <a:gd name="connsiteX148" fmla="*/ 6386732 w 10691446"/>
              <a:gd name="connsiteY148" fmla="*/ 436221 h 8315209"/>
              <a:gd name="connsiteX149" fmla="*/ 5725550 w 10691446"/>
              <a:gd name="connsiteY149" fmla="*/ 337747 h 8315209"/>
              <a:gd name="connsiteX150" fmla="*/ 5514535 w 10691446"/>
              <a:gd name="connsiteY150" fmla="*/ 295544 h 8315209"/>
              <a:gd name="connsiteX151" fmla="*/ 4895556 w 10691446"/>
              <a:gd name="connsiteY151" fmla="*/ 225206 h 8315209"/>
              <a:gd name="connsiteX152" fmla="*/ 4501661 w 10691446"/>
              <a:gd name="connsiteY152" fmla="*/ 140799 h 8315209"/>
              <a:gd name="connsiteX153" fmla="*/ 4304713 w 10691446"/>
              <a:gd name="connsiteY153" fmla="*/ 84529 h 8315209"/>
              <a:gd name="connsiteX154" fmla="*/ 4079630 w 10691446"/>
              <a:gd name="connsiteY154" fmla="*/ 42326 h 8315209"/>
              <a:gd name="connsiteX155" fmla="*/ 3896750 w 10691446"/>
              <a:gd name="connsiteY155" fmla="*/ 28258 h 8315209"/>
              <a:gd name="connsiteX156" fmla="*/ 3854547 w 10691446"/>
              <a:gd name="connsiteY156" fmla="*/ 14190 h 8315209"/>
              <a:gd name="connsiteX157" fmla="*/ 3432516 w 10691446"/>
              <a:gd name="connsiteY157" fmla="*/ 14190 h 8315209"/>
              <a:gd name="connsiteX158" fmla="*/ 3263704 w 10691446"/>
              <a:gd name="connsiteY158" fmla="*/ 42326 h 8315209"/>
              <a:gd name="connsiteX159" fmla="*/ 2982350 w 10691446"/>
              <a:gd name="connsiteY159" fmla="*/ 56393 h 8315209"/>
              <a:gd name="connsiteX160" fmla="*/ 2799470 w 10691446"/>
              <a:gd name="connsiteY160" fmla="*/ 70461 h 8315209"/>
              <a:gd name="connsiteX161" fmla="*/ 2433710 w 10691446"/>
              <a:gd name="connsiteY161" fmla="*/ 126732 h 8315209"/>
              <a:gd name="connsiteX162" fmla="*/ 1491175 w 10691446"/>
              <a:gd name="connsiteY162" fmla="*/ 154867 h 8315209"/>
              <a:gd name="connsiteX163" fmla="*/ 1406769 w 10691446"/>
              <a:gd name="connsiteY163" fmla="*/ 168935 h 8315209"/>
              <a:gd name="connsiteX164" fmla="*/ 1364566 w 10691446"/>
              <a:gd name="connsiteY164" fmla="*/ 183002 h 8315209"/>
              <a:gd name="connsiteX165" fmla="*/ 1237956 w 10691446"/>
              <a:gd name="connsiteY165" fmla="*/ 197070 h 8315209"/>
              <a:gd name="connsiteX166" fmla="*/ 1083212 w 10691446"/>
              <a:gd name="connsiteY166" fmla="*/ 225206 h 8315209"/>
              <a:gd name="connsiteX167" fmla="*/ 970670 w 10691446"/>
              <a:gd name="connsiteY167" fmla="*/ 239273 h 8315209"/>
              <a:gd name="connsiteX168" fmla="*/ 858129 w 10691446"/>
              <a:gd name="connsiteY168" fmla="*/ 267409 h 8315209"/>
              <a:gd name="connsiteX169" fmla="*/ 858129 w 10691446"/>
              <a:gd name="connsiteY169" fmla="*/ 281476 h 8315209"/>
              <a:gd name="connsiteX170" fmla="*/ 858129 w 10691446"/>
              <a:gd name="connsiteY17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94695 w 10691446"/>
              <a:gd name="connsiteY79" fmla="*/ 3629587 h 8315209"/>
              <a:gd name="connsiteX80" fmla="*/ 6780627 w 10691446"/>
              <a:gd name="connsiteY80" fmla="*/ 3770264 h 8315209"/>
              <a:gd name="connsiteX81" fmla="*/ 6780627 w 10691446"/>
              <a:gd name="connsiteY81" fmla="*/ 4121956 h 8315209"/>
              <a:gd name="connsiteX82" fmla="*/ 6721181 w 10691446"/>
              <a:gd name="connsiteY82" fmla="*/ 4086152 h 8315209"/>
              <a:gd name="connsiteX83" fmla="*/ 6726873 w 10691446"/>
              <a:gd name="connsiteY83" fmla="*/ 4330676 h 8315209"/>
              <a:gd name="connsiteX84" fmla="*/ 6822830 w 10691446"/>
              <a:gd name="connsiteY84" fmla="*/ 4389242 h 8315209"/>
              <a:gd name="connsiteX85" fmla="*/ 6822830 w 10691446"/>
              <a:gd name="connsiteY85" fmla="*/ 4628393 h 8315209"/>
              <a:gd name="connsiteX86" fmla="*/ 6794695 w 10691446"/>
              <a:gd name="connsiteY86" fmla="*/ 4726867 h 8315209"/>
              <a:gd name="connsiteX87" fmla="*/ 6752492 w 10691446"/>
              <a:gd name="connsiteY87" fmla="*/ 4783138 h 8315209"/>
              <a:gd name="connsiteX88" fmla="*/ 6738424 w 10691446"/>
              <a:gd name="connsiteY88" fmla="*/ 4825341 h 8315209"/>
              <a:gd name="connsiteX89" fmla="*/ 6696221 w 10691446"/>
              <a:gd name="connsiteY89" fmla="*/ 4853476 h 8315209"/>
              <a:gd name="connsiteX90" fmla="*/ 6611815 w 10691446"/>
              <a:gd name="connsiteY90" fmla="*/ 4895679 h 8315209"/>
              <a:gd name="connsiteX91" fmla="*/ 6583680 w 10691446"/>
              <a:gd name="connsiteY91" fmla="*/ 4937882 h 8315209"/>
              <a:gd name="connsiteX92" fmla="*/ 6541476 w 10691446"/>
              <a:gd name="connsiteY92" fmla="*/ 4966018 h 8315209"/>
              <a:gd name="connsiteX93" fmla="*/ 6527409 w 10691446"/>
              <a:gd name="connsiteY93" fmla="*/ 5008221 h 8315209"/>
              <a:gd name="connsiteX94" fmla="*/ 6465935 w 10691446"/>
              <a:gd name="connsiteY94" fmla="*/ 5007781 h 8315209"/>
              <a:gd name="connsiteX95" fmla="*/ 6461394 w 10691446"/>
              <a:gd name="connsiteY95" fmla="*/ 5078559 h 8315209"/>
              <a:gd name="connsiteX96" fmla="*/ 6527409 w 10691446"/>
              <a:gd name="connsiteY96" fmla="*/ 5177033 h 8315209"/>
              <a:gd name="connsiteX97" fmla="*/ 6555544 w 10691446"/>
              <a:gd name="connsiteY97" fmla="*/ 5275507 h 8315209"/>
              <a:gd name="connsiteX98" fmla="*/ 6569612 w 10691446"/>
              <a:gd name="connsiteY98" fmla="*/ 5317710 h 8315209"/>
              <a:gd name="connsiteX99" fmla="*/ 6611815 w 10691446"/>
              <a:gd name="connsiteY99" fmla="*/ 5584996 h 8315209"/>
              <a:gd name="connsiteX100" fmla="*/ 6625883 w 10691446"/>
              <a:gd name="connsiteY100" fmla="*/ 5697538 h 8315209"/>
              <a:gd name="connsiteX101" fmla="*/ 6654018 w 10691446"/>
              <a:gd name="connsiteY101" fmla="*/ 5767876 h 8315209"/>
              <a:gd name="connsiteX102" fmla="*/ 6738424 w 10691446"/>
              <a:gd name="connsiteY102" fmla="*/ 5978892 h 8315209"/>
              <a:gd name="connsiteX103" fmla="*/ 6710289 w 10691446"/>
              <a:gd name="connsiteY103" fmla="*/ 6400922 h 8315209"/>
              <a:gd name="connsiteX104" fmla="*/ 6668086 w 10691446"/>
              <a:gd name="connsiteY104" fmla="*/ 6485329 h 8315209"/>
              <a:gd name="connsiteX105" fmla="*/ 6654018 w 10691446"/>
              <a:gd name="connsiteY105" fmla="*/ 6527532 h 8315209"/>
              <a:gd name="connsiteX106" fmla="*/ 6682153 w 10691446"/>
              <a:gd name="connsiteY106" fmla="*/ 7230916 h 8315209"/>
              <a:gd name="connsiteX107" fmla="*/ 6907236 w 10691446"/>
              <a:gd name="connsiteY107" fmla="*/ 7835827 h 8315209"/>
              <a:gd name="connsiteX108" fmla="*/ 6977575 w 10691446"/>
              <a:gd name="connsiteY108" fmla="*/ 7934301 h 8315209"/>
              <a:gd name="connsiteX109" fmla="*/ 7047913 w 10691446"/>
              <a:gd name="connsiteY109" fmla="*/ 7976504 h 8315209"/>
              <a:gd name="connsiteX110" fmla="*/ 7244861 w 10691446"/>
              <a:gd name="connsiteY110" fmla="*/ 8046842 h 8315209"/>
              <a:gd name="connsiteX111" fmla="*/ 7413673 w 10691446"/>
              <a:gd name="connsiteY111" fmla="*/ 8117181 h 8315209"/>
              <a:gd name="connsiteX112" fmla="*/ 7793501 w 10691446"/>
              <a:gd name="connsiteY112" fmla="*/ 8229722 h 8315209"/>
              <a:gd name="connsiteX113" fmla="*/ 8018584 w 10691446"/>
              <a:gd name="connsiteY113" fmla="*/ 8243790 h 8315209"/>
              <a:gd name="connsiteX114" fmla="*/ 8567224 w 10691446"/>
              <a:gd name="connsiteY114" fmla="*/ 8271926 h 8315209"/>
              <a:gd name="connsiteX115" fmla="*/ 8932984 w 10691446"/>
              <a:gd name="connsiteY115" fmla="*/ 8314129 h 8315209"/>
              <a:gd name="connsiteX116" fmla="*/ 9073661 w 10691446"/>
              <a:gd name="connsiteY116" fmla="*/ 8285993 h 8315209"/>
              <a:gd name="connsiteX117" fmla="*/ 9369083 w 10691446"/>
              <a:gd name="connsiteY117" fmla="*/ 8145316 h 8315209"/>
              <a:gd name="connsiteX118" fmla="*/ 9453489 w 10691446"/>
              <a:gd name="connsiteY118" fmla="*/ 8131249 h 8315209"/>
              <a:gd name="connsiteX119" fmla="*/ 9636369 w 10691446"/>
              <a:gd name="connsiteY119" fmla="*/ 8074978 h 8315209"/>
              <a:gd name="connsiteX120" fmla="*/ 9692640 w 10691446"/>
              <a:gd name="connsiteY120" fmla="*/ 8046842 h 8315209"/>
              <a:gd name="connsiteX121" fmla="*/ 9791113 w 10691446"/>
              <a:gd name="connsiteY121" fmla="*/ 8018707 h 8315209"/>
              <a:gd name="connsiteX122" fmla="*/ 9889587 w 10691446"/>
              <a:gd name="connsiteY122" fmla="*/ 7962436 h 8315209"/>
              <a:gd name="connsiteX123" fmla="*/ 10339753 w 10691446"/>
              <a:gd name="connsiteY123" fmla="*/ 7399729 h 8315209"/>
              <a:gd name="connsiteX124" fmla="*/ 10649243 w 10691446"/>
              <a:gd name="connsiteY124" fmla="*/ 6640073 h 8315209"/>
              <a:gd name="connsiteX125" fmla="*/ 10691446 w 10691446"/>
              <a:gd name="connsiteY125" fmla="*/ 6429058 h 8315209"/>
              <a:gd name="connsiteX126" fmla="*/ 10649243 w 10691446"/>
              <a:gd name="connsiteY126" fmla="*/ 5767876 h 8315209"/>
              <a:gd name="connsiteX127" fmla="*/ 10635175 w 10691446"/>
              <a:gd name="connsiteY127" fmla="*/ 5444319 h 8315209"/>
              <a:gd name="connsiteX128" fmla="*/ 10592972 w 10691446"/>
              <a:gd name="connsiteY128" fmla="*/ 5205169 h 8315209"/>
              <a:gd name="connsiteX129" fmla="*/ 10522633 w 10691446"/>
              <a:gd name="connsiteY129" fmla="*/ 4656529 h 8315209"/>
              <a:gd name="connsiteX130" fmla="*/ 10494498 w 10691446"/>
              <a:gd name="connsiteY130" fmla="*/ 4473649 h 8315209"/>
              <a:gd name="connsiteX131" fmla="*/ 10424160 w 10691446"/>
              <a:gd name="connsiteY131" fmla="*/ 3798399 h 8315209"/>
              <a:gd name="connsiteX132" fmla="*/ 10410092 w 10691446"/>
              <a:gd name="connsiteY132" fmla="*/ 3460775 h 8315209"/>
              <a:gd name="connsiteX133" fmla="*/ 10339753 w 10691446"/>
              <a:gd name="connsiteY133" fmla="*/ 2813661 h 8315209"/>
              <a:gd name="connsiteX134" fmla="*/ 10297550 w 10691446"/>
              <a:gd name="connsiteY134" fmla="*/ 2574510 h 8315209"/>
              <a:gd name="connsiteX135" fmla="*/ 10269415 w 10691446"/>
              <a:gd name="connsiteY135" fmla="*/ 2279089 h 8315209"/>
              <a:gd name="connsiteX136" fmla="*/ 10213144 w 10691446"/>
              <a:gd name="connsiteY136" fmla="*/ 1969599 h 8315209"/>
              <a:gd name="connsiteX137" fmla="*/ 10114670 w 10691446"/>
              <a:gd name="connsiteY137" fmla="*/ 1575704 h 8315209"/>
              <a:gd name="connsiteX138" fmla="*/ 10086535 w 10691446"/>
              <a:gd name="connsiteY138" fmla="*/ 1252147 h 8315209"/>
              <a:gd name="connsiteX139" fmla="*/ 10072467 w 10691446"/>
              <a:gd name="connsiteY139" fmla="*/ 970793 h 8315209"/>
              <a:gd name="connsiteX140" fmla="*/ 9931790 w 10691446"/>
              <a:gd name="connsiteY140" fmla="*/ 534695 h 8315209"/>
              <a:gd name="connsiteX141" fmla="*/ 9720775 w 10691446"/>
              <a:gd name="connsiteY141" fmla="*/ 478424 h 8315209"/>
              <a:gd name="connsiteX142" fmla="*/ 8764172 w 10691446"/>
              <a:gd name="connsiteY142" fmla="*/ 239274 h 8315209"/>
              <a:gd name="connsiteX143" fmla="*/ 8285871 w 10691446"/>
              <a:gd name="connsiteY143" fmla="*/ 225205 h 8315209"/>
              <a:gd name="connsiteX144" fmla="*/ 7666892 w 10691446"/>
              <a:gd name="connsiteY144" fmla="*/ 520627 h 8315209"/>
              <a:gd name="connsiteX145" fmla="*/ 7160455 w 10691446"/>
              <a:gd name="connsiteY145" fmla="*/ 492492 h 8315209"/>
              <a:gd name="connsiteX146" fmla="*/ 6907236 w 10691446"/>
              <a:gd name="connsiteY146" fmla="*/ 464356 h 8315209"/>
              <a:gd name="connsiteX147" fmla="*/ 6386732 w 10691446"/>
              <a:gd name="connsiteY147" fmla="*/ 436221 h 8315209"/>
              <a:gd name="connsiteX148" fmla="*/ 5725550 w 10691446"/>
              <a:gd name="connsiteY148" fmla="*/ 337747 h 8315209"/>
              <a:gd name="connsiteX149" fmla="*/ 5514535 w 10691446"/>
              <a:gd name="connsiteY149" fmla="*/ 295544 h 8315209"/>
              <a:gd name="connsiteX150" fmla="*/ 4895556 w 10691446"/>
              <a:gd name="connsiteY150" fmla="*/ 225206 h 8315209"/>
              <a:gd name="connsiteX151" fmla="*/ 4501661 w 10691446"/>
              <a:gd name="connsiteY151" fmla="*/ 140799 h 8315209"/>
              <a:gd name="connsiteX152" fmla="*/ 4304713 w 10691446"/>
              <a:gd name="connsiteY152" fmla="*/ 84529 h 8315209"/>
              <a:gd name="connsiteX153" fmla="*/ 4079630 w 10691446"/>
              <a:gd name="connsiteY153" fmla="*/ 42326 h 8315209"/>
              <a:gd name="connsiteX154" fmla="*/ 3896750 w 10691446"/>
              <a:gd name="connsiteY154" fmla="*/ 28258 h 8315209"/>
              <a:gd name="connsiteX155" fmla="*/ 3854547 w 10691446"/>
              <a:gd name="connsiteY155" fmla="*/ 14190 h 8315209"/>
              <a:gd name="connsiteX156" fmla="*/ 3432516 w 10691446"/>
              <a:gd name="connsiteY156" fmla="*/ 14190 h 8315209"/>
              <a:gd name="connsiteX157" fmla="*/ 3263704 w 10691446"/>
              <a:gd name="connsiteY157" fmla="*/ 42326 h 8315209"/>
              <a:gd name="connsiteX158" fmla="*/ 2982350 w 10691446"/>
              <a:gd name="connsiteY158" fmla="*/ 56393 h 8315209"/>
              <a:gd name="connsiteX159" fmla="*/ 2799470 w 10691446"/>
              <a:gd name="connsiteY159" fmla="*/ 70461 h 8315209"/>
              <a:gd name="connsiteX160" fmla="*/ 2433710 w 10691446"/>
              <a:gd name="connsiteY160" fmla="*/ 126732 h 8315209"/>
              <a:gd name="connsiteX161" fmla="*/ 1491175 w 10691446"/>
              <a:gd name="connsiteY161" fmla="*/ 154867 h 8315209"/>
              <a:gd name="connsiteX162" fmla="*/ 1406769 w 10691446"/>
              <a:gd name="connsiteY162" fmla="*/ 168935 h 8315209"/>
              <a:gd name="connsiteX163" fmla="*/ 1364566 w 10691446"/>
              <a:gd name="connsiteY163" fmla="*/ 183002 h 8315209"/>
              <a:gd name="connsiteX164" fmla="*/ 1237956 w 10691446"/>
              <a:gd name="connsiteY164" fmla="*/ 197070 h 8315209"/>
              <a:gd name="connsiteX165" fmla="*/ 1083212 w 10691446"/>
              <a:gd name="connsiteY165" fmla="*/ 225206 h 8315209"/>
              <a:gd name="connsiteX166" fmla="*/ 970670 w 10691446"/>
              <a:gd name="connsiteY166" fmla="*/ 239273 h 8315209"/>
              <a:gd name="connsiteX167" fmla="*/ 858129 w 10691446"/>
              <a:gd name="connsiteY167" fmla="*/ 267409 h 8315209"/>
              <a:gd name="connsiteX168" fmla="*/ 858129 w 10691446"/>
              <a:gd name="connsiteY168" fmla="*/ 281476 h 8315209"/>
              <a:gd name="connsiteX169" fmla="*/ 858129 w 10691446"/>
              <a:gd name="connsiteY16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80627 w 10691446"/>
              <a:gd name="connsiteY79" fmla="*/ 3770264 h 8315209"/>
              <a:gd name="connsiteX80" fmla="*/ 6780627 w 10691446"/>
              <a:gd name="connsiteY80" fmla="*/ 4121956 h 8315209"/>
              <a:gd name="connsiteX81" fmla="*/ 6721181 w 10691446"/>
              <a:gd name="connsiteY81" fmla="*/ 4086152 h 8315209"/>
              <a:gd name="connsiteX82" fmla="*/ 6726873 w 10691446"/>
              <a:gd name="connsiteY82" fmla="*/ 4330676 h 8315209"/>
              <a:gd name="connsiteX83" fmla="*/ 6822830 w 10691446"/>
              <a:gd name="connsiteY83" fmla="*/ 4389242 h 8315209"/>
              <a:gd name="connsiteX84" fmla="*/ 6822830 w 10691446"/>
              <a:gd name="connsiteY84" fmla="*/ 4628393 h 8315209"/>
              <a:gd name="connsiteX85" fmla="*/ 6794695 w 10691446"/>
              <a:gd name="connsiteY85" fmla="*/ 4726867 h 8315209"/>
              <a:gd name="connsiteX86" fmla="*/ 6752492 w 10691446"/>
              <a:gd name="connsiteY86" fmla="*/ 4783138 h 8315209"/>
              <a:gd name="connsiteX87" fmla="*/ 6738424 w 10691446"/>
              <a:gd name="connsiteY87" fmla="*/ 4825341 h 8315209"/>
              <a:gd name="connsiteX88" fmla="*/ 6696221 w 10691446"/>
              <a:gd name="connsiteY88" fmla="*/ 4853476 h 8315209"/>
              <a:gd name="connsiteX89" fmla="*/ 6611815 w 10691446"/>
              <a:gd name="connsiteY89" fmla="*/ 4895679 h 8315209"/>
              <a:gd name="connsiteX90" fmla="*/ 6583680 w 10691446"/>
              <a:gd name="connsiteY90" fmla="*/ 4937882 h 8315209"/>
              <a:gd name="connsiteX91" fmla="*/ 6541476 w 10691446"/>
              <a:gd name="connsiteY91" fmla="*/ 4966018 h 8315209"/>
              <a:gd name="connsiteX92" fmla="*/ 6527409 w 10691446"/>
              <a:gd name="connsiteY92" fmla="*/ 5008221 h 8315209"/>
              <a:gd name="connsiteX93" fmla="*/ 6465935 w 10691446"/>
              <a:gd name="connsiteY93" fmla="*/ 5007781 h 8315209"/>
              <a:gd name="connsiteX94" fmla="*/ 6461394 w 10691446"/>
              <a:gd name="connsiteY94" fmla="*/ 5078559 h 8315209"/>
              <a:gd name="connsiteX95" fmla="*/ 6527409 w 10691446"/>
              <a:gd name="connsiteY95" fmla="*/ 5177033 h 8315209"/>
              <a:gd name="connsiteX96" fmla="*/ 6555544 w 10691446"/>
              <a:gd name="connsiteY96" fmla="*/ 5275507 h 8315209"/>
              <a:gd name="connsiteX97" fmla="*/ 6569612 w 10691446"/>
              <a:gd name="connsiteY97" fmla="*/ 5317710 h 8315209"/>
              <a:gd name="connsiteX98" fmla="*/ 6611815 w 10691446"/>
              <a:gd name="connsiteY98" fmla="*/ 5584996 h 8315209"/>
              <a:gd name="connsiteX99" fmla="*/ 6625883 w 10691446"/>
              <a:gd name="connsiteY99" fmla="*/ 5697538 h 8315209"/>
              <a:gd name="connsiteX100" fmla="*/ 6654018 w 10691446"/>
              <a:gd name="connsiteY100" fmla="*/ 5767876 h 8315209"/>
              <a:gd name="connsiteX101" fmla="*/ 6738424 w 10691446"/>
              <a:gd name="connsiteY101" fmla="*/ 5978892 h 8315209"/>
              <a:gd name="connsiteX102" fmla="*/ 6710289 w 10691446"/>
              <a:gd name="connsiteY102" fmla="*/ 6400922 h 8315209"/>
              <a:gd name="connsiteX103" fmla="*/ 6668086 w 10691446"/>
              <a:gd name="connsiteY103" fmla="*/ 6485329 h 8315209"/>
              <a:gd name="connsiteX104" fmla="*/ 6654018 w 10691446"/>
              <a:gd name="connsiteY104" fmla="*/ 6527532 h 8315209"/>
              <a:gd name="connsiteX105" fmla="*/ 6682153 w 10691446"/>
              <a:gd name="connsiteY105" fmla="*/ 7230916 h 8315209"/>
              <a:gd name="connsiteX106" fmla="*/ 6907236 w 10691446"/>
              <a:gd name="connsiteY106" fmla="*/ 7835827 h 8315209"/>
              <a:gd name="connsiteX107" fmla="*/ 6977575 w 10691446"/>
              <a:gd name="connsiteY107" fmla="*/ 7934301 h 8315209"/>
              <a:gd name="connsiteX108" fmla="*/ 7047913 w 10691446"/>
              <a:gd name="connsiteY108" fmla="*/ 7976504 h 8315209"/>
              <a:gd name="connsiteX109" fmla="*/ 7244861 w 10691446"/>
              <a:gd name="connsiteY109" fmla="*/ 8046842 h 8315209"/>
              <a:gd name="connsiteX110" fmla="*/ 7413673 w 10691446"/>
              <a:gd name="connsiteY110" fmla="*/ 8117181 h 8315209"/>
              <a:gd name="connsiteX111" fmla="*/ 7793501 w 10691446"/>
              <a:gd name="connsiteY111" fmla="*/ 8229722 h 8315209"/>
              <a:gd name="connsiteX112" fmla="*/ 8018584 w 10691446"/>
              <a:gd name="connsiteY112" fmla="*/ 8243790 h 8315209"/>
              <a:gd name="connsiteX113" fmla="*/ 8567224 w 10691446"/>
              <a:gd name="connsiteY113" fmla="*/ 8271926 h 8315209"/>
              <a:gd name="connsiteX114" fmla="*/ 8932984 w 10691446"/>
              <a:gd name="connsiteY114" fmla="*/ 8314129 h 8315209"/>
              <a:gd name="connsiteX115" fmla="*/ 9073661 w 10691446"/>
              <a:gd name="connsiteY115" fmla="*/ 8285993 h 8315209"/>
              <a:gd name="connsiteX116" fmla="*/ 9369083 w 10691446"/>
              <a:gd name="connsiteY116" fmla="*/ 8145316 h 8315209"/>
              <a:gd name="connsiteX117" fmla="*/ 9453489 w 10691446"/>
              <a:gd name="connsiteY117" fmla="*/ 8131249 h 8315209"/>
              <a:gd name="connsiteX118" fmla="*/ 9636369 w 10691446"/>
              <a:gd name="connsiteY118" fmla="*/ 8074978 h 8315209"/>
              <a:gd name="connsiteX119" fmla="*/ 9692640 w 10691446"/>
              <a:gd name="connsiteY119" fmla="*/ 8046842 h 8315209"/>
              <a:gd name="connsiteX120" fmla="*/ 9791113 w 10691446"/>
              <a:gd name="connsiteY120" fmla="*/ 8018707 h 8315209"/>
              <a:gd name="connsiteX121" fmla="*/ 9889587 w 10691446"/>
              <a:gd name="connsiteY121" fmla="*/ 7962436 h 8315209"/>
              <a:gd name="connsiteX122" fmla="*/ 10339753 w 10691446"/>
              <a:gd name="connsiteY122" fmla="*/ 7399729 h 8315209"/>
              <a:gd name="connsiteX123" fmla="*/ 10649243 w 10691446"/>
              <a:gd name="connsiteY123" fmla="*/ 6640073 h 8315209"/>
              <a:gd name="connsiteX124" fmla="*/ 10691446 w 10691446"/>
              <a:gd name="connsiteY124" fmla="*/ 6429058 h 8315209"/>
              <a:gd name="connsiteX125" fmla="*/ 10649243 w 10691446"/>
              <a:gd name="connsiteY125" fmla="*/ 5767876 h 8315209"/>
              <a:gd name="connsiteX126" fmla="*/ 10635175 w 10691446"/>
              <a:gd name="connsiteY126" fmla="*/ 5444319 h 8315209"/>
              <a:gd name="connsiteX127" fmla="*/ 10592972 w 10691446"/>
              <a:gd name="connsiteY127" fmla="*/ 5205169 h 8315209"/>
              <a:gd name="connsiteX128" fmla="*/ 10522633 w 10691446"/>
              <a:gd name="connsiteY128" fmla="*/ 4656529 h 8315209"/>
              <a:gd name="connsiteX129" fmla="*/ 10494498 w 10691446"/>
              <a:gd name="connsiteY129" fmla="*/ 4473649 h 8315209"/>
              <a:gd name="connsiteX130" fmla="*/ 10424160 w 10691446"/>
              <a:gd name="connsiteY130" fmla="*/ 3798399 h 8315209"/>
              <a:gd name="connsiteX131" fmla="*/ 10410092 w 10691446"/>
              <a:gd name="connsiteY131" fmla="*/ 3460775 h 8315209"/>
              <a:gd name="connsiteX132" fmla="*/ 10339753 w 10691446"/>
              <a:gd name="connsiteY132" fmla="*/ 2813661 h 8315209"/>
              <a:gd name="connsiteX133" fmla="*/ 10297550 w 10691446"/>
              <a:gd name="connsiteY133" fmla="*/ 2574510 h 8315209"/>
              <a:gd name="connsiteX134" fmla="*/ 10269415 w 10691446"/>
              <a:gd name="connsiteY134" fmla="*/ 2279089 h 8315209"/>
              <a:gd name="connsiteX135" fmla="*/ 10213144 w 10691446"/>
              <a:gd name="connsiteY135" fmla="*/ 1969599 h 8315209"/>
              <a:gd name="connsiteX136" fmla="*/ 10114670 w 10691446"/>
              <a:gd name="connsiteY136" fmla="*/ 1575704 h 8315209"/>
              <a:gd name="connsiteX137" fmla="*/ 10086535 w 10691446"/>
              <a:gd name="connsiteY137" fmla="*/ 1252147 h 8315209"/>
              <a:gd name="connsiteX138" fmla="*/ 10072467 w 10691446"/>
              <a:gd name="connsiteY138" fmla="*/ 970793 h 8315209"/>
              <a:gd name="connsiteX139" fmla="*/ 9931790 w 10691446"/>
              <a:gd name="connsiteY139" fmla="*/ 534695 h 8315209"/>
              <a:gd name="connsiteX140" fmla="*/ 9720775 w 10691446"/>
              <a:gd name="connsiteY140" fmla="*/ 478424 h 8315209"/>
              <a:gd name="connsiteX141" fmla="*/ 8764172 w 10691446"/>
              <a:gd name="connsiteY141" fmla="*/ 239274 h 8315209"/>
              <a:gd name="connsiteX142" fmla="*/ 8285871 w 10691446"/>
              <a:gd name="connsiteY142" fmla="*/ 225205 h 8315209"/>
              <a:gd name="connsiteX143" fmla="*/ 7666892 w 10691446"/>
              <a:gd name="connsiteY143" fmla="*/ 520627 h 8315209"/>
              <a:gd name="connsiteX144" fmla="*/ 7160455 w 10691446"/>
              <a:gd name="connsiteY144" fmla="*/ 492492 h 8315209"/>
              <a:gd name="connsiteX145" fmla="*/ 6907236 w 10691446"/>
              <a:gd name="connsiteY145" fmla="*/ 464356 h 8315209"/>
              <a:gd name="connsiteX146" fmla="*/ 6386732 w 10691446"/>
              <a:gd name="connsiteY146" fmla="*/ 436221 h 8315209"/>
              <a:gd name="connsiteX147" fmla="*/ 5725550 w 10691446"/>
              <a:gd name="connsiteY147" fmla="*/ 337747 h 8315209"/>
              <a:gd name="connsiteX148" fmla="*/ 5514535 w 10691446"/>
              <a:gd name="connsiteY148" fmla="*/ 295544 h 8315209"/>
              <a:gd name="connsiteX149" fmla="*/ 4895556 w 10691446"/>
              <a:gd name="connsiteY149" fmla="*/ 225206 h 8315209"/>
              <a:gd name="connsiteX150" fmla="*/ 4501661 w 10691446"/>
              <a:gd name="connsiteY150" fmla="*/ 140799 h 8315209"/>
              <a:gd name="connsiteX151" fmla="*/ 4304713 w 10691446"/>
              <a:gd name="connsiteY151" fmla="*/ 84529 h 8315209"/>
              <a:gd name="connsiteX152" fmla="*/ 4079630 w 10691446"/>
              <a:gd name="connsiteY152" fmla="*/ 42326 h 8315209"/>
              <a:gd name="connsiteX153" fmla="*/ 3896750 w 10691446"/>
              <a:gd name="connsiteY153" fmla="*/ 28258 h 8315209"/>
              <a:gd name="connsiteX154" fmla="*/ 3854547 w 10691446"/>
              <a:gd name="connsiteY154" fmla="*/ 14190 h 8315209"/>
              <a:gd name="connsiteX155" fmla="*/ 3432516 w 10691446"/>
              <a:gd name="connsiteY155" fmla="*/ 14190 h 8315209"/>
              <a:gd name="connsiteX156" fmla="*/ 3263704 w 10691446"/>
              <a:gd name="connsiteY156" fmla="*/ 42326 h 8315209"/>
              <a:gd name="connsiteX157" fmla="*/ 2982350 w 10691446"/>
              <a:gd name="connsiteY157" fmla="*/ 56393 h 8315209"/>
              <a:gd name="connsiteX158" fmla="*/ 2799470 w 10691446"/>
              <a:gd name="connsiteY158" fmla="*/ 70461 h 8315209"/>
              <a:gd name="connsiteX159" fmla="*/ 2433710 w 10691446"/>
              <a:gd name="connsiteY159" fmla="*/ 126732 h 8315209"/>
              <a:gd name="connsiteX160" fmla="*/ 1491175 w 10691446"/>
              <a:gd name="connsiteY160" fmla="*/ 154867 h 8315209"/>
              <a:gd name="connsiteX161" fmla="*/ 1406769 w 10691446"/>
              <a:gd name="connsiteY161" fmla="*/ 168935 h 8315209"/>
              <a:gd name="connsiteX162" fmla="*/ 1364566 w 10691446"/>
              <a:gd name="connsiteY162" fmla="*/ 183002 h 8315209"/>
              <a:gd name="connsiteX163" fmla="*/ 1237956 w 10691446"/>
              <a:gd name="connsiteY163" fmla="*/ 197070 h 8315209"/>
              <a:gd name="connsiteX164" fmla="*/ 1083212 w 10691446"/>
              <a:gd name="connsiteY164" fmla="*/ 225206 h 8315209"/>
              <a:gd name="connsiteX165" fmla="*/ 970670 w 10691446"/>
              <a:gd name="connsiteY165" fmla="*/ 239273 h 8315209"/>
              <a:gd name="connsiteX166" fmla="*/ 858129 w 10691446"/>
              <a:gd name="connsiteY166" fmla="*/ 267409 h 8315209"/>
              <a:gd name="connsiteX167" fmla="*/ 858129 w 10691446"/>
              <a:gd name="connsiteY167" fmla="*/ 281476 h 8315209"/>
              <a:gd name="connsiteX168" fmla="*/ 858129 w 10691446"/>
              <a:gd name="connsiteY16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80627 w 10691446"/>
              <a:gd name="connsiteY79" fmla="*/ 4121956 h 8315209"/>
              <a:gd name="connsiteX80" fmla="*/ 6721181 w 10691446"/>
              <a:gd name="connsiteY80" fmla="*/ 4086152 h 8315209"/>
              <a:gd name="connsiteX81" fmla="*/ 6726873 w 10691446"/>
              <a:gd name="connsiteY81" fmla="*/ 4330676 h 8315209"/>
              <a:gd name="connsiteX82" fmla="*/ 6822830 w 10691446"/>
              <a:gd name="connsiteY82" fmla="*/ 4389242 h 8315209"/>
              <a:gd name="connsiteX83" fmla="*/ 6822830 w 10691446"/>
              <a:gd name="connsiteY83" fmla="*/ 4628393 h 8315209"/>
              <a:gd name="connsiteX84" fmla="*/ 6794695 w 10691446"/>
              <a:gd name="connsiteY84" fmla="*/ 4726867 h 8315209"/>
              <a:gd name="connsiteX85" fmla="*/ 6752492 w 10691446"/>
              <a:gd name="connsiteY85" fmla="*/ 4783138 h 8315209"/>
              <a:gd name="connsiteX86" fmla="*/ 6738424 w 10691446"/>
              <a:gd name="connsiteY86" fmla="*/ 4825341 h 8315209"/>
              <a:gd name="connsiteX87" fmla="*/ 6696221 w 10691446"/>
              <a:gd name="connsiteY87" fmla="*/ 4853476 h 8315209"/>
              <a:gd name="connsiteX88" fmla="*/ 6611815 w 10691446"/>
              <a:gd name="connsiteY88" fmla="*/ 4895679 h 8315209"/>
              <a:gd name="connsiteX89" fmla="*/ 6583680 w 10691446"/>
              <a:gd name="connsiteY89" fmla="*/ 4937882 h 8315209"/>
              <a:gd name="connsiteX90" fmla="*/ 6541476 w 10691446"/>
              <a:gd name="connsiteY90" fmla="*/ 4966018 h 8315209"/>
              <a:gd name="connsiteX91" fmla="*/ 6527409 w 10691446"/>
              <a:gd name="connsiteY91" fmla="*/ 5008221 h 8315209"/>
              <a:gd name="connsiteX92" fmla="*/ 6465935 w 10691446"/>
              <a:gd name="connsiteY92" fmla="*/ 5007781 h 8315209"/>
              <a:gd name="connsiteX93" fmla="*/ 6461394 w 10691446"/>
              <a:gd name="connsiteY93" fmla="*/ 5078559 h 8315209"/>
              <a:gd name="connsiteX94" fmla="*/ 6527409 w 10691446"/>
              <a:gd name="connsiteY94" fmla="*/ 5177033 h 8315209"/>
              <a:gd name="connsiteX95" fmla="*/ 6555544 w 10691446"/>
              <a:gd name="connsiteY95" fmla="*/ 5275507 h 8315209"/>
              <a:gd name="connsiteX96" fmla="*/ 6569612 w 10691446"/>
              <a:gd name="connsiteY96" fmla="*/ 5317710 h 8315209"/>
              <a:gd name="connsiteX97" fmla="*/ 6611815 w 10691446"/>
              <a:gd name="connsiteY97" fmla="*/ 5584996 h 8315209"/>
              <a:gd name="connsiteX98" fmla="*/ 6625883 w 10691446"/>
              <a:gd name="connsiteY98" fmla="*/ 5697538 h 8315209"/>
              <a:gd name="connsiteX99" fmla="*/ 6654018 w 10691446"/>
              <a:gd name="connsiteY99" fmla="*/ 5767876 h 8315209"/>
              <a:gd name="connsiteX100" fmla="*/ 6738424 w 10691446"/>
              <a:gd name="connsiteY100" fmla="*/ 5978892 h 8315209"/>
              <a:gd name="connsiteX101" fmla="*/ 6710289 w 10691446"/>
              <a:gd name="connsiteY101" fmla="*/ 6400922 h 8315209"/>
              <a:gd name="connsiteX102" fmla="*/ 6668086 w 10691446"/>
              <a:gd name="connsiteY102" fmla="*/ 6485329 h 8315209"/>
              <a:gd name="connsiteX103" fmla="*/ 6654018 w 10691446"/>
              <a:gd name="connsiteY103" fmla="*/ 6527532 h 8315209"/>
              <a:gd name="connsiteX104" fmla="*/ 6682153 w 10691446"/>
              <a:gd name="connsiteY104" fmla="*/ 7230916 h 8315209"/>
              <a:gd name="connsiteX105" fmla="*/ 6907236 w 10691446"/>
              <a:gd name="connsiteY105" fmla="*/ 7835827 h 8315209"/>
              <a:gd name="connsiteX106" fmla="*/ 6977575 w 10691446"/>
              <a:gd name="connsiteY106" fmla="*/ 7934301 h 8315209"/>
              <a:gd name="connsiteX107" fmla="*/ 7047913 w 10691446"/>
              <a:gd name="connsiteY107" fmla="*/ 7976504 h 8315209"/>
              <a:gd name="connsiteX108" fmla="*/ 7244861 w 10691446"/>
              <a:gd name="connsiteY108" fmla="*/ 8046842 h 8315209"/>
              <a:gd name="connsiteX109" fmla="*/ 7413673 w 10691446"/>
              <a:gd name="connsiteY109" fmla="*/ 8117181 h 8315209"/>
              <a:gd name="connsiteX110" fmla="*/ 7793501 w 10691446"/>
              <a:gd name="connsiteY110" fmla="*/ 8229722 h 8315209"/>
              <a:gd name="connsiteX111" fmla="*/ 8018584 w 10691446"/>
              <a:gd name="connsiteY111" fmla="*/ 8243790 h 8315209"/>
              <a:gd name="connsiteX112" fmla="*/ 8567224 w 10691446"/>
              <a:gd name="connsiteY112" fmla="*/ 8271926 h 8315209"/>
              <a:gd name="connsiteX113" fmla="*/ 8932984 w 10691446"/>
              <a:gd name="connsiteY113" fmla="*/ 8314129 h 8315209"/>
              <a:gd name="connsiteX114" fmla="*/ 9073661 w 10691446"/>
              <a:gd name="connsiteY114" fmla="*/ 8285993 h 8315209"/>
              <a:gd name="connsiteX115" fmla="*/ 9369083 w 10691446"/>
              <a:gd name="connsiteY115" fmla="*/ 8145316 h 8315209"/>
              <a:gd name="connsiteX116" fmla="*/ 9453489 w 10691446"/>
              <a:gd name="connsiteY116" fmla="*/ 8131249 h 8315209"/>
              <a:gd name="connsiteX117" fmla="*/ 9636369 w 10691446"/>
              <a:gd name="connsiteY117" fmla="*/ 8074978 h 8315209"/>
              <a:gd name="connsiteX118" fmla="*/ 9692640 w 10691446"/>
              <a:gd name="connsiteY118" fmla="*/ 8046842 h 8315209"/>
              <a:gd name="connsiteX119" fmla="*/ 9791113 w 10691446"/>
              <a:gd name="connsiteY119" fmla="*/ 8018707 h 8315209"/>
              <a:gd name="connsiteX120" fmla="*/ 9889587 w 10691446"/>
              <a:gd name="connsiteY120" fmla="*/ 7962436 h 8315209"/>
              <a:gd name="connsiteX121" fmla="*/ 10339753 w 10691446"/>
              <a:gd name="connsiteY121" fmla="*/ 7399729 h 8315209"/>
              <a:gd name="connsiteX122" fmla="*/ 10649243 w 10691446"/>
              <a:gd name="connsiteY122" fmla="*/ 6640073 h 8315209"/>
              <a:gd name="connsiteX123" fmla="*/ 10691446 w 10691446"/>
              <a:gd name="connsiteY123" fmla="*/ 6429058 h 8315209"/>
              <a:gd name="connsiteX124" fmla="*/ 10649243 w 10691446"/>
              <a:gd name="connsiteY124" fmla="*/ 5767876 h 8315209"/>
              <a:gd name="connsiteX125" fmla="*/ 10635175 w 10691446"/>
              <a:gd name="connsiteY125" fmla="*/ 5444319 h 8315209"/>
              <a:gd name="connsiteX126" fmla="*/ 10592972 w 10691446"/>
              <a:gd name="connsiteY126" fmla="*/ 5205169 h 8315209"/>
              <a:gd name="connsiteX127" fmla="*/ 10522633 w 10691446"/>
              <a:gd name="connsiteY127" fmla="*/ 4656529 h 8315209"/>
              <a:gd name="connsiteX128" fmla="*/ 10494498 w 10691446"/>
              <a:gd name="connsiteY128" fmla="*/ 4473649 h 8315209"/>
              <a:gd name="connsiteX129" fmla="*/ 10424160 w 10691446"/>
              <a:gd name="connsiteY129" fmla="*/ 3798399 h 8315209"/>
              <a:gd name="connsiteX130" fmla="*/ 10410092 w 10691446"/>
              <a:gd name="connsiteY130" fmla="*/ 3460775 h 8315209"/>
              <a:gd name="connsiteX131" fmla="*/ 10339753 w 10691446"/>
              <a:gd name="connsiteY131" fmla="*/ 2813661 h 8315209"/>
              <a:gd name="connsiteX132" fmla="*/ 10297550 w 10691446"/>
              <a:gd name="connsiteY132" fmla="*/ 2574510 h 8315209"/>
              <a:gd name="connsiteX133" fmla="*/ 10269415 w 10691446"/>
              <a:gd name="connsiteY133" fmla="*/ 2279089 h 8315209"/>
              <a:gd name="connsiteX134" fmla="*/ 10213144 w 10691446"/>
              <a:gd name="connsiteY134" fmla="*/ 1969599 h 8315209"/>
              <a:gd name="connsiteX135" fmla="*/ 10114670 w 10691446"/>
              <a:gd name="connsiteY135" fmla="*/ 1575704 h 8315209"/>
              <a:gd name="connsiteX136" fmla="*/ 10086535 w 10691446"/>
              <a:gd name="connsiteY136" fmla="*/ 1252147 h 8315209"/>
              <a:gd name="connsiteX137" fmla="*/ 10072467 w 10691446"/>
              <a:gd name="connsiteY137" fmla="*/ 970793 h 8315209"/>
              <a:gd name="connsiteX138" fmla="*/ 9931790 w 10691446"/>
              <a:gd name="connsiteY138" fmla="*/ 534695 h 8315209"/>
              <a:gd name="connsiteX139" fmla="*/ 9720775 w 10691446"/>
              <a:gd name="connsiteY139" fmla="*/ 478424 h 8315209"/>
              <a:gd name="connsiteX140" fmla="*/ 8764172 w 10691446"/>
              <a:gd name="connsiteY140" fmla="*/ 239274 h 8315209"/>
              <a:gd name="connsiteX141" fmla="*/ 8285871 w 10691446"/>
              <a:gd name="connsiteY141" fmla="*/ 225205 h 8315209"/>
              <a:gd name="connsiteX142" fmla="*/ 7666892 w 10691446"/>
              <a:gd name="connsiteY142" fmla="*/ 520627 h 8315209"/>
              <a:gd name="connsiteX143" fmla="*/ 7160455 w 10691446"/>
              <a:gd name="connsiteY143" fmla="*/ 492492 h 8315209"/>
              <a:gd name="connsiteX144" fmla="*/ 6907236 w 10691446"/>
              <a:gd name="connsiteY144" fmla="*/ 464356 h 8315209"/>
              <a:gd name="connsiteX145" fmla="*/ 6386732 w 10691446"/>
              <a:gd name="connsiteY145" fmla="*/ 436221 h 8315209"/>
              <a:gd name="connsiteX146" fmla="*/ 5725550 w 10691446"/>
              <a:gd name="connsiteY146" fmla="*/ 337747 h 8315209"/>
              <a:gd name="connsiteX147" fmla="*/ 5514535 w 10691446"/>
              <a:gd name="connsiteY147" fmla="*/ 295544 h 8315209"/>
              <a:gd name="connsiteX148" fmla="*/ 4895556 w 10691446"/>
              <a:gd name="connsiteY148" fmla="*/ 225206 h 8315209"/>
              <a:gd name="connsiteX149" fmla="*/ 4501661 w 10691446"/>
              <a:gd name="connsiteY149" fmla="*/ 140799 h 8315209"/>
              <a:gd name="connsiteX150" fmla="*/ 4304713 w 10691446"/>
              <a:gd name="connsiteY150" fmla="*/ 84529 h 8315209"/>
              <a:gd name="connsiteX151" fmla="*/ 4079630 w 10691446"/>
              <a:gd name="connsiteY151" fmla="*/ 42326 h 8315209"/>
              <a:gd name="connsiteX152" fmla="*/ 3896750 w 10691446"/>
              <a:gd name="connsiteY152" fmla="*/ 28258 h 8315209"/>
              <a:gd name="connsiteX153" fmla="*/ 3854547 w 10691446"/>
              <a:gd name="connsiteY153" fmla="*/ 14190 h 8315209"/>
              <a:gd name="connsiteX154" fmla="*/ 3432516 w 10691446"/>
              <a:gd name="connsiteY154" fmla="*/ 14190 h 8315209"/>
              <a:gd name="connsiteX155" fmla="*/ 3263704 w 10691446"/>
              <a:gd name="connsiteY155" fmla="*/ 42326 h 8315209"/>
              <a:gd name="connsiteX156" fmla="*/ 2982350 w 10691446"/>
              <a:gd name="connsiteY156" fmla="*/ 56393 h 8315209"/>
              <a:gd name="connsiteX157" fmla="*/ 2799470 w 10691446"/>
              <a:gd name="connsiteY157" fmla="*/ 70461 h 8315209"/>
              <a:gd name="connsiteX158" fmla="*/ 2433710 w 10691446"/>
              <a:gd name="connsiteY158" fmla="*/ 126732 h 8315209"/>
              <a:gd name="connsiteX159" fmla="*/ 1491175 w 10691446"/>
              <a:gd name="connsiteY159" fmla="*/ 154867 h 8315209"/>
              <a:gd name="connsiteX160" fmla="*/ 1406769 w 10691446"/>
              <a:gd name="connsiteY160" fmla="*/ 168935 h 8315209"/>
              <a:gd name="connsiteX161" fmla="*/ 1364566 w 10691446"/>
              <a:gd name="connsiteY161" fmla="*/ 183002 h 8315209"/>
              <a:gd name="connsiteX162" fmla="*/ 1237956 w 10691446"/>
              <a:gd name="connsiteY162" fmla="*/ 197070 h 8315209"/>
              <a:gd name="connsiteX163" fmla="*/ 1083212 w 10691446"/>
              <a:gd name="connsiteY163" fmla="*/ 225206 h 8315209"/>
              <a:gd name="connsiteX164" fmla="*/ 970670 w 10691446"/>
              <a:gd name="connsiteY164" fmla="*/ 239273 h 8315209"/>
              <a:gd name="connsiteX165" fmla="*/ 858129 w 10691446"/>
              <a:gd name="connsiteY165" fmla="*/ 267409 h 8315209"/>
              <a:gd name="connsiteX166" fmla="*/ 858129 w 10691446"/>
              <a:gd name="connsiteY166" fmla="*/ 281476 h 8315209"/>
              <a:gd name="connsiteX167" fmla="*/ 858129 w 10691446"/>
              <a:gd name="connsiteY16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21181 w 10691446"/>
              <a:gd name="connsiteY79" fmla="*/ 4086152 h 8315209"/>
              <a:gd name="connsiteX80" fmla="*/ 6726873 w 10691446"/>
              <a:gd name="connsiteY80" fmla="*/ 4330676 h 8315209"/>
              <a:gd name="connsiteX81" fmla="*/ 6822830 w 10691446"/>
              <a:gd name="connsiteY81" fmla="*/ 4389242 h 8315209"/>
              <a:gd name="connsiteX82" fmla="*/ 6822830 w 10691446"/>
              <a:gd name="connsiteY82" fmla="*/ 4628393 h 8315209"/>
              <a:gd name="connsiteX83" fmla="*/ 6794695 w 10691446"/>
              <a:gd name="connsiteY83" fmla="*/ 4726867 h 8315209"/>
              <a:gd name="connsiteX84" fmla="*/ 6752492 w 10691446"/>
              <a:gd name="connsiteY84" fmla="*/ 4783138 h 8315209"/>
              <a:gd name="connsiteX85" fmla="*/ 6738424 w 10691446"/>
              <a:gd name="connsiteY85" fmla="*/ 4825341 h 8315209"/>
              <a:gd name="connsiteX86" fmla="*/ 6696221 w 10691446"/>
              <a:gd name="connsiteY86" fmla="*/ 4853476 h 8315209"/>
              <a:gd name="connsiteX87" fmla="*/ 6611815 w 10691446"/>
              <a:gd name="connsiteY87" fmla="*/ 4895679 h 8315209"/>
              <a:gd name="connsiteX88" fmla="*/ 6583680 w 10691446"/>
              <a:gd name="connsiteY88" fmla="*/ 4937882 h 8315209"/>
              <a:gd name="connsiteX89" fmla="*/ 6541476 w 10691446"/>
              <a:gd name="connsiteY89" fmla="*/ 4966018 h 8315209"/>
              <a:gd name="connsiteX90" fmla="*/ 6527409 w 10691446"/>
              <a:gd name="connsiteY90" fmla="*/ 5008221 h 8315209"/>
              <a:gd name="connsiteX91" fmla="*/ 6465935 w 10691446"/>
              <a:gd name="connsiteY91" fmla="*/ 5007781 h 8315209"/>
              <a:gd name="connsiteX92" fmla="*/ 6461394 w 10691446"/>
              <a:gd name="connsiteY92" fmla="*/ 5078559 h 8315209"/>
              <a:gd name="connsiteX93" fmla="*/ 6527409 w 10691446"/>
              <a:gd name="connsiteY93" fmla="*/ 5177033 h 8315209"/>
              <a:gd name="connsiteX94" fmla="*/ 6555544 w 10691446"/>
              <a:gd name="connsiteY94" fmla="*/ 5275507 h 8315209"/>
              <a:gd name="connsiteX95" fmla="*/ 6569612 w 10691446"/>
              <a:gd name="connsiteY95" fmla="*/ 5317710 h 8315209"/>
              <a:gd name="connsiteX96" fmla="*/ 6611815 w 10691446"/>
              <a:gd name="connsiteY96" fmla="*/ 5584996 h 8315209"/>
              <a:gd name="connsiteX97" fmla="*/ 6625883 w 10691446"/>
              <a:gd name="connsiteY97" fmla="*/ 5697538 h 8315209"/>
              <a:gd name="connsiteX98" fmla="*/ 6654018 w 10691446"/>
              <a:gd name="connsiteY98" fmla="*/ 5767876 h 8315209"/>
              <a:gd name="connsiteX99" fmla="*/ 6738424 w 10691446"/>
              <a:gd name="connsiteY99" fmla="*/ 5978892 h 8315209"/>
              <a:gd name="connsiteX100" fmla="*/ 6710289 w 10691446"/>
              <a:gd name="connsiteY100" fmla="*/ 6400922 h 8315209"/>
              <a:gd name="connsiteX101" fmla="*/ 6668086 w 10691446"/>
              <a:gd name="connsiteY101" fmla="*/ 6485329 h 8315209"/>
              <a:gd name="connsiteX102" fmla="*/ 6654018 w 10691446"/>
              <a:gd name="connsiteY102" fmla="*/ 6527532 h 8315209"/>
              <a:gd name="connsiteX103" fmla="*/ 6682153 w 10691446"/>
              <a:gd name="connsiteY103" fmla="*/ 7230916 h 8315209"/>
              <a:gd name="connsiteX104" fmla="*/ 6907236 w 10691446"/>
              <a:gd name="connsiteY104" fmla="*/ 7835827 h 8315209"/>
              <a:gd name="connsiteX105" fmla="*/ 6977575 w 10691446"/>
              <a:gd name="connsiteY105" fmla="*/ 7934301 h 8315209"/>
              <a:gd name="connsiteX106" fmla="*/ 7047913 w 10691446"/>
              <a:gd name="connsiteY106" fmla="*/ 7976504 h 8315209"/>
              <a:gd name="connsiteX107" fmla="*/ 7244861 w 10691446"/>
              <a:gd name="connsiteY107" fmla="*/ 8046842 h 8315209"/>
              <a:gd name="connsiteX108" fmla="*/ 7413673 w 10691446"/>
              <a:gd name="connsiteY108" fmla="*/ 8117181 h 8315209"/>
              <a:gd name="connsiteX109" fmla="*/ 7793501 w 10691446"/>
              <a:gd name="connsiteY109" fmla="*/ 8229722 h 8315209"/>
              <a:gd name="connsiteX110" fmla="*/ 8018584 w 10691446"/>
              <a:gd name="connsiteY110" fmla="*/ 8243790 h 8315209"/>
              <a:gd name="connsiteX111" fmla="*/ 8567224 w 10691446"/>
              <a:gd name="connsiteY111" fmla="*/ 8271926 h 8315209"/>
              <a:gd name="connsiteX112" fmla="*/ 8932984 w 10691446"/>
              <a:gd name="connsiteY112" fmla="*/ 8314129 h 8315209"/>
              <a:gd name="connsiteX113" fmla="*/ 9073661 w 10691446"/>
              <a:gd name="connsiteY113" fmla="*/ 8285993 h 8315209"/>
              <a:gd name="connsiteX114" fmla="*/ 9369083 w 10691446"/>
              <a:gd name="connsiteY114" fmla="*/ 8145316 h 8315209"/>
              <a:gd name="connsiteX115" fmla="*/ 9453489 w 10691446"/>
              <a:gd name="connsiteY115" fmla="*/ 8131249 h 8315209"/>
              <a:gd name="connsiteX116" fmla="*/ 9636369 w 10691446"/>
              <a:gd name="connsiteY116" fmla="*/ 8074978 h 8315209"/>
              <a:gd name="connsiteX117" fmla="*/ 9692640 w 10691446"/>
              <a:gd name="connsiteY117" fmla="*/ 8046842 h 8315209"/>
              <a:gd name="connsiteX118" fmla="*/ 9791113 w 10691446"/>
              <a:gd name="connsiteY118" fmla="*/ 8018707 h 8315209"/>
              <a:gd name="connsiteX119" fmla="*/ 9889587 w 10691446"/>
              <a:gd name="connsiteY119" fmla="*/ 7962436 h 8315209"/>
              <a:gd name="connsiteX120" fmla="*/ 10339753 w 10691446"/>
              <a:gd name="connsiteY120" fmla="*/ 7399729 h 8315209"/>
              <a:gd name="connsiteX121" fmla="*/ 10649243 w 10691446"/>
              <a:gd name="connsiteY121" fmla="*/ 6640073 h 8315209"/>
              <a:gd name="connsiteX122" fmla="*/ 10691446 w 10691446"/>
              <a:gd name="connsiteY122" fmla="*/ 6429058 h 8315209"/>
              <a:gd name="connsiteX123" fmla="*/ 10649243 w 10691446"/>
              <a:gd name="connsiteY123" fmla="*/ 5767876 h 8315209"/>
              <a:gd name="connsiteX124" fmla="*/ 10635175 w 10691446"/>
              <a:gd name="connsiteY124" fmla="*/ 5444319 h 8315209"/>
              <a:gd name="connsiteX125" fmla="*/ 10592972 w 10691446"/>
              <a:gd name="connsiteY125" fmla="*/ 5205169 h 8315209"/>
              <a:gd name="connsiteX126" fmla="*/ 10522633 w 10691446"/>
              <a:gd name="connsiteY126" fmla="*/ 4656529 h 8315209"/>
              <a:gd name="connsiteX127" fmla="*/ 10494498 w 10691446"/>
              <a:gd name="connsiteY127" fmla="*/ 4473649 h 8315209"/>
              <a:gd name="connsiteX128" fmla="*/ 10424160 w 10691446"/>
              <a:gd name="connsiteY128" fmla="*/ 3798399 h 8315209"/>
              <a:gd name="connsiteX129" fmla="*/ 10410092 w 10691446"/>
              <a:gd name="connsiteY129" fmla="*/ 3460775 h 8315209"/>
              <a:gd name="connsiteX130" fmla="*/ 10339753 w 10691446"/>
              <a:gd name="connsiteY130" fmla="*/ 2813661 h 8315209"/>
              <a:gd name="connsiteX131" fmla="*/ 10297550 w 10691446"/>
              <a:gd name="connsiteY131" fmla="*/ 2574510 h 8315209"/>
              <a:gd name="connsiteX132" fmla="*/ 10269415 w 10691446"/>
              <a:gd name="connsiteY132" fmla="*/ 2279089 h 8315209"/>
              <a:gd name="connsiteX133" fmla="*/ 10213144 w 10691446"/>
              <a:gd name="connsiteY133" fmla="*/ 1969599 h 8315209"/>
              <a:gd name="connsiteX134" fmla="*/ 10114670 w 10691446"/>
              <a:gd name="connsiteY134" fmla="*/ 1575704 h 8315209"/>
              <a:gd name="connsiteX135" fmla="*/ 10086535 w 10691446"/>
              <a:gd name="connsiteY135" fmla="*/ 1252147 h 8315209"/>
              <a:gd name="connsiteX136" fmla="*/ 10072467 w 10691446"/>
              <a:gd name="connsiteY136" fmla="*/ 970793 h 8315209"/>
              <a:gd name="connsiteX137" fmla="*/ 9931790 w 10691446"/>
              <a:gd name="connsiteY137" fmla="*/ 534695 h 8315209"/>
              <a:gd name="connsiteX138" fmla="*/ 9720775 w 10691446"/>
              <a:gd name="connsiteY138" fmla="*/ 478424 h 8315209"/>
              <a:gd name="connsiteX139" fmla="*/ 8764172 w 10691446"/>
              <a:gd name="connsiteY139" fmla="*/ 239274 h 8315209"/>
              <a:gd name="connsiteX140" fmla="*/ 8285871 w 10691446"/>
              <a:gd name="connsiteY140" fmla="*/ 225205 h 8315209"/>
              <a:gd name="connsiteX141" fmla="*/ 7666892 w 10691446"/>
              <a:gd name="connsiteY141" fmla="*/ 520627 h 8315209"/>
              <a:gd name="connsiteX142" fmla="*/ 7160455 w 10691446"/>
              <a:gd name="connsiteY142" fmla="*/ 492492 h 8315209"/>
              <a:gd name="connsiteX143" fmla="*/ 6907236 w 10691446"/>
              <a:gd name="connsiteY143" fmla="*/ 464356 h 8315209"/>
              <a:gd name="connsiteX144" fmla="*/ 6386732 w 10691446"/>
              <a:gd name="connsiteY144" fmla="*/ 436221 h 8315209"/>
              <a:gd name="connsiteX145" fmla="*/ 5725550 w 10691446"/>
              <a:gd name="connsiteY145" fmla="*/ 337747 h 8315209"/>
              <a:gd name="connsiteX146" fmla="*/ 5514535 w 10691446"/>
              <a:gd name="connsiteY146" fmla="*/ 295544 h 8315209"/>
              <a:gd name="connsiteX147" fmla="*/ 4895556 w 10691446"/>
              <a:gd name="connsiteY147" fmla="*/ 225206 h 8315209"/>
              <a:gd name="connsiteX148" fmla="*/ 4501661 w 10691446"/>
              <a:gd name="connsiteY148" fmla="*/ 140799 h 8315209"/>
              <a:gd name="connsiteX149" fmla="*/ 4304713 w 10691446"/>
              <a:gd name="connsiteY149" fmla="*/ 84529 h 8315209"/>
              <a:gd name="connsiteX150" fmla="*/ 4079630 w 10691446"/>
              <a:gd name="connsiteY150" fmla="*/ 42326 h 8315209"/>
              <a:gd name="connsiteX151" fmla="*/ 3896750 w 10691446"/>
              <a:gd name="connsiteY151" fmla="*/ 28258 h 8315209"/>
              <a:gd name="connsiteX152" fmla="*/ 3854547 w 10691446"/>
              <a:gd name="connsiteY152" fmla="*/ 14190 h 8315209"/>
              <a:gd name="connsiteX153" fmla="*/ 3432516 w 10691446"/>
              <a:gd name="connsiteY153" fmla="*/ 14190 h 8315209"/>
              <a:gd name="connsiteX154" fmla="*/ 3263704 w 10691446"/>
              <a:gd name="connsiteY154" fmla="*/ 42326 h 8315209"/>
              <a:gd name="connsiteX155" fmla="*/ 2982350 w 10691446"/>
              <a:gd name="connsiteY155" fmla="*/ 56393 h 8315209"/>
              <a:gd name="connsiteX156" fmla="*/ 2799470 w 10691446"/>
              <a:gd name="connsiteY156" fmla="*/ 70461 h 8315209"/>
              <a:gd name="connsiteX157" fmla="*/ 2433710 w 10691446"/>
              <a:gd name="connsiteY157" fmla="*/ 126732 h 8315209"/>
              <a:gd name="connsiteX158" fmla="*/ 1491175 w 10691446"/>
              <a:gd name="connsiteY158" fmla="*/ 154867 h 8315209"/>
              <a:gd name="connsiteX159" fmla="*/ 1406769 w 10691446"/>
              <a:gd name="connsiteY159" fmla="*/ 168935 h 8315209"/>
              <a:gd name="connsiteX160" fmla="*/ 1364566 w 10691446"/>
              <a:gd name="connsiteY160" fmla="*/ 183002 h 8315209"/>
              <a:gd name="connsiteX161" fmla="*/ 1237956 w 10691446"/>
              <a:gd name="connsiteY161" fmla="*/ 197070 h 8315209"/>
              <a:gd name="connsiteX162" fmla="*/ 1083212 w 10691446"/>
              <a:gd name="connsiteY162" fmla="*/ 225206 h 8315209"/>
              <a:gd name="connsiteX163" fmla="*/ 970670 w 10691446"/>
              <a:gd name="connsiteY163" fmla="*/ 239273 h 8315209"/>
              <a:gd name="connsiteX164" fmla="*/ 858129 w 10691446"/>
              <a:gd name="connsiteY164" fmla="*/ 267409 h 8315209"/>
              <a:gd name="connsiteX165" fmla="*/ 858129 w 10691446"/>
              <a:gd name="connsiteY165" fmla="*/ 281476 h 8315209"/>
              <a:gd name="connsiteX166" fmla="*/ 858129 w 10691446"/>
              <a:gd name="connsiteY16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822830 w 10691446"/>
              <a:gd name="connsiteY81" fmla="*/ 4389242 h 8315209"/>
              <a:gd name="connsiteX82" fmla="*/ 6822830 w 10691446"/>
              <a:gd name="connsiteY82" fmla="*/ 4628393 h 8315209"/>
              <a:gd name="connsiteX83" fmla="*/ 6794695 w 10691446"/>
              <a:gd name="connsiteY83" fmla="*/ 4726867 h 8315209"/>
              <a:gd name="connsiteX84" fmla="*/ 6752492 w 10691446"/>
              <a:gd name="connsiteY84" fmla="*/ 4783138 h 8315209"/>
              <a:gd name="connsiteX85" fmla="*/ 6738424 w 10691446"/>
              <a:gd name="connsiteY85" fmla="*/ 4825341 h 8315209"/>
              <a:gd name="connsiteX86" fmla="*/ 6696221 w 10691446"/>
              <a:gd name="connsiteY86" fmla="*/ 4853476 h 8315209"/>
              <a:gd name="connsiteX87" fmla="*/ 6611815 w 10691446"/>
              <a:gd name="connsiteY87" fmla="*/ 4895679 h 8315209"/>
              <a:gd name="connsiteX88" fmla="*/ 6583680 w 10691446"/>
              <a:gd name="connsiteY88" fmla="*/ 4937882 h 8315209"/>
              <a:gd name="connsiteX89" fmla="*/ 6541476 w 10691446"/>
              <a:gd name="connsiteY89" fmla="*/ 4966018 h 8315209"/>
              <a:gd name="connsiteX90" fmla="*/ 6527409 w 10691446"/>
              <a:gd name="connsiteY90" fmla="*/ 5008221 h 8315209"/>
              <a:gd name="connsiteX91" fmla="*/ 6465935 w 10691446"/>
              <a:gd name="connsiteY91" fmla="*/ 5007781 h 8315209"/>
              <a:gd name="connsiteX92" fmla="*/ 6461394 w 10691446"/>
              <a:gd name="connsiteY92" fmla="*/ 5078559 h 8315209"/>
              <a:gd name="connsiteX93" fmla="*/ 6527409 w 10691446"/>
              <a:gd name="connsiteY93" fmla="*/ 5177033 h 8315209"/>
              <a:gd name="connsiteX94" fmla="*/ 6555544 w 10691446"/>
              <a:gd name="connsiteY94" fmla="*/ 5275507 h 8315209"/>
              <a:gd name="connsiteX95" fmla="*/ 6569612 w 10691446"/>
              <a:gd name="connsiteY95" fmla="*/ 5317710 h 8315209"/>
              <a:gd name="connsiteX96" fmla="*/ 6611815 w 10691446"/>
              <a:gd name="connsiteY96" fmla="*/ 5584996 h 8315209"/>
              <a:gd name="connsiteX97" fmla="*/ 6625883 w 10691446"/>
              <a:gd name="connsiteY97" fmla="*/ 5697538 h 8315209"/>
              <a:gd name="connsiteX98" fmla="*/ 6654018 w 10691446"/>
              <a:gd name="connsiteY98" fmla="*/ 5767876 h 8315209"/>
              <a:gd name="connsiteX99" fmla="*/ 6738424 w 10691446"/>
              <a:gd name="connsiteY99" fmla="*/ 5978892 h 8315209"/>
              <a:gd name="connsiteX100" fmla="*/ 6710289 w 10691446"/>
              <a:gd name="connsiteY100" fmla="*/ 6400922 h 8315209"/>
              <a:gd name="connsiteX101" fmla="*/ 6668086 w 10691446"/>
              <a:gd name="connsiteY101" fmla="*/ 6485329 h 8315209"/>
              <a:gd name="connsiteX102" fmla="*/ 6654018 w 10691446"/>
              <a:gd name="connsiteY102" fmla="*/ 6527532 h 8315209"/>
              <a:gd name="connsiteX103" fmla="*/ 6682153 w 10691446"/>
              <a:gd name="connsiteY103" fmla="*/ 7230916 h 8315209"/>
              <a:gd name="connsiteX104" fmla="*/ 6907236 w 10691446"/>
              <a:gd name="connsiteY104" fmla="*/ 7835827 h 8315209"/>
              <a:gd name="connsiteX105" fmla="*/ 6977575 w 10691446"/>
              <a:gd name="connsiteY105" fmla="*/ 7934301 h 8315209"/>
              <a:gd name="connsiteX106" fmla="*/ 7047913 w 10691446"/>
              <a:gd name="connsiteY106" fmla="*/ 7976504 h 8315209"/>
              <a:gd name="connsiteX107" fmla="*/ 7244861 w 10691446"/>
              <a:gd name="connsiteY107" fmla="*/ 8046842 h 8315209"/>
              <a:gd name="connsiteX108" fmla="*/ 7413673 w 10691446"/>
              <a:gd name="connsiteY108" fmla="*/ 8117181 h 8315209"/>
              <a:gd name="connsiteX109" fmla="*/ 7793501 w 10691446"/>
              <a:gd name="connsiteY109" fmla="*/ 8229722 h 8315209"/>
              <a:gd name="connsiteX110" fmla="*/ 8018584 w 10691446"/>
              <a:gd name="connsiteY110" fmla="*/ 8243790 h 8315209"/>
              <a:gd name="connsiteX111" fmla="*/ 8567224 w 10691446"/>
              <a:gd name="connsiteY111" fmla="*/ 8271926 h 8315209"/>
              <a:gd name="connsiteX112" fmla="*/ 8932984 w 10691446"/>
              <a:gd name="connsiteY112" fmla="*/ 8314129 h 8315209"/>
              <a:gd name="connsiteX113" fmla="*/ 9073661 w 10691446"/>
              <a:gd name="connsiteY113" fmla="*/ 8285993 h 8315209"/>
              <a:gd name="connsiteX114" fmla="*/ 9369083 w 10691446"/>
              <a:gd name="connsiteY114" fmla="*/ 8145316 h 8315209"/>
              <a:gd name="connsiteX115" fmla="*/ 9453489 w 10691446"/>
              <a:gd name="connsiteY115" fmla="*/ 8131249 h 8315209"/>
              <a:gd name="connsiteX116" fmla="*/ 9636369 w 10691446"/>
              <a:gd name="connsiteY116" fmla="*/ 8074978 h 8315209"/>
              <a:gd name="connsiteX117" fmla="*/ 9692640 w 10691446"/>
              <a:gd name="connsiteY117" fmla="*/ 8046842 h 8315209"/>
              <a:gd name="connsiteX118" fmla="*/ 9791113 w 10691446"/>
              <a:gd name="connsiteY118" fmla="*/ 8018707 h 8315209"/>
              <a:gd name="connsiteX119" fmla="*/ 9889587 w 10691446"/>
              <a:gd name="connsiteY119" fmla="*/ 7962436 h 8315209"/>
              <a:gd name="connsiteX120" fmla="*/ 10339753 w 10691446"/>
              <a:gd name="connsiteY120" fmla="*/ 7399729 h 8315209"/>
              <a:gd name="connsiteX121" fmla="*/ 10649243 w 10691446"/>
              <a:gd name="connsiteY121" fmla="*/ 6640073 h 8315209"/>
              <a:gd name="connsiteX122" fmla="*/ 10691446 w 10691446"/>
              <a:gd name="connsiteY122" fmla="*/ 6429058 h 8315209"/>
              <a:gd name="connsiteX123" fmla="*/ 10649243 w 10691446"/>
              <a:gd name="connsiteY123" fmla="*/ 5767876 h 8315209"/>
              <a:gd name="connsiteX124" fmla="*/ 10635175 w 10691446"/>
              <a:gd name="connsiteY124" fmla="*/ 5444319 h 8315209"/>
              <a:gd name="connsiteX125" fmla="*/ 10592972 w 10691446"/>
              <a:gd name="connsiteY125" fmla="*/ 5205169 h 8315209"/>
              <a:gd name="connsiteX126" fmla="*/ 10522633 w 10691446"/>
              <a:gd name="connsiteY126" fmla="*/ 4656529 h 8315209"/>
              <a:gd name="connsiteX127" fmla="*/ 10494498 w 10691446"/>
              <a:gd name="connsiteY127" fmla="*/ 4473649 h 8315209"/>
              <a:gd name="connsiteX128" fmla="*/ 10424160 w 10691446"/>
              <a:gd name="connsiteY128" fmla="*/ 3798399 h 8315209"/>
              <a:gd name="connsiteX129" fmla="*/ 10410092 w 10691446"/>
              <a:gd name="connsiteY129" fmla="*/ 3460775 h 8315209"/>
              <a:gd name="connsiteX130" fmla="*/ 10339753 w 10691446"/>
              <a:gd name="connsiteY130" fmla="*/ 2813661 h 8315209"/>
              <a:gd name="connsiteX131" fmla="*/ 10297550 w 10691446"/>
              <a:gd name="connsiteY131" fmla="*/ 2574510 h 8315209"/>
              <a:gd name="connsiteX132" fmla="*/ 10269415 w 10691446"/>
              <a:gd name="connsiteY132" fmla="*/ 2279089 h 8315209"/>
              <a:gd name="connsiteX133" fmla="*/ 10213144 w 10691446"/>
              <a:gd name="connsiteY133" fmla="*/ 1969599 h 8315209"/>
              <a:gd name="connsiteX134" fmla="*/ 10114670 w 10691446"/>
              <a:gd name="connsiteY134" fmla="*/ 1575704 h 8315209"/>
              <a:gd name="connsiteX135" fmla="*/ 10086535 w 10691446"/>
              <a:gd name="connsiteY135" fmla="*/ 1252147 h 8315209"/>
              <a:gd name="connsiteX136" fmla="*/ 10072467 w 10691446"/>
              <a:gd name="connsiteY136" fmla="*/ 970793 h 8315209"/>
              <a:gd name="connsiteX137" fmla="*/ 9931790 w 10691446"/>
              <a:gd name="connsiteY137" fmla="*/ 534695 h 8315209"/>
              <a:gd name="connsiteX138" fmla="*/ 9720775 w 10691446"/>
              <a:gd name="connsiteY138" fmla="*/ 478424 h 8315209"/>
              <a:gd name="connsiteX139" fmla="*/ 8764172 w 10691446"/>
              <a:gd name="connsiteY139" fmla="*/ 239274 h 8315209"/>
              <a:gd name="connsiteX140" fmla="*/ 8285871 w 10691446"/>
              <a:gd name="connsiteY140" fmla="*/ 225205 h 8315209"/>
              <a:gd name="connsiteX141" fmla="*/ 7666892 w 10691446"/>
              <a:gd name="connsiteY141" fmla="*/ 520627 h 8315209"/>
              <a:gd name="connsiteX142" fmla="*/ 7160455 w 10691446"/>
              <a:gd name="connsiteY142" fmla="*/ 492492 h 8315209"/>
              <a:gd name="connsiteX143" fmla="*/ 6907236 w 10691446"/>
              <a:gd name="connsiteY143" fmla="*/ 464356 h 8315209"/>
              <a:gd name="connsiteX144" fmla="*/ 6386732 w 10691446"/>
              <a:gd name="connsiteY144" fmla="*/ 436221 h 8315209"/>
              <a:gd name="connsiteX145" fmla="*/ 5725550 w 10691446"/>
              <a:gd name="connsiteY145" fmla="*/ 337747 h 8315209"/>
              <a:gd name="connsiteX146" fmla="*/ 5514535 w 10691446"/>
              <a:gd name="connsiteY146" fmla="*/ 295544 h 8315209"/>
              <a:gd name="connsiteX147" fmla="*/ 4895556 w 10691446"/>
              <a:gd name="connsiteY147" fmla="*/ 225206 h 8315209"/>
              <a:gd name="connsiteX148" fmla="*/ 4501661 w 10691446"/>
              <a:gd name="connsiteY148" fmla="*/ 140799 h 8315209"/>
              <a:gd name="connsiteX149" fmla="*/ 4304713 w 10691446"/>
              <a:gd name="connsiteY149" fmla="*/ 84529 h 8315209"/>
              <a:gd name="connsiteX150" fmla="*/ 4079630 w 10691446"/>
              <a:gd name="connsiteY150" fmla="*/ 42326 h 8315209"/>
              <a:gd name="connsiteX151" fmla="*/ 3896750 w 10691446"/>
              <a:gd name="connsiteY151" fmla="*/ 28258 h 8315209"/>
              <a:gd name="connsiteX152" fmla="*/ 3854547 w 10691446"/>
              <a:gd name="connsiteY152" fmla="*/ 14190 h 8315209"/>
              <a:gd name="connsiteX153" fmla="*/ 3432516 w 10691446"/>
              <a:gd name="connsiteY153" fmla="*/ 14190 h 8315209"/>
              <a:gd name="connsiteX154" fmla="*/ 3263704 w 10691446"/>
              <a:gd name="connsiteY154" fmla="*/ 42326 h 8315209"/>
              <a:gd name="connsiteX155" fmla="*/ 2982350 w 10691446"/>
              <a:gd name="connsiteY155" fmla="*/ 56393 h 8315209"/>
              <a:gd name="connsiteX156" fmla="*/ 2799470 w 10691446"/>
              <a:gd name="connsiteY156" fmla="*/ 70461 h 8315209"/>
              <a:gd name="connsiteX157" fmla="*/ 2433710 w 10691446"/>
              <a:gd name="connsiteY157" fmla="*/ 126732 h 8315209"/>
              <a:gd name="connsiteX158" fmla="*/ 1491175 w 10691446"/>
              <a:gd name="connsiteY158" fmla="*/ 154867 h 8315209"/>
              <a:gd name="connsiteX159" fmla="*/ 1406769 w 10691446"/>
              <a:gd name="connsiteY159" fmla="*/ 168935 h 8315209"/>
              <a:gd name="connsiteX160" fmla="*/ 1364566 w 10691446"/>
              <a:gd name="connsiteY160" fmla="*/ 183002 h 8315209"/>
              <a:gd name="connsiteX161" fmla="*/ 1237956 w 10691446"/>
              <a:gd name="connsiteY161" fmla="*/ 197070 h 8315209"/>
              <a:gd name="connsiteX162" fmla="*/ 1083212 w 10691446"/>
              <a:gd name="connsiteY162" fmla="*/ 225206 h 8315209"/>
              <a:gd name="connsiteX163" fmla="*/ 970670 w 10691446"/>
              <a:gd name="connsiteY163" fmla="*/ 239273 h 8315209"/>
              <a:gd name="connsiteX164" fmla="*/ 858129 w 10691446"/>
              <a:gd name="connsiteY164" fmla="*/ 267409 h 8315209"/>
              <a:gd name="connsiteX165" fmla="*/ 858129 w 10691446"/>
              <a:gd name="connsiteY165" fmla="*/ 281476 h 8315209"/>
              <a:gd name="connsiteX166" fmla="*/ 858129 w 10691446"/>
              <a:gd name="connsiteY16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822830 w 10691446"/>
              <a:gd name="connsiteY81" fmla="*/ 4628393 h 8315209"/>
              <a:gd name="connsiteX82" fmla="*/ 6794695 w 10691446"/>
              <a:gd name="connsiteY82" fmla="*/ 4726867 h 8315209"/>
              <a:gd name="connsiteX83" fmla="*/ 6752492 w 10691446"/>
              <a:gd name="connsiteY83" fmla="*/ 4783138 h 8315209"/>
              <a:gd name="connsiteX84" fmla="*/ 6738424 w 10691446"/>
              <a:gd name="connsiteY84" fmla="*/ 4825341 h 8315209"/>
              <a:gd name="connsiteX85" fmla="*/ 6696221 w 10691446"/>
              <a:gd name="connsiteY85" fmla="*/ 4853476 h 8315209"/>
              <a:gd name="connsiteX86" fmla="*/ 6611815 w 10691446"/>
              <a:gd name="connsiteY86" fmla="*/ 4895679 h 8315209"/>
              <a:gd name="connsiteX87" fmla="*/ 6583680 w 10691446"/>
              <a:gd name="connsiteY87" fmla="*/ 4937882 h 8315209"/>
              <a:gd name="connsiteX88" fmla="*/ 6541476 w 10691446"/>
              <a:gd name="connsiteY88" fmla="*/ 4966018 h 8315209"/>
              <a:gd name="connsiteX89" fmla="*/ 6527409 w 10691446"/>
              <a:gd name="connsiteY89" fmla="*/ 5008221 h 8315209"/>
              <a:gd name="connsiteX90" fmla="*/ 6465935 w 10691446"/>
              <a:gd name="connsiteY90" fmla="*/ 5007781 h 8315209"/>
              <a:gd name="connsiteX91" fmla="*/ 6461394 w 10691446"/>
              <a:gd name="connsiteY91" fmla="*/ 5078559 h 8315209"/>
              <a:gd name="connsiteX92" fmla="*/ 6527409 w 10691446"/>
              <a:gd name="connsiteY92" fmla="*/ 5177033 h 8315209"/>
              <a:gd name="connsiteX93" fmla="*/ 6555544 w 10691446"/>
              <a:gd name="connsiteY93" fmla="*/ 5275507 h 8315209"/>
              <a:gd name="connsiteX94" fmla="*/ 6569612 w 10691446"/>
              <a:gd name="connsiteY94" fmla="*/ 5317710 h 8315209"/>
              <a:gd name="connsiteX95" fmla="*/ 6611815 w 10691446"/>
              <a:gd name="connsiteY95" fmla="*/ 5584996 h 8315209"/>
              <a:gd name="connsiteX96" fmla="*/ 6625883 w 10691446"/>
              <a:gd name="connsiteY96" fmla="*/ 5697538 h 8315209"/>
              <a:gd name="connsiteX97" fmla="*/ 6654018 w 10691446"/>
              <a:gd name="connsiteY97" fmla="*/ 5767876 h 8315209"/>
              <a:gd name="connsiteX98" fmla="*/ 6738424 w 10691446"/>
              <a:gd name="connsiteY98" fmla="*/ 5978892 h 8315209"/>
              <a:gd name="connsiteX99" fmla="*/ 6710289 w 10691446"/>
              <a:gd name="connsiteY99" fmla="*/ 6400922 h 8315209"/>
              <a:gd name="connsiteX100" fmla="*/ 6668086 w 10691446"/>
              <a:gd name="connsiteY100" fmla="*/ 6485329 h 8315209"/>
              <a:gd name="connsiteX101" fmla="*/ 6654018 w 10691446"/>
              <a:gd name="connsiteY101" fmla="*/ 6527532 h 8315209"/>
              <a:gd name="connsiteX102" fmla="*/ 6682153 w 10691446"/>
              <a:gd name="connsiteY102" fmla="*/ 7230916 h 8315209"/>
              <a:gd name="connsiteX103" fmla="*/ 6907236 w 10691446"/>
              <a:gd name="connsiteY103" fmla="*/ 7835827 h 8315209"/>
              <a:gd name="connsiteX104" fmla="*/ 6977575 w 10691446"/>
              <a:gd name="connsiteY104" fmla="*/ 7934301 h 8315209"/>
              <a:gd name="connsiteX105" fmla="*/ 7047913 w 10691446"/>
              <a:gd name="connsiteY105" fmla="*/ 7976504 h 8315209"/>
              <a:gd name="connsiteX106" fmla="*/ 7244861 w 10691446"/>
              <a:gd name="connsiteY106" fmla="*/ 8046842 h 8315209"/>
              <a:gd name="connsiteX107" fmla="*/ 7413673 w 10691446"/>
              <a:gd name="connsiteY107" fmla="*/ 8117181 h 8315209"/>
              <a:gd name="connsiteX108" fmla="*/ 7793501 w 10691446"/>
              <a:gd name="connsiteY108" fmla="*/ 8229722 h 8315209"/>
              <a:gd name="connsiteX109" fmla="*/ 8018584 w 10691446"/>
              <a:gd name="connsiteY109" fmla="*/ 8243790 h 8315209"/>
              <a:gd name="connsiteX110" fmla="*/ 8567224 w 10691446"/>
              <a:gd name="connsiteY110" fmla="*/ 8271926 h 8315209"/>
              <a:gd name="connsiteX111" fmla="*/ 8932984 w 10691446"/>
              <a:gd name="connsiteY111" fmla="*/ 8314129 h 8315209"/>
              <a:gd name="connsiteX112" fmla="*/ 9073661 w 10691446"/>
              <a:gd name="connsiteY112" fmla="*/ 8285993 h 8315209"/>
              <a:gd name="connsiteX113" fmla="*/ 9369083 w 10691446"/>
              <a:gd name="connsiteY113" fmla="*/ 8145316 h 8315209"/>
              <a:gd name="connsiteX114" fmla="*/ 9453489 w 10691446"/>
              <a:gd name="connsiteY114" fmla="*/ 8131249 h 8315209"/>
              <a:gd name="connsiteX115" fmla="*/ 9636369 w 10691446"/>
              <a:gd name="connsiteY115" fmla="*/ 8074978 h 8315209"/>
              <a:gd name="connsiteX116" fmla="*/ 9692640 w 10691446"/>
              <a:gd name="connsiteY116" fmla="*/ 8046842 h 8315209"/>
              <a:gd name="connsiteX117" fmla="*/ 9791113 w 10691446"/>
              <a:gd name="connsiteY117" fmla="*/ 8018707 h 8315209"/>
              <a:gd name="connsiteX118" fmla="*/ 9889587 w 10691446"/>
              <a:gd name="connsiteY118" fmla="*/ 7962436 h 8315209"/>
              <a:gd name="connsiteX119" fmla="*/ 10339753 w 10691446"/>
              <a:gd name="connsiteY119" fmla="*/ 7399729 h 8315209"/>
              <a:gd name="connsiteX120" fmla="*/ 10649243 w 10691446"/>
              <a:gd name="connsiteY120" fmla="*/ 6640073 h 8315209"/>
              <a:gd name="connsiteX121" fmla="*/ 10691446 w 10691446"/>
              <a:gd name="connsiteY121" fmla="*/ 6429058 h 8315209"/>
              <a:gd name="connsiteX122" fmla="*/ 10649243 w 10691446"/>
              <a:gd name="connsiteY122" fmla="*/ 5767876 h 8315209"/>
              <a:gd name="connsiteX123" fmla="*/ 10635175 w 10691446"/>
              <a:gd name="connsiteY123" fmla="*/ 5444319 h 8315209"/>
              <a:gd name="connsiteX124" fmla="*/ 10592972 w 10691446"/>
              <a:gd name="connsiteY124" fmla="*/ 5205169 h 8315209"/>
              <a:gd name="connsiteX125" fmla="*/ 10522633 w 10691446"/>
              <a:gd name="connsiteY125" fmla="*/ 4656529 h 8315209"/>
              <a:gd name="connsiteX126" fmla="*/ 10494498 w 10691446"/>
              <a:gd name="connsiteY126" fmla="*/ 4473649 h 8315209"/>
              <a:gd name="connsiteX127" fmla="*/ 10424160 w 10691446"/>
              <a:gd name="connsiteY127" fmla="*/ 3798399 h 8315209"/>
              <a:gd name="connsiteX128" fmla="*/ 10410092 w 10691446"/>
              <a:gd name="connsiteY128" fmla="*/ 3460775 h 8315209"/>
              <a:gd name="connsiteX129" fmla="*/ 10339753 w 10691446"/>
              <a:gd name="connsiteY129" fmla="*/ 2813661 h 8315209"/>
              <a:gd name="connsiteX130" fmla="*/ 10297550 w 10691446"/>
              <a:gd name="connsiteY130" fmla="*/ 2574510 h 8315209"/>
              <a:gd name="connsiteX131" fmla="*/ 10269415 w 10691446"/>
              <a:gd name="connsiteY131" fmla="*/ 2279089 h 8315209"/>
              <a:gd name="connsiteX132" fmla="*/ 10213144 w 10691446"/>
              <a:gd name="connsiteY132" fmla="*/ 1969599 h 8315209"/>
              <a:gd name="connsiteX133" fmla="*/ 10114670 w 10691446"/>
              <a:gd name="connsiteY133" fmla="*/ 1575704 h 8315209"/>
              <a:gd name="connsiteX134" fmla="*/ 10086535 w 10691446"/>
              <a:gd name="connsiteY134" fmla="*/ 1252147 h 8315209"/>
              <a:gd name="connsiteX135" fmla="*/ 10072467 w 10691446"/>
              <a:gd name="connsiteY135" fmla="*/ 970793 h 8315209"/>
              <a:gd name="connsiteX136" fmla="*/ 9931790 w 10691446"/>
              <a:gd name="connsiteY136" fmla="*/ 534695 h 8315209"/>
              <a:gd name="connsiteX137" fmla="*/ 9720775 w 10691446"/>
              <a:gd name="connsiteY137" fmla="*/ 478424 h 8315209"/>
              <a:gd name="connsiteX138" fmla="*/ 8764172 w 10691446"/>
              <a:gd name="connsiteY138" fmla="*/ 239274 h 8315209"/>
              <a:gd name="connsiteX139" fmla="*/ 8285871 w 10691446"/>
              <a:gd name="connsiteY139" fmla="*/ 225205 h 8315209"/>
              <a:gd name="connsiteX140" fmla="*/ 7666892 w 10691446"/>
              <a:gd name="connsiteY140" fmla="*/ 520627 h 8315209"/>
              <a:gd name="connsiteX141" fmla="*/ 7160455 w 10691446"/>
              <a:gd name="connsiteY141" fmla="*/ 492492 h 8315209"/>
              <a:gd name="connsiteX142" fmla="*/ 6907236 w 10691446"/>
              <a:gd name="connsiteY142" fmla="*/ 464356 h 8315209"/>
              <a:gd name="connsiteX143" fmla="*/ 6386732 w 10691446"/>
              <a:gd name="connsiteY143" fmla="*/ 436221 h 8315209"/>
              <a:gd name="connsiteX144" fmla="*/ 5725550 w 10691446"/>
              <a:gd name="connsiteY144" fmla="*/ 337747 h 8315209"/>
              <a:gd name="connsiteX145" fmla="*/ 5514535 w 10691446"/>
              <a:gd name="connsiteY145" fmla="*/ 295544 h 8315209"/>
              <a:gd name="connsiteX146" fmla="*/ 4895556 w 10691446"/>
              <a:gd name="connsiteY146" fmla="*/ 225206 h 8315209"/>
              <a:gd name="connsiteX147" fmla="*/ 4501661 w 10691446"/>
              <a:gd name="connsiteY147" fmla="*/ 140799 h 8315209"/>
              <a:gd name="connsiteX148" fmla="*/ 4304713 w 10691446"/>
              <a:gd name="connsiteY148" fmla="*/ 84529 h 8315209"/>
              <a:gd name="connsiteX149" fmla="*/ 4079630 w 10691446"/>
              <a:gd name="connsiteY149" fmla="*/ 42326 h 8315209"/>
              <a:gd name="connsiteX150" fmla="*/ 3896750 w 10691446"/>
              <a:gd name="connsiteY150" fmla="*/ 28258 h 8315209"/>
              <a:gd name="connsiteX151" fmla="*/ 3854547 w 10691446"/>
              <a:gd name="connsiteY151" fmla="*/ 14190 h 8315209"/>
              <a:gd name="connsiteX152" fmla="*/ 3432516 w 10691446"/>
              <a:gd name="connsiteY152" fmla="*/ 14190 h 8315209"/>
              <a:gd name="connsiteX153" fmla="*/ 3263704 w 10691446"/>
              <a:gd name="connsiteY153" fmla="*/ 42326 h 8315209"/>
              <a:gd name="connsiteX154" fmla="*/ 2982350 w 10691446"/>
              <a:gd name="connsiteY154" fmla="*/ 56393 h 8315209"/>
              <a:gd name="connsiteX155" fmla="*/ 2799470 w 10691446"/>
              <a:gd name="connsiteY155" fmla="*/ 70461 h 8315209"/>
              <a:gd name="connsiteX156" fmla="*/ 2433710 w 10691446"/>
              <a:gd name="connsiteY156" fmla="*/ 126732 h 8315209"/>
              <a:gd name="connsiteX157" fmla="*/ 1491175 w 10691446"/>
              <a:gd name="connsiteY157" fmla="*/ 154867 h 8315209"/>
              <a:gd name="connsiteX158" fmla="*/ 1406769 w 10691446"/>
              <a:gd name="connsiteY158" fmla="*/ 168935 h 8315209"/>
              <a:gd name="connsiteX159" fmla="*/ 1364566 w 10691446"/>
              <a:gd name="connsiteY159" fmla="*/ 183002 h 8315209"/>
              <a:gd name="connsiteX160" fmla="*/ 1237956 w 10691446"/>
              <a:gd name="connsiteY160" fmla="*/ 197070 h 8315209"/>
              <a:gd name="connsiteX161" fmla="*/ 1083212 w 10691446"/>
              <a:gd name="connsiteY161" fmla="*/ 225206 h 8315209"/>
              <a:gd name="connsiteX162" fmla="*/ 970670 w 10691446"/>
              <a:gd name="connsiteY162" fmla="*/ 239273 h 8315209"/>
              <a:gd name="connsiteX163" fmla="*/ 858129 w 10691446"/>
              <a:gd name="connsiteY163" fmla="*/ 267409 h 8315209"/>
              <a:gd name="connsiteX164" fmla="*/ 858129 w 10691446"/>
              <a:gd name="connsiteY164" fmla="*/ 281476 h 8315209"/>
              <a:gd name="connsiteX165" fmla="*/ 858129 w 10691446"/>
              <a:gd name="connsiteY16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94695 w 10691446"/>
              <a:gd name="connsiteY81" fmla="*/ 4726867 h 8315209"/>
              <a:gd name="connsiteX82" fmla="*/ 6752492 w 10691446"/>
              <a:gd name="connsiteY82" fmla="*/ 4783138 h 8315209"/>
              <a:gd name="connsiteX83" fmla="*/ 6738424 w 10691446"/>
              <a:gd name="connsiteY83" fmla="*/ 4825341 h 8315209"/>
              <a:gd name="connsiteX84" fmla="*/ 6696221 w 10691446"/>
              <a:gd name="connsiteY84" fmla="*/ 4853476 h 8315209"/>
              <a:gd name="connsiteX85" fmla="*/ 6611815 w 10691446"/>
              <a:gd name="connsiteY85" fmla="*/ 4895679 h 8315209"/>
              <a:gd name="connsiteX86" fmla="*/ 6583680 w 10691446"/>
              <a:gd name="connsiteY86" fmla="*/ 4937882 h 8315209"/>
              <a:gd name="connsiteX87" fmla="*/ 6541476 w 10691446"/>
              <a:gd name="connsiteY87" fmla="*/ 4966018 h 8315209"/>
              <a:gd name="connsiteX88" fmla="*/ 6527409 w 10691446"/>
              <a:gd name="connsiteY88" fmla="*/ 5008221 h 8315209"/>
              <a:gd name="connsiteX89" fmla="*/ 6465935 w 10691446"/>
              <a:gd name="connsiteY89" fmla="*/ 5007781 h 8315209"/>
              <a:gd name="connsiteX90" fmla="*/ 6461394 w 10691446"/>
              <a:gd name="connsiteY90" fmla="*/ 5078559 h 8315209"/>
              <a:gd name="connsiteX91" fmla="*/ 6527409 w 10691446"/>
              <a:gd name="connsiteY91" fmla="*/ 5177033 h 8315209"/>
              <a:gd name="connsiteX92" fmla="*/ 6555544 w 10691446"/>
              <a:gd name="connsiteY92" fmla="*/ 5275507 h 8315209"/>
              <a:gd name="connsiteX93" fmla="*/ 6569612 w 10691446"/>
              <a:gd name="connsiteY93" fmla="*/ 5317710 h 8315209"/>
              <a:gd name="connsiteX94" fmla="*/ 6611815 w 10691446"/>
              <a:gd name="connsiteY94" fmla="*/ 5584996 h 8315209"/>
              <a:gd name="connsiteX95" fmla="*/ 6625883 w 10691446"/>
              <a:gd name="connsiteY95" fmla="*/ 5697538 h 8315209"/>
              <a:gd name="connsiteX96" fmla="*/ 6654018 w 10691446"/>
              <a:gd name="connsiteY96" fmla="*/ 5767876 h 8315209"/>
              <a:gd name="connsiteX97" fmla="*/ 6738424 w 10691446"/>
              <a:gd name="connsiteY97" fmla="*/ 5978892 h 8315209"/>
              <a:gd name="connsiteX98" fmla="*/ 6710289 w 10691446"/>
              <a:gd name="connsiteY98" fmla="*/ 6400922 h 8315209"/>
              <a:gd name="connsiteX99" fmla="*/ 6668086 w 10691446"/>
              <a:gd name="connsiteY99" fmla="*/ 6485329 h 8315209"/>
              <a:gd name="connsiteX100" fmla="*/ 6654018 w 10691446"/>
              <a:gd name="connsiteY100" fmla="*/ 6527532 h 8315209"/>
              <a:gd name="connsiteX101" fmla="*/ 6682153 w 10691446"/>
              <a:gd name="connsiteY101" fmla="*/ 7230916 h 8315209"/>
              <a:gd name="connsiteX102" fmla="*/ 6907236 w 10691446"/>
              <a:gd name="connsiteY102" fmla="*/ 7835827 h 8315209"/>
              <a:gd name="connsiteX103" fmla="*/ 6977575 w 10691446"/>
              <a:gd name="connsiteY103" fmla="*/ 7934301 h 8315209"/>
              <a:gd name="connsiteX104" fmla="*/ 7047913 w 10691446"/>
              <a:gd name="connsiteY104" fmla="*/ 7976504 h 8315209"/>
              <a:gd name="connsiteX105" fmla="*/ 7244861 w 10691446"/>
              <a:gd name="connsiteY105" fmla="*/ 8046842 h 8315209"/>
              <a:gd name="connsiteX106" fmla="*/ 7413673 w 10691446"/>
              <a:gd name="connsiteY106" fmla="*/ 8117181 h 8315209"/>
              <a:gd name="connsiteX107" fmla="*/ 7793501 w 10691446"/>
              <a:gd name="connsiteY107" fmla="*/ 8229722 h 8315209"/>
              <a:gd name="connsiteX108" fmla="*/ 8018584 w 10691446"/>
              <a:gd name="connsiteY108" fmla="*/ 8243790 h 8315209"/>
              <a:gd name="connsiteX109" fmla="*/ 8567224 w 10691446"/>
              <a:gd name="connsiteY109" fmla="*/ 8271926 h 8315209"/>
              <a:gd name="connsiteX110" fmla="*/ 8932984 w 10691446"/>
              <a:gd name="connsiteY110" fmla="*/ 8314129 h 8315209"/>
              <a:gd name="connsiteX111" fmla="*/ 9073661 w 10691446"/>
              <a:gd name="connsiteY111" fmla="*/ 8285993 h 8315209"/>
              <a:gd name="connsiteX112" fmla="*/ 9369083 w 10691446"/>
              <a:gd name="connsiteY112" fmla="*/ 8145316 h 8315209"/>
              <a:gd name="connsiteX113" fmla="*/ 9453489 w 10691446"/>
              <a:gd name="connsiteY113" fmla="*/ 8131249 h 8315209"/>
              <a:gd name="connsiteX114" fmla="*/ 9636369 w 10691446"/>
              <a:gd name="connsiteY114" fmla="*/ 8074978 h 8315209"/>
              <a:gd name="connsiteX115" fmla="*/ 9692640 w 10691446"/>
              <a:gd name="connsiteY115" fmla="*/ 8046842 h 8315209"/>
              <a:gd name="connsiteX116" fmla="*/ 9791113 w 10691446"/>
              <a:gd name="connsiteY116" fmla="*/ 8018707 h 8315209"/>
              <a:gd name="connsiteX117" fmla="*/ 9889587 w 10691446"/>
              <a:gd name="connsiteY117" fmla="*/ 7962436 h 8315209"/>
              <a:gd name="connsiteX118" fmla="*/ 10339753 w 10691446"/>
              <a:gd name="connsiteY118" fmla="*/ 7399729 h 8315209"/>
              <a:gd name="connsiteX119" fmla="*/ 10649243 w 10691446"/>
              <a:gd name="connsiteY119" fmla="*/ 6640073 h 8315209"/>
              <a:gd name="connsiteX120" fmla="*/ 10691446 w 10691446"/>
              <a:gd name="connsiteY120" fmla="*/ 6429058 h 8315209"/>
              <a:gd name="connsiteX121" fmla="*/ 10649243 w 10691446"/>
              <a:gd name="connsiteY121" fmla="*/ 5767876 h 8315209"/>
              <a:gd name="connsiteX122" fmla="*/ 10635175 w 10691446"/>
              <a:gd name="connsiteY122" fmla="*/ 5444319 h 8315209"/>
              <a:gd name="connsiteX123" fmla="*/ 10592972 w 10691446"/>
              <a:gd name="connsiteY123" fmla="*/ 5205169 h 8315209"/>
              <a:gd name="connsiteX124" fmla="*/ 10522633 w 10691446"/>
              <a:gd name="connsiteY124" fmla="*/ 4656529 h 8315209"/>
              <a:gd name="connsiteX125" fmla="*/ 10494498 w 10691446"/>
              <a:gd name="connsiteY125" fmla="*/ 4473649 h 8315209"/>
              <a:gd name="connsiteX126" fmla="*/ 10424160 w 10691446"/>
              <a:gd name="connsiteY126" fmla="*/ 3798399 h 8315209"/>
              <a:gd name="connsiteX127" fmla="*/ 10410092 w 10691446"/>
              <a:gd name="connsiteY127" fmla="*/ 3460775 h 8315209"/>
              <a:gd name="connsiteX128" fmla="*/ 10339753 w 10691446"/>
              <a:gd name="connsiteY128" fmla="*/ 2813661 h 8315209"/>
              <a:gd name="connsiteX129" fmla="*/ 10297550 w 10691446"/>
              <a:gd name="connsiteY129" fmla="*/ 2574510 h 8315209"/>
              <a:gd name="connsiteX130" fmla="*/ 10269415 w 10691446"/>
              <a:gd name="connsiteY130" fmla="*/ 2279089 h 8315209"/>
              <a:gd name="connsiteX131" fmla="*/ 10213144 w 10691446"/>
              <a:gd name="connsiteY131" fmla="*/ 1969599 h 8315209"/>
              <a:gd name="connsiteX132" fmla="*/ 10114670 w 10691446"/>
              <a:gd name="connsiteY132" fmla="*/ 1575704 h 8315209"/>
              <a:gd name="connsiteX133" fmla="*/ 10086535 w 10691446"/>
              <a:gd name="connsiteY133" fmla="*/ 1252147 h 8315209"/>
              <a:gd name="connsiteX134" fmla="*/ 10072467 w 10691446"/>
              <a:gd name="connsiteY134" fmla="*/ 970793 h 8315209"/>
              <a:gd name="connsiteX135" fmla="*/ 9931790 w 10691446"/>
              <a:gd name="connsiteY135" fmla="*/ 534695 h 8315209"/>
              <a:gd name="connsiteX136" fmla="*/ 9720775 w 10691446"/>
              <a:gd name="connsiteY136" fmla="*/ 478424 h 8315209"/>
              <a:gd name="connsiteX137" fmla="*/ 8764172 w 10691446"/>
              <a:gd name="connsiteY137" fmla="*/ 239274 h 8315209"/>
              <a:gd name="connsiteX138" fmla="*/ 8285871 w 10691446"/>
              <a:gd name="connsiteY138" fmla="*/ 225205 h 8315209"/>
              <a:gd name="connsiteX139" fmla="*/ 7666892 w 10691446"/>
              <a:gd name="connsiteY139" fmla="*/ 520627 h 8315209"/>
              <a:gd name="connsiteX140" fmla="*/ 7160455 w 10691446"/>
              <a:gd name="connsiteY140" fmla="*/ 492492 h 8315209"/>
              <a:gd name="connsiteX141" fmla="*/ 6907236 w 10691446"/>
              <a:gd name="connsiteY141" fmla="*/ 464356 h 8315209"/>
              <a:gd name="connsiteX142" fmla="*/ 6386732 w 10691446"/>
              <a:gd name="connsiteY142" fmla="*/ 436221 h 8315209"/>
              <a:gd name="connsiteX143" fmla="*/ 5725550 w 10691446"/>
              <a:gd name="connsiteY143" fmla="*/ 337747 h 8315209"/>
              <a:gd name="connsiteX144" fmla="*/ 5514535 w 10691446"/>
              <a:gd name="connsiteY144" fmla="*/ 295544 h 8315209"/>
              <a:gd name="connsiteX145" fmla="*/ 4895556 w 10691446"/>
              <a:gd name="connsiteY145" fmla="*/ 225206 h 8315209"/>
              <a:gd name="connsiteX146" fmla="*/ 4501661 w 10691446"/>
              <a:gd name="connsiteY146" fmla="*/ 140799 h 8315209"/>
              <a:gd name="connsiteX147" fmla="*/ 4304713 w 10691446"/>
              <a:gd name="connsiteY147" fmla="*/ 84529 h 8315209"/>
              <a:gd name="connsiteX148" fmla="*/ 4079630 w 10691446"/>
              <a:gd name="connsiteY148" fmla="*/ 42326 h 8315209"/>
              <a:gd name="connsiteX149" fmla="*/ 3896750 w 10691446"/>
              <a:gd name="connsiteY149" fmla="*/ 28258 h 8315209"/>
              <a:gd name="connsiteX150" fmla="*/ 3854547 w 10691446"/>
              <a:gd name="connsiteY150" fmla="*/ 14190 h 8315209"/>
              <a:gd name="connsiteX151" fmla="*/ 3432516 w 10691446"/>
              <a:gd name="connsiteY151" fmla="*/ 14190 h 8315209"/>
              <a:gd name="connsiteX152" fmla="*/ 3263704 w 10691446"/>
              <a:gd name="connsiteY152" fmla="*/ 42326 h 8315209"/>
              <a:gd name="connsiteX153" fmla="*/ 2982350 w 10691446"/>
              <a:gd name="connsiteY153" fmla="*/ 56393 h 8315209"/>
              <a:gd name="connsiteX154" fmla="*/ 2799470 w 10691446"/>
              <a:gd name="connsiteY154" fmla="*/ 70461 h 8315209"/>
              <a:gd name="connsiteX155" fmla="*/ 2433710 w 10691446"/>
              <a:gd name="connsiteY155" fmla="*/ 126732 h 8315209"/>
              <a:gd name="connsiteX156" fmla="*/ 1491175 w 10691446"/>
              <a:gd name="connsiteY156" fmla="*/ 154867 h 8315209"/>
              <a:gd name="connsiteX157" fmla="*/ 1406769 w 10691446"/>
              <a:gd name="connsiteY157" fmla="*/ 168935 h 8315209"/>
              <a:gd name="connsiteX158" fmla="*/ 1364566 w 10691446"/>
              <a:gd name="connsiteY158" fmla="*/ 183002 h 8315209"/>
              <a:gd name="connsiteX159" fmla="*/ 1237956 w 10691446"/>
              <a:gd name="connsiteY159" fmla="*/ 197070 h 8315209"/>
              <a:gd name="connsiteX160" fmla="*/ 1083212 w 10691446"/>
              <a:gd name="connsiteY160" fmla="*/ 225206 h 8315209"/>
              <a:gd name="connsiteX161" fmla="*/ 970670 w 10691446"/>
              <a:gd name="connsiteY161" fmla="*/ 239273 h 8315209"/>
              <a:gd name="connsiteX162" fmla="*/ 858129 w 10691446"/>
              <a:gd name="connsiteY162" fmla="*/ 267409 h 8315209"/>
              <a:gd name="connsiteX163" fmla="*/ 858129 w 10691446"/>
              <a:gd name="connsiteY163" fmla="*/ 281476 h 8315209"/>
              <a:gd name="connsiteX164" fmla="*/ 858129 w 10691446"/>
              <a:gd name="connsiteY16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52492 w 10691446"/>
              <a:gd name="connsiteY81" fmla="*/ 4783138 h 8315209"/>
              <a:gd name="connsiteX82" fmla="*/ 6738424 w 10691446"/>
              <a:gd name="connsiteY82" fmla="*/ 4825341 h 8315209"/>
              <a:gd name="connsiteX83" fmla="*/ 6696221 w 10691446"/>
              <a:gd name="connsiteY83" fmla="*/ 4853476 h 8315209"/>
              <a:gd name="connsiteX84" fmla="*/ 6611815 w 10691446"/>
              <a:gd name="connsiteY84" fmla="*/ 4895679 h 8315209"/>
              <a:gd name="connsiteX85" fmla="*/ 6583680 w 10691446"/>
              <a:gd name="connsiteY85" fmla="*/ 4937882 h 8315209"/>
              <a:gd name="connsiteX86" fmla="*/ 6541476 w 10691446"/>
              <a:gd name="connsiteY86" fmla="*/ 4966018 h 8315209"/>
              <a:gd name="connsiteX87" fmla="*/ 6527409 w 10691446"/>
              <a:gd name="connsiteY87" fmla="*/ 5008221 h 8315209"/>
              <a:gd name="connsiteX88" fmla="*/ 6465935 w 10691446"/>
              <a:gd name="connsiteY88" fmla="*/ 5007781 h 8315209"/>
              <a:gd name="connsiteX89" fmla="*/ 6461394 w 10691446"/>
              <a:gd name="connsiteY89" fmla="*/ 5078559 h 8315209"/>
              <a:gd name="connsiteX90" fmla="*/ 6527409 w 10691446"/>
              <a:gd name="connsiteY90" fmla="*/ 5177033 h 8315209"/>
              <a:gd name="connsiteX91" fmla="*/ 6555544 w 10691446"/>
              <a:gd name="connsiteY91" fmla="*/ 5275507 h 8315209"/>
              <a:gd name="connsiteX92" fmla="*/ 6569612 w 10691446"/>
              <a:gd name="connsiteY92" fmla="*/ 5317710 h 8315209"/>
              <a:gd name="connsiteX93" fmla="*/ 6611815 w 10691446"/>
              <a:gd name="connsiteY93" fmla="*/ 5584996 h 8315209"/>
              <a:gd name="connsiteX94" fmla="*/ 6625883 w 10691446"/>
              <a:gd name="connsiteY94" fmla="*/ 5697538 h 8315209"/>
              <a:gd name="connsiteX95" fmla="*/ 6654018 w 10691446"/>
              <a:gd name="connsiteY95" fmla="*/ 5767876 h 8315209"/>
              <a:gd name="connsiteX96" fmla="*/ 6738424 w 10691446"/>
              <a:gd name="connsiteY96" fmla="*/ 5978892 h 8315209"/>
              <a:gd name="connsiteX97" fmla="*/ 6710289 w 10691446"/>
              <a:gd name="connsiteY97" fmla="*/ 6400922 h 8315209"/>
              <a:gd name="connsiteX98" fmla="*/ 6668086 w 10691446"/>
              <a:gd name="connsiteY98" fmla="*/ 6485329 h 8315209"/>
              <a:gd name="connsiteX99" fmla="*/ 6654018 w 10691446"/>
              <a:gd name="connsiteY99" fmla="*/ 6527532 h 8315209"/>
              <a:gd name="connsiteX100" fmla="*/ 6682153 w 10691446"/>
              <a:gd name="connsiteY100" fmla="*/ 7230916 h 8315209"/>
              <a:gd name="connsiteX101" fmla="*/ 6907236 w 10691446"/>
              <a:gd name="connsiteY101" fmla="*/ 7835827 h 8315209"/>
              <a:gd name="connsiteX102" fmla="*/ 6977575 w 10691446"/>
              <a:gd name="connsiteY102" fmla="*/ 7934301 h 8315209"/>
              <a:gd name="connsiteX103" fmla="*/ 7047913 w 10691446"/>
              <a:gd name="connsiteY103" fmla="*/ 7976504 h 8315209"/>
              <a:gd name="connsiteX104" fmla="*/ 7244861 w 10691446"/>
              <a:gd name="connsiteY104" fmla="*/ 8046842 h 8315209"/>
              <a:gd name="connsiteX105" fmla="*/ 7413673 w 10691446"/>
              <a:gd name="connsiteY105" fmla="*/ 8117181 h 8315209"/>
              <a:gd name="connsiteX106" fmla="*/ 7793501 w 10691446"/>
              <a:gd name="connsiteY106" fmla="*/ 8229722 h 8315209"/>
              <a:gd name="connsiteX107" fmla="*/ 8018584 w 10691446"/>
              <a:gd name="connsiteY107" fmla="*/ 8243790 h 8315209"/>
              <a:gd name="connsiteX108" fmla="*/ 8567224 w 10691446"/>
              <a:gd name="connsiteY108" fmla="*/ 8271926 h 8315209"/>
              <a:gd name="connsiteX109" fmla="*/ 8932984 w 10691446"/>
              <a:gd name="connsiteY109" fmla="*/ 8314129 h 8315209"/>
              <a:gd name="connsiteX110" fmla="*/ 9073661 w 10691446"/>
              <a:gd name="connsiteY110" fmla="*/ 8285993 h 8315209"/>
              <a:gd name="connsiteX111" fmla="*/ 9369083 w 10691446"/>
              <a:gd name="connsiteY111" fmla="*/ 8145316 h 8315209"/>
              <a:gd name="connsiteX112" fmla="*/ 9453489 w 10691446"/>
              <a:gd name="connsiteY112" fmla="*/ 8131249 h 8315209"/>
              <a:gd name="connsiteX113" fmla="*/ 9636369 w 10691446"/>
              <a:gd name="connsiteY113" fmla="*/ 8074978 h 8315209"/>
              <a:gd name="connsiteX114" fmla="*/ 9692640 w 10691446"/>
              <a:gd name="connsiteY114" fmla="*/ 8046842 h 8315209"/>
              <a:gd name="connsiteX115" fmla="*/ 9791113 w 10691446"/>
              <a:gd name="connsiteY115" fmla="*/ 8018707 h 8315209"/>
              <a:gd name="connsiteX116" fmla="*/ 9889587 w 10691446"/>
              <a:gd name="connsiteY116" fmla="*/ 7962436 h 8315209"/>
              <a:gd name="connsiteX117" fmla="*/ 10339753 w 10691446"/>
              <a:gd name="connsiteY117" fmla="*/ 7399729 h 8315209"/>
              <a:gd name="connsiteX118" fmla="*/ 10649243 w 10691446"/>
              <a:gd name="connsiteY118" fmla="*/ 6640073 h 8315209"/>
              <a:gd name="connsiteX119" fmla="*/ 10691446 w 10691446"/>
              <a:gd name="connsiteY119" fmla="*/ 6429058 h 8315209"/>
              <a:gd name="connsiteX120" fmla="*/ 10649243 w 10691446"/>
              <a:gd name="connsiteY120" fmla="*/ 5767876 h 8315209"/>
              <a:gd name="connsiteX121" fmla="*/ 10635175 w 10691446"/>
              <a:gd name="connsiteY121" fmla="*/ 5444319 h 8315209"/>
              <a:gd name="connsiteX122" fmla="*/ 10592972 w 10691446"/>
              <a:gd name="connsiteY122" fmla="*/ 5205169 h 8315209"/>
              <a:gd name="connsiteX123" fmla="*/ 10522633 w 10691446"/>
              <a:gd name="connsiteY123" fmla="*/ 4656529 h 8315209"/>
              <a:gd name="connsiteX124" fmla="*/ 10494498 w 10691446"/>
              <a:gd name="connsiteY124" fmla="*/ 4473649 h 8315209"/>
              <a:gd name="connsiteX125" fmla="*/ 10424160 w 10691446"/>
              <a:gd name="connsiteY125" fmla="*/ 3798399 h 8315209"/>
              <a:gd name="connsiteX126" fmla="*/ 10410092 w 10691446"/>
              <a:gd name="connsiteY126" fmla="*/ 3460775 h 8315209"/>
              <a:gd name="connsiteX127" fmla="*/ 10339753 w 10691446"/>
              <a:gd name="connsiteY127" fmla="*/ 2813661 h 8315209"/>
              <a:gd name="connsiteX128" fmla="*/ 10297550 w 10691446"/>
              <a:gd name="connsiteY128" fmla="*/ 2574510 h 8315209"/>
              <a:gd name="connsiteX129" fmla="*/ 10269415 w 10691446"/>
              <a:gd name="connsiteY129" fmla="*/ 2279089 h 8315209"/>
              <a:gd name="connsiteX130" fmla="*/ 10213144 w 10691446"/>
              <a:gd name="connsiteY130" fmla="*/ 1969599 h 8315209"/>
              <a:gd name="connsiteX131" fmla="*/ 10114670 w 10691446"/>
              <a:gd name="connsiteY131" fmla="*/ 1575704 h 8315209"/>
              <a:gd name="connsiteX132" fmla="*/ 10086535 w 10691446"/>
              <a:gd name="connsiteY132" fmla="*/ 1252147 h 8315209"/>
              <a:gd name="connsiteX133" fmla="*/ 10072467 w 10691446"/>
              <a:gd name="connsiteY133" fmla="*/ 970793 h 8315209"/>
              <a:gd name="connsiteX134" fmla="*/ 9931790 w 10691446"/>
              <a:gd name="connsiteY134" fmla="*/ 534695 h 8315209"/>
              <a:gd name="connsiteX135" fmla="*/ 9720775 w 10691446"/>
              <a:gd name="connsiteY135" fmla="*/ 478424 h 8315209"/>
              <a:gd name="connsiteX136" fmla="*/ 8764172 w 10691446"/>
              <a:gd name="connsiteY136" fmla="*/ 239274 h 8315209"/>
              <a:gd name="connsiteX137" fmla="*/ 8285871 w 10691446"/>
              <a:gd name="connsiteY137" fmla="*/ 225205 h 8315209"/>
              <a:gd name="connsiteX138" fmla="*/ 7666892 w 10691446"/>
              <a:gd name="connsiteY138" fmla="*/ 520627 h 8315209"/>
              <a:gd name="connsiteX139" fmla="*/ 7160455 w 10691446"/>
              <a:gd name="connsiteY139" fmla="*/ 492492 h 8315209"/>
              <a:gd name="connsiteX140" fmla="*/ 6907236 w 10691446"/>
              <a:gd name="connsiteY140" fmla="*/ 464356 h 8315209"/>
              <a:gd name="connsiteX141" fmla="*/ 6386732 w 10691446"/>
              <a:gd name="connsiteY141" fmla="*/ 436221 h 8315209"/>
              <a:gd name="connsiteX142" fmla="*/ 5725550 w 10691446"/>
              <a:gd name="connsiteY142" fmla="*/ 337747 h 8315209"/>
              <a:gd name="connsiteX143" fmla="*/ 5514535 w 10691446"/>
              <a:gd name="connsiteY143" fmla="*/ 295544 h 8315209"/>
              <a:gd name="connsiteX144" fmla="*/ 4895556 w 10691446"/>
              <a:gd name="connsiteY144" fmla="*/ 225206 h 8315209"/>
              <a:gd name="connsiteX145" fmla="*/ 4501661 w 10691446"/>
              <a:gd name="connsiteY145" fmla="*/ 140799 h 8315209"/>
              <a:gd name="connsiteX146" fmla="*/ 4304713 w 10691446"/>
              <a:gd name="connsiteY146" fmla="*/ 84529 h 8315209"/>
              <a:gd name="connsiteX147" fmla="*/ 4079630 w 10691446"/>
              <a:gd name="connsiteY147" fmla="*/ 42326 h 8315209"/>
              <a:gd name="connsiteX148" fmla="*/ 3896750 w 10691446"/>
              <a:gd name="connsiteY148" fmla="*/ 28258 h 8315209"/>
              <a:gd name="connsiteX149" fmla="*/ 3854547 w 10691446"/>
              <a:gd name="connsiteY149" fmla="*/ 14190 h 8315209"/>
              <a:gd name="connsiteX150" fmla="*/ 3432516 w 10691446"/>
              <a:gd name="connsiteY150" fmla="*/ 14190 h 8315209"/>
              <a:gd name="connsiteX151" fmla="*/ 3263704 w 10691446"/>
              <a:gd name="connsiteY151" fmla="*/ 42326 h 8315209"/>
              <a:gd name="connsiteX152" fmla="*/ 2982350 w 10691446"/>
              <a:gd name="connsiteY152" fmla="*/ 56393 h 8315209"/>
              <a:gd name="connsiteX153" fmla="*/ 2799470 w 10691446"/>
              <a:gd name="connsiteY153" fmla="*/ 70461 h 8315209"/>
              <a:gd name="connsiteX154" fmla="*/ 2433710 w 10691446"/>
              <a:gd name="connsiteY154" fmla="*/ 126732 h 8315209"/>
              <a:gd name="connsiteX155" fmla="*/ 1491175 w 10691446"/>
              <a:gd name="connsiteY155" fmla="*/ 154867 h 8315209"/>
              <a:gd name="connsiteX156" fmla="*/ 1406769 w 10691446"/>
              <a:gd name="connsiteY156" fmla="*/ 168935 h 8315209"/>
              <a:gd name="connsiteX157" fmla="*/ 1364566 w 10691446"/>
              <a:gd name="connsiteY157" fmla="*/ 183002 h 8315209"/>
              <a:gd name="connsiteX158" fmla="*/ 1237956 w 10691446"/>
              <a:gd name="connsiteY158" fmla="*/ 197070 h 8315209"/>
              <a:gd name="connsiteX159" fmla="*/ 1083212 w 10691446"/>
              <a:gd name="connsiteY159" fmla="*/ 225206 h 8315209"/>
              <a:gd name="connsiteX160" fmla="*/ 970670 w 10691446"/>
              <a:gd name="connsiteY160" fmla="*/ 239273 h 8315209"/>
              <a:gd name="connsiteX161" fmla="*/ 858129 w 10691446"/>
              <a:gd name="connsiteY161" fmla="*/ 267409 h 8315209"/>
              <a:gd name="connsiteX162" fmla="*/ 858129 w 10691446"/>
              <a:gd name="connsiteY162" fmla="*/ 281476 h 8315209"/>
              <a:gd name="connsiteX163" fmla="*/ 858129 w 10691446"/>
              <a:gd name="connsiteY16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38424 w 10691446"/>
              <a:gd name="connsiteY81" fmla="*/ 4825341 h 8315209"/>
              <a:gd name="connsiteX82" fmla="*/ 6696221 w 10691446"/>
              <a:gd name="connsiteY82" fmla="*/ 4853476 h 8315209"/>
              <a:gd name="connsiteX83" fmla="*/ 6611815 w 10691446"/>
              <a:gd name="connsiteY83" fmla="*/ 4895679 h 8315209"/>
              <a:gd name="connsiteX84" fmla="*/ 6583680 w 10691446"/>
              <a:gd name="connsiteY84" fmla="*/ 4937882 h 8315209"/>
              <a:gd name="connsiteX85" fmla="*/ 6541476 w 10691446"/>
              <a:gd name="connsiteY85" fmla="*/ 4966018 h 8315209"/>
              <a:gd name="connsiteX86" fmla="*/ 6527409 w 10691446"/>
              <a:gd name="connsiteY86" fmla="*/ 5008221 h 8315209"/>
              <a:gd name="connsiteX87" fmla="*/ 6465935 w 10691446"/>
              <a:gd name="connsiteY87" fmla="*/ 5007781 h 8315209"/>
              <a:gd name="connsiteX88" fmla="*/ 6461394 w 10691446"/>
              <a:gd name="connsiteY88" fmla="*/ 5078559 h 8315209"/>
              <a:gd name="connsiteX89" fmla="*/ 6527409 w 10691446"/>
              <a:gd name="connsiteY89" fmla="*/ 5177033 h 8315209"/>
              <a:gd name="connsiteX90" fmla="*/ 6555544 w 10691446"/>
              <a:gd name="connsiteY90" fmla="*/ 5275507 h 8315209"/>
              <a:gd name="connsiteX91" fmla="*/ 6569612 w 10691446"/>
              <a:gd name="connsiteY91" fmla="*/ 5317710 h 8315209"/>
              <a:gd name="connsiteX92" fmla="*/ 6611815 w 10691446"/>
              <a:gd name="connsiteY92" fmla="*/ 5584996 h 8315209"/>
              <a:gd name="connsiteX93" fmla="*/ 6625883 w 10691446"/>
              <a:gd name="connsiteY93" fmla="*/ 5697538 h 8315209"/>
              <a:gd name="connsiteX94" fmla="*/ 6654018 w 10691446"/>
              <a:gd name="connsiteY94" fmla="*/ 5767876 h 8315209"/>
              <a:gd name="connsiteX95" fmla="*/ 6738424 w 10691446"/>
              <a:gd name="connsiteY95" fmla="*/ 5978892 h 8315209"/>
              <a:gd name="connsiteX96" fmla="*/ 6710289 w 10691446"/>
              <a:gd name="connsiteY96" fmla="*/ 6400922 h 8315209"/>
              <a:gd name="connsiteX97" fmla="*/ 6668086 w 10691446"/>
              <a:gd name="connsiteY97" fmla="*/ 6485329 h 8315209"/>
              <a:gd name="connsiteX98" fmla="*/ 6654018 w 10691446"/>
              <a:gd name="connsiteY98" fmla="*/ 6527532 h 8315209"/>
              <a:gd name="connsiteX99" fmla="*/ 6682153 w 10691446"/>
              <a:gd name="connsiteY99" fmla="*/ 7230916 h 8315209"/>
              <a:gd name="connsiteX100" fmla="*/ 6907236 w 10691446"/>
              <a:gd name="connsiteY100" fmla="*/ 7835827 h 8315209"/>
              <a:gd name="connsiteX101" fmla="*/ 6977575 w 10691446"/>
              <a:gd name="connsiteY101" fmla="*/ 7934301 h 8315209"/>
              <a:gd name="connsiteX102" fmla="*/ 7047913 w 10691446"/>
              <a:gd name="connsiteY102" fmla="*/ 7976504 h 8315209"/>
              <a:gd name="connsiteX103" fmla="*/ 7244861 w 10691446"/>
              <a:gd name="connsiteY103" fmla="*/ 8046842 h 8315209"/>
              <a:gd name="connsiteX104" fmla="*/ 7413673 w 10691446"/>
              <a:gd name="connsiteY104" fmla="*/ 8117181 h 8315209"/>
              <a:gd name="connsiteX105" fmla="*/ 7793501 w 10691446"/>
              <a:gd name="connsiteY105" fmla="*/ 8229722 h 8315209"/>
              <a:gd name="connsiteX106" fmla="*/ 8018584 w 10691446"/>
              <a:gd name="connsiteY106" fmla="*/ 8243790 h 8315209"/>
              <a:gd name="connsiteX107" fmla="*/ 8567224 w 10691446"/>
              <a:gd name="connsiteY107" fmla="*/ 8271926 h 8315209"/>
              <a:gd name="connsiteX108" fmla="*/ 8932984 w 10691446"/>
              <a:gd name="connsiteY108" fmla="*/ 8314129 h 8315209"/>
              <a:gd name="connsiteX109" fmla="*/ 9073661 w 10691446"/>
              <a:gd name="connsiteY109" fmla="*/ 8285993 h 8315209"/>
              <a:gd name="connsiteX110" fmla="*/ 9369083 w 10691446"/>
              <a:gd name="connsiteY110" fmla="*/ 8145316 h 8315209"/>
              <a:gd name="connsiteX111" fmla="*/ 9453489 w 10691446"/>
              <a:gd name="connsiteY111" fmla="*/ 8131249 h 8315209"/>
              <a:gd name="connsiteX112" fmla="*/ 9636369 w 10691446"/>
              <a:gd name="connsiteY112" fmla="*/ 8074978 h 8315209"/>
              <a:gd name="connsiteX113" fmla="*/ 9692640 w 10691446"/>
              <a:gd name="connsiteY113" fmla="*/ 8046842 h 8315209"/>
              <a:gd name="connsiteX114" fmla="*/ 9791113 w 10691446"/>
              <a:gd name="connsiteY114" fmla="*/ 8018707 h 8315209"/>
              <a:gd name="connsiteX115" fmla="*/ 9889587 w 10691446"/>
              <a:gd name="connsiteY115" fmla="*/ 7962436 h 8315209"/>
              <a:gd name="connsiteX116" fmla="*/ 10339753 w 10691446"/>
              <a:gd name="connsiteY116" fmla="*/ 7399729 h 8315209"/>
              <a:gd name="connsiteX117" fmla="*/ 10649243 w 10691446"/>
              <a:gd name="connsiteY117" fmla="*/ 6640073 h 8315209"/>
              <a:gd name="connsiteX118" fmla="*/ 10691446 w 10691446"/>
              <a:gd name="connsiteY118" fmla="*/ 6429058 h 8315209"/>
              <a:gd name="connsiteX119" fmla="*/ 10649243 w 10691446"/>
              <a:gd name="connsiteY119" fmla="*/ 5767876 h 8315209"/>
              <a:gd name="connsiteX120" fmla="*/ 10635175 w 10691446"/>
              <a:gd name="connsiteY120" fmla="*/ 5444319 h 8315209"/>
              <a:gd name="connsiteX121" fmla="*/ 10592972 w 10691446"/>
              <a:gd name="connsiteY121" fmla="*/ 5205169 h 8315209"/>
              <a:gd name="connsiteX122" fmla="*/ 10522633 w 10691446"/>
              <a:gd name="connsiteY122" fmla="*/ 4656529 h 8315209"/>
              <a:gd name="connsiteX123" fmla="*/ 10494498 w 10691446"/>
              <a:gd name="connsiteY123" fmla="*/ 4473649 h 8315209"/>
              <a:gd name="connsiteX124" fmla="*/ 10424160 w 10691446"/>
              <a:gd name="connsiteY124" fmla="*/ 3798399 h 8315209"/>
              <a:gd name="connsiteX125" fmla="*/ 10410092 w 10691446"/>
              <a:gd name="connsiteY125" fmla="*/ 3460775 h 8315209"/>
              <a:gd name="connsiteX126" fmla="*/ 10339753 w 10691446"/>
              <a:gd name="connsiteY126" fmla="*/ 2813661 h 8315209"/>
              <a:gd name="connsiteX127" fmla="*/ 10297550 w 10691446"/>
              <a:gd name="connsiteY127" fmla="*/ 2574510 h 8315209"/>
              <a:gd name="connsiteX128" fmla="*/ 10269415 w 10691446"/>
              <a:gd name="connsiteY128" fmla="*/ 2279089 h 8315209"/>
              <a:gd name="connsiteX129" fmla="*/ 10213144 w 10691446"/>
              <a:gd name="connsiteY129" fmla="*/ 1969599 h 8315209"/>
              <a:gd name="connsiteX130" fmla="*/ 10114670 w 10691446"/>
              <a:gd name="connsiteY130" fmla="*/ 1575704 h 8315209"/>
              <a:gd name="connsiteX131" fmla="*/ 10086535 w 10691446"/>
              <a:gd name="connsiteY131" fmla="*/ 1252147 h 8315209"/>
              <a:gd name="connsiteX132" fmla="*/ 10072467 w 10691446"/>
              <a:gd name="connsiteY132" fmla="*/ 970793 h 8315209"/>
              <a:gd name="connsiteX133" fmla="*/ 9931790 w 10691446"/>
              <a:gd name="connsiteY133" fmla="*/ 534695 h 8315209"/>
              <a:gd name="connsiteX134" fmla="*/ 9720775 w 10691446"/>
              <a:gd name="connsiteY134" fmla="*/ 478424 h 8315209"/>
              <a:gd name="connsiteX135" fmla="*/ 8764172 w 10691446"/>
              <a:gd name="connsiteY135" fmla="*/ 239274 h 8315209"/>
              <a:gd name="connsiteX136" fmla="*/ 8285871 w 10691446"/>
              <a:gd name="connsiteY136" fmla="*/ 225205 h 8315209"/>
              <a:gd name="connsiteX137" fmla="*/ 7666892 w 10691446"/>
              <a:gd name="connsiteY137" fmla="*/ 520627 h 8315209"/>
              <a:gd name="connsiteX138" fmla="*/ 7160455 w 10691446"/>
              <a:gd name="connsiteY138" fmla="*/ 492492 h 8315209"/>
              <a:gd name="connsiteX139" fmla="*/ 6907236 w 10691446"/>
              <a:gd name="connsiteY139" fmla="*/ 464356 h 8315209"/>
              <a:gd name="connsiteX140" fmla="*/ 6386732 w 10691446"/>
              <a:gd name="connsiteY140" fmla="*/ 436221 h 8315209"/>
              <a:gd name="connsiteX141" fmla="*/ 5725550 w 10691446"/>
              <a:gd name="connsiteY141" fmla="*/ 337747 h 8315209"/>
              <a:gd name="connsiteX142" fmla="*/ 5514535 w 10691446"/>
              <a:gd name="connsiteY142" fmla="*/ 295544 h 8315209"/>
              <a:gd name="connsiteX143" fmla="*/ 4895556 w 10691446"/>
              <a:gd name="connsiteY143" fmla="*/ 225206 h 8315209"/>
              <a:gd name="connsiteX144" fmla="*/ 4501661 w 10691446"/>
              <a:gd name="connsiteY144" fmla="*/ 140799 h 8315209"/>
              <a:gd name="connsiteX145" fmla="*/ 4304713 w 10691446"/>
              <a:gd name="connsiteY145" fmla="*/ 84529 h 8315209"/>
              <a:gd name="connsiteX146" fmla="*/ 4079630 w 10691446"/>
              <a:gd name="connsiteY146" fmla="*/ 42326 h 8315209"/>
              <a:gd name="connsiteX147" fmla="*/ 3896750 w 10691446"/>
              <a:gd name="connsiteY147" fmla="*/ 28258 h 8315209"/>
              <a:gd name="connsiteX148" fmla="*/ 3854547 w 10691446"/>
              <a:gd name="connsiteY148" fmla="*/ 14190 h 8315209"/>
              <a:gd name="connsiteX149" fmla="*/ 3432516 w 10691446"/>
              <a:gd name="connsiteY149" fmla="*/ 14190 h 8315209"/>
              <a:gd name="connsiteX150" fmla="*/ 3263704 w 10691446"/>
              <a:gd name="connsiteY150" fmla="*/ 42326 h 8315209"/>
              <a:gd name="connsiteX151" fmla="*/ 2982350 w 10691446"/>
              <a:gd name="connsiteY151" fmla="*/ 56393 h 8315209"/>
              <a:gd name="connsiteX152" fmla="*/ 2799470 w 10691446"/>
              <a:gd name="connsiteY152" fmla="*/ 70461 h 8315209"/>
              <a:gd name="connsiteX153" fmla="*/ 2433710 w 10691446"/>
              <a:gd name="connsiteY153" fmla="*/ 126732 h 8315209"/>
              <a:gd name="connsiteX154" fmla="*/ 1491175 w 10691446"/>
              <a:gd name="connsiteY154" fmla="*/ 154867 h 8315209"/>
              <a:gd name="connsiteX155" fmla="*/ 1406769 w 10691446"/>
              <a:gd name="connsiteY155" fmla="*/ 168935 h 8315209"/>
              <a:gd name="connsiteX156" fmla="*/ 1364566 w 10691446"/>
              <a:gd name="connsiteY156" fmla="*/ 183002 h 8315209"/>
              <a:gd name="connsiteX157" fmla="*/ 1237956 w 10691446"/>
              <a:gd name="connsiteY157" fmla="*/ 197070 h 8315209"/>
              <a:gd name="connsiteX158" fmla="*/ 1083212 w 10691446"/>
              <a:gd name="connsiteY158" fmla="*/ 225206 h 8315209"/>
              <a:gd name="connsiteX159" fmla="*/ 970670 w 10691446"/>
              <a:gd name="connsiteY159" fmla="*/ 239273 h 8315209"/>
              <a:gd name="connsiteX160" fmla="*/ 858129 w 10691446"/>
              <a:gd name="connsiteY160" fmla="*/ 267409 h 8315209"/>
              <a:gd name="connsiteX161" fmla="*/ 858129 w 10691446"/>
              <a:gd name="connsiteY161" fmla="*/ 281476 h 8315209"/>
              <a:gd name="connsiteX162" fmla="*/ 858129 w 10691446"/>
              <a:gd name="connsiteY16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696221 w 10691446"/>
              <a:gd name="connsiteY81" fmla="*/ 4853476 h 8315209"/>
              <a:gd name="connsiteX82" fmla="*/ 6611815 w 10691446"/>
              <a:gd name="connsiteY82" fmla="*/ 4895679 h 8315209"/>
              <a:gd name="connsiteX83" fmla="*/ 6583680 w 10691446"/>
              <a:gd name="connsiteY83" fmla="*/ 4937882 h 8315209"/>
              <a:gd name="connsiteX84" fmla="*/ 6541476 w 10691446"/>
              <a:gd name="connsiteY84" fmla="*/ 4966018 h 8315209"/>
              <a:gd name="connsiteX85" fmla="*/ 6527409 w 10691446"/>
              <a:gd name="connsiteY85" fmla="*/ 5008221 h 8315209"/>
              <a:gd name="connsiteX86" fmla="*/ 6465935 w 10691446"/>
              <a:gd name="connsiteY86" fmla="*/ 5007781 h 8315209"/>
              <a:gd name="connsiteX87" fmla="*/ 6461394 w 10691446"/>
              <a:gd name="connsiteY87" fmla="*/ 5078559 h 8315209"/>
              <a:gd name="connsiteX88" fmla="*/ 6527409 w 10691446"/>
              <a:gd name="connsiteY88" fmla="*/ 5177033 h 8315209"/>
              <a:gd name="connsiteX89" fmla="*/ 6555544 w 10691446"/>
              <a:gd name="connsiteY89" fmla="*/ 5275507 h 8315209"/>
              <a:gd name="connsiteX90" fmla="*/ 6569612 w 10691446"/>
              <a:gd name="connsiteY90" fmla="*/ 5317710 h 8315209"/>
              <a:gd name="connsiteX91" fmla="*/ 6611815 w 10691446"/>
              <a:gd name="connsiteY91" fmla="*/ 5584996 h 8315209"/>
              <a:gd name="connsiteX92" fmla="*/ 6625883 w 10691446"/>
              <a:gd name="connsiteY92" fmla="*/ 5697538 h 8315209"/>
              <a:gd name="connsiteX93" fmla="*/ 6654018 w 10691446"/>
              <a:gd name="connsiteY93" fmla="*/ 5767876 h 8315209"/>
              <a:gd name="connsiteX94" fmla="*/ 6738424 w 10691446"/>
              <a:gd name="connsiteY94" fmla="*/ 5978892 h 8315209"/>
              <a:gd name="connsiteX95" fmla="*/ 6710289 w 10691446"/>
              <a:gd name="connsiteY95" fmla="*/ 6400922 h 8315209"/>
              <a:gd name="connsiteX96" fmla="*/ 6668086 w 10691446"/>
              <a:gd name="connsiteY96" fmla="*/ 6485329 h 8315209"/>
              <a:gd name="connsiteX97" fmla="*/ 6654018 w 10691446"/>
              <a:gd name="connsiteY97" fmla="*/ 6527532 h 8315209"/>
              <a:gd name="connsiteX98" fmla="*/ 6682153 w 10691446"/>
              <a:gd name="connsiteY98" fmla="*/ 7230916 h 8315209"/>
              <a:gd name="connsiteX99" fmla="*/ 6907236 w 10691446"/>
              <a:gd name="connsiteY99" fmla="*/ 7835827 h 8315209"/>
              <a:gd name="connsiteX100" fmla="*/ 6977575 w 10691446"/>
              <a:gd name="connsiteY100" fmla="*/ 7934301 h 8315209"/>
              <a:gd name="connsiteX101" fmla="*/ 7047913 w 10691446"/>
              <a:gd name="connsiteY101" fmla="*/ 7976504 h 8315209"/>
              <a:gd name="connsiteX102" fmla="*/ 7244861 w 10691446"/>
              <a:gd name="connsiteY102" fmla="*/ 8046842 h 8315209"/>
              <a:gd name="connsiteX103" fmla="*/ 7413673 w 10691446"/>
              <a:gd name="connsiteY103" fmla="*/ 8117181 h 8315209"/>
              <a:gd name="connsiteX104" fmla="*/ 7793501 w 10691446"/>
              <a:gd name="connsiteY104" fmla="*/ 8229722 h 8315209"/>
              <a:gd name="connsiteX105" fmla="*/ 8018584 w 10691446"/>
              <a:gd name="connsiteY105" fmla="*/ 8243790 h 8315209"/>
              <a:gd name="connsiteX106" fmla="*/ 8567224 w 10691446"/>
              <a:gd name="connsiteY106" fmla="*/ 8271926 h 8315209"/>
              <a:gd name="connsiteX107" fmla="*/ 8932984 w 10691446"/>
              <a:gd name="connsiteY107" fmla="*/ 8314129 h 8315209"/>
              <a:gd name="connsiteX108" fmla="*/ 9073661 w 10691446"/>
              <a:gd name="connsiteY108" fmla="*/ 8285993 h 8315209"/>
              <a:gd name="connsiteX109" fmla="*/ 9369083 w 10691446"/>
              <a:gd name="connsiteY109" fmla="*/ 8145316 h 8315209"/>
              <a:gd name="connsiteX110" fmla="*/ 9453489 w 10691446"/>
              <a:gd name="connsiteY110" fmla="*/ 8131249 h 8315209"/>
              <a:gd name="connsiteX111" fmla="*/ 9636369 w 10691446"/>
              <a:gd name="connsiteY111" fmla="*/ 8074978 h 8315209"/>
              <a:gd name="connsiteX112" fmla="*/ 9692640 w 10691446"/>
              <a:gd name="connsiteY112" fmla="*/ 8046842 h 8315209"/>
              <a:gd name="connsiteX113" fmla="*/ 9791113 w 10691446"/>
              <a:gd name="connsiteY113" fmla="*/ 8018707 h 8315209"/>
              <a:gd name="connsiteX114" fmla="*/ 9889587 w 10691446"/>
              <a:gd name="connsiteY114" fmla="*/ 7962436 h 8315209"/>
              <a:gd name="connsiteX115" fmla="*/ 10339753 w 10691446"/>
              <a:gd name="connsiteY115" fmla="*/ 7399729 h 8315209"/>
              <a:gd name="connsiteX116" fmla="*/ 10649243 w 10691446"/>
              <a:gd name="connsiteY116" fmla="*/ 6640073 h 8315209"/>
              <a:gd name="connsiteX117" fmla="*/ 10691446 w 10691446"/>
              <a:gd name="connsiteY117" fmla="*/ 6429058 h 8315209"/>
              <a:gd name="connsiteX118" fmla="*/ 10649243 w 10691446"/>
              <a:gd name="connsiteY118" fmla="*/ 5767876 h 8315209"/>
              <a:gd name="connsiteX119" fmla="*/ 10635175 w 10691446"/>
              <a:gd name="connsiteY119" fmla="*/ 5444319 h 8315209"/>
              <a:gd name="connsiteX120" fmla="*/ 10592972 w 10691446"/>
              <a:gd name="connsiteY120" fmla="*/ 5205169 h 8315209"/>
              <a:gd name="connsiteX121" fmla="*/ 10522633 w 10691446"/>
              <a:gd name="connsiteY121" fmla="*/ 4656529 h 8315209"/>
              <a:gd name="connsiteX122" fmla="*/ 10494498 w 10691446"/>
              <a:gd name="connsiteY122" fmla="*/ 4473649 h 8315209"/>
              <a:gd name="connsiteX123" fmla="*/ 10424160 w 10691446"/>
              <a:gd name="connsiteY123" fmla="*/ 3798399 h 8315209"/>
              <a:gd name="connsiteX124" fmla="*/ 10410092 w 10691446"/>
              <a:gd name="connsiteY124" fmla="*/ 3460775 h 8315209"/>
              <a:gd name="connsiteX125" fmla="*/ 10339753 w 10691446"/>
              <a:gd name="connsiteY125" fmla="*/ 2813661 h 8315209"/>
              <a:gd name="connsiteX126" fmla="*/ 10297550 w 10691446"/>
              <a:gd name="connsiteY126" fmla="*/ 2574510 h 8315209"/>
              <a:gd name="connsiteX127" fmla="*/ 10269415 w 10691446"/>
              <a:gd name="connsiteY127" fmla="*/ 2279089 h 8315209"/>
              <a:gd name="connsiteX128" fmla="*/ 10213144 w 10691446"/>
              <a:gd name="connsiteY128" fmla="*/ 1969599 h 8315209"/>
              <a:gd name="connsiteX129" fmla="*/ 10114670 w 10691446"/>
              <a:gd name="connsiteY129" fmla="*/ 1575704 h 8315209"/>
              <a:gd name="connsiteX130" fmla="*/ 10086535 w 10691446"/>
              <a:gd name="connsiteY130" fmla="*/ 1252147 h 8315209"/>
              <a:gd name="connsiteX131" fmla="*/ 10072467 w 10691446"/>
              <a:gd name="connsiteY131" fmla="*/ 970793 h 8315209"/>
              <a:gd name="connsiteX132" fmla="*/ 9931790 w 10691446"/>
              <a:gd name="connsiteY132" fmla="*/ 534695 h 8315209"/>
              <a:gd name="connsiteX133" fmla="*/ 9720775 w 10691446"/>
              <a:gd name="connsiteY133" fmla="*/ 478424 h 8315209"/>
              <a:gd name="connsiteX134" fmla="*/ 8764172 w 10691446"/>
              <a:gd name="connsiteY134" fmla="*/ 239274 h 8315209"/>
              <a:gd name="connsiteX135" fmla="*/ 8285871 w 10691446"/>
              <a:gd name="connsiteY135" fmla="*/ 225205 h 8315209"/>
              <a:gd name="connsiteX136" fmla="*/ 7666892 w 10691446"/>
              <a:gd name="connsiteY136" fmla="*/ 520627 h 8315209"/>
              <a:gd name="connsiteX137" fmla="*/ 7160455 w 10691446"/>
              <a:gd name="connsiteY137" fmla="*/ 492492 h 8315209"/>
              <a:gd name="connsiteX138" fmla="*/ 6907236 w 10691446"/>
              <a:gd name="connsiteY138" fmla="*/ 464356 h 8315209"/>
              <a:gd name="connsiteX139" fmla="*/ 6386732 w 10691446"/>
              <a:gd name="connsiteY139" fmla="*/ 436221 h 8315209"/>
              <a:gd name="connsiteX140" fmla="*/ 5725550 w 10691446"/>
              <a:gd name="connsiteY140" fmla="*/ 337747 h 8315209"/>
              <a:gd name="connsiteX141" fmla="*/ 5514535 w 10691446"/>
              <a:gd name="connsiteY141" fmla="*/ 295544 h 8315209"/>
              <a:gd name="connsiteX142" fmla="*/ 4895556 w 10691446"/>
              <a:gd name="connsiteY142" fmla="*/ 225206 h 8315209"/>
              <a:gd name="connsiteX143" fmla="*/ 4501661 w 10691446"/>
              <a:gd name="connsiteY143" fmla="*/ 140799 h 8315209"/>
              <a:gd name="connsiteX144" fmla="*/ 4304713 w 10691446"/>
              <a:gd name="connsiteY144" fmla="*/ 84529 h 8315209"/>
              <a:gd name="connsiteX145" fmla="*/ 4079630 w 10691446"/>
              <a:gd name="connsiteY145" fmla="*/ 42326 h 8315209"/>
              <a:gd name="connsiteX146" fmla="*/ 3896750 w 10691446"/>
              <a:gd name="connsiteY146" fmla="*/ 28258 h 8315209"/>
              <a:gd name="connsiteX147" fmla="*/ 3854547 w 10691446"/>
              <a:gd name="connsiteY147" fmla="*/ 14190 h 8315209"/>
              <a:gd name="connsiteX148" fmla="*/ 3432516 w 10691446"/>
              <a:gd name="connsiteY148" fmla="*/ 14190 h 8315209"/>
              <a:gd name="connsiteX149" fmla="*/ 3263704 w 10691446"/>
              <a:gd name="connsiteY149" fmla="*/ 42326 h 8315209"/>
              <a:gd name="connsiteX150" fmla="*/ 2982350 w 10691446"/>
              <a:gd name="connsiteY150" fmla="*/ 56393 h 8315209"/>
              <a:gd name="connsiteX151" fmla="*/ 2799470 w 10691446"/>
              <a:gd name="connsiteY151" fmla="*/ 70461 h 8315209"/>
              <a:gd name="connsiteX152" fmla="*/ 2433710 w 10691446"/>
              <a:gd name="connsiteY152" fmla="*/ 126732 h 8315209"/>
              <a:gd name="connsiteX153" fmla="*/ 1491175 w 10691446"/>
              <a:gd name="connsiteY153" fmla="*/ 154867 h 8315209"/>
              <a:gd name="connsiteX154" fmla="*/ 1406769 w 10691446"/>
              <a:gd name="connsiteY154" fmla="*/ 168935 h 8315209"/>
              <a:gd name="connsiteX155" fmla="*/ 1364566 w 10691446"/>
              <a:gd name="connsiteY155" fmla="*/ 183002 h 8315209"/>
              <a:gd name="connsiteX156" fmla="*/ 1237956 w 10691446"/>
              <a:gd name="connsiteY156" fmla="*/ 197070 h 8315209"/>
              <a:gd name="connsiteX157" fmla="*/ 1083212 w 10691446"/>
              <a:gd name="connsiteY157" fmla="*/ 225206 h 8315209"/>
              <a:gd name="connsiteX158" fmla="*/ 970670 w 10691446"/>
              <a:gd name="connsiteY158" fmla="*/ 239273 h 8315209"/>
              <a:gd name="connsiteX159" fmla="*/ 858129 w 10691446"/>
              <a:gd name="connsiteY159" fmla="*/ 267409 h 8315209"/>
              <a:gd name="connsiteX160" fmla="*/ 858129 w 10691446"/>
              <a:gd name="connsiteY160" fmla="*/ 281476 h 8315209"/>
              <a:gd name="connsiteX161" fmla="*/ 858129 w 10691446"/>
              <a:gd name="connsiteY16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611815 w 10691446"/>
              <a:gd name="connsiteY81" fmla="*/ 4895679 h 8315209"/>
              <a:gd name="connsiteX82" fmla="*/ 6583680 w 10691446"/>
              <a:gd name="connsiteY82" fmla="*/ 4937882 h 8315209"/>
              <a:gd name="connsiteX83" fmla="*/ 6541476 w 10691446"/>
              <a:gd name="connsiteY83" fmla="*/ 4966018 h 8315209"/>
              <a:gd name="connsiteX84" fmla="*/ 6527409 w 10691446"/>
              <a:gd name="connsiteY84" fmla="*/ 5008221 h 8315209"/>
              <a:gd name="connsiteX85" fmla="*/ 6465935 w 10691446"/>
              <a:gd name="connsiteY85" fmla="*/ 5007781 h 8315209"/>
              <a:gd name="connsiteX86" fmla="*/ 6461394 w 10691446"/>
              <a:gd name="connsiteY86" fmla="*/ 5078559 h 8315209"/>
              <a:gd name="connsiteX87" fmla="*/ 6527409 w 10691446"/>
              <a:gd name="connsiteY87" fmla="*/ 5177033 h 8315209"/>
              <a:gd name="connsiteX88" fmla="*/ 6555544 w 10691446"/>
              <a:gd name="connsiteY88" fmla="*/ 5275507 h 8315209"/>
              <a:gd name="connsiteX89" fmla="*/ 6569612 w 10691446"/>
              <a:gd name="connsiteY89" fmla="*/ 5317710 h 8315209"/>
              <a:gd name="connsiteX90" fmla="*/ 6611815 w 10691446"/>
              <a:gd name="connsiteY90" fmla="*/ 5584996 h 8315209"/>
              <a:gd name="connsiteX91" fmla="*/ 6625883 w 10691446"/>
              <a:gd name="connsiteY91" fmla="*/ 5697538 h 8315209"/>
              <a:gd name="connsiteX92" fmla="*/ 6654018 w 10691446"/>
              <a:gd name="connsiteY92" fmla="*/ 5767876 h 8315209"/>
              <a:gd name="connsiteX93" fmla="*/ 6738424 w 10691446"/>
              <a:gd name="connsiteY93" fmla="*/ 5978892 h 8315209"/>
              <a:gd name="connsiteX94" fmla="*/ 6710289 w 10691446"/>
              <a:gd name="connsiteY94" fmla="*/ 6400922 h 8315209"/>
              <a:gd name="connsiteX95" fmla="*/ 6668086 w 10691446"/>
              <a:gd name="connsiteY95" fmla="*/ 6485329 h 8315209"/>
              <a:gd name="connsiteX96" fmla="*/ 6654018 w 10691446"/>
              <a:gd name="connsiteY96" fmla="*/ 6527532 h 8315209"/>
              <a:gd name="connsiteX97" fmla="*/ 6682153 w 10691446"/>
              <a:gd name="connsiteY97" fmla="*/ 7230916 h 8315209"/>
              <a:gd name="connsiteX98" fmla="*/ 6907236 w 10691446"/>
              <a:gd name="connsiteY98" fmla="*/ 7835827 h 8315209"/>
              <a:gd name="connsiteX99" fmla="*/ 6977575 w 10691446"/>
              <a:gd name="connsiteY99" fmla="*/ 7934301 h 8315209"/>
              <a:gd name="connsiteX100" fmla="*/ 7047913 w 10691446"/>
              <a:gd name="connsiteY100" fmla="*/ 7976504 h 8315209"/>
              <a:gd name="connsiteX101" fmla="*/ 7244861 w 10691446"/>
              <a:gd name="connsiteY101" fmla="*/ 8046842 h 8315209"/>
              <a:gd name="connsiteX102" fmla="*/ 7413673 w 10691446"/>
              <a:gd name="connsiteY102" fmla="*/ 8117181 h 8315209"/>
              <a:gd name="connsiteX103" fmla="*/ 7793501 w 10691446"/>
              <a:gd name="connsiteY103" fmla="*/ 8229722 h 8315209"/>
              <a:gd name="connsiteX104" fmla="*/ 8018584 w 10691446"/>
              <a:gd name="connsiteY104" fmla="*/ 8243790 h 8315209"/>
              <a:gd name="connsiteX105" fmla="*/ 8567224 w 10691446"/>
              <a:gd name="connsiteY105" fmla="*/ 8271926 h 8315209"/>
              <a:gd name="connsiteX106" fmla="*/ 8932984 w 10691446"/>
              <a:gd name="connsiteY106" fmla="*/ 8314129 h 8315209"/>
              <a:gd name="connsiteX107" fmla="*/ 9073661 w 10691446"/>
              <a:gd name="connsiteY107" fmla="*/ 8285993 h 8315209"/>
              <a:gd name="connsiteX108" fmla="*/ 9369083 w 10691446"/>
              <a:gd name="connsiteY108" fmla="*/ 8145316 h 8315209"/>
              <a:gd name="connsiteX109" fmla="*/ 9453489 w 10691446"/>
              <a:gd name="connsiteY109" fmla="*/ 8131249 h 8315209"/>
              <a:gd name="connsiteX110" fmla="*/ 9636369 w 10691446"/>
              <a:gd name="connsiteY110" fmla="*/ 8074978 h 8315209"/>
              <a:gd name="connsiteX111" fmla="*/ 9692640 w 10691446"/>
              <a:gd name="connsiteY111" fmla="*/ 8046842 h 8315209"/>
              <a:gd name="connsiteX112" fmla="*/ 9791113 w 10691446"/>
              <a:gd name="connsiteY112" fmla="*/ 8018707 h 8315209"/>
              <a:gd name="connsiteX113" fmla="*/ 9889587 w 10691446"/>
              <a:gd name="connsiteY113" fmla="*/ 7962436 h 8315209"/>
              <a:gd name="connsiteX114" fmla="*/ 10339753 w 10691446"/>
              <a:gd name="connsiteY114" fmla="*/ 7399729 h 8315209"/>
              <a:gd name="connsiteX115" fmla="*/ 10649243 w 10691446"/>
              <a:gd name="connsiteY115" fmla="*/ 6640073 h 8315209"/>
              <a:gd name="connsiteX116" fmla="*/ 10691446 w 10691446"/>
              <a:gd name="connsiteY116" fmla="*/ 6429058 h 8315209"/>
              <a:gd name="connsiteX117" fmla="*/ 10649243 w 10691446"/>
              <a:gd name="connsiteY117" fmla="*/ 5767876 h 8315209"/>
              <a:gd name="connsiteX118" fmla="*/ 10635175 w 10691446"/>
              <a:gd name="connsiteY118" fmla="*/ 5444319 h 8315209"/>
              <a:gd name="connsiteX119" fmla="*/ 10592972 w 10691446"/>
              <a:gd name="connsiteY119" fmla="*/ 5205169 h 8315209"/>
              <a:gd name="connsiteX120" fmla="*/ 10522633 w 10691446"/>
              <a:gd name="connsiteY120" fmla="*/ 4656529 h 8315209"/>
              <a:gd name="connsiteX121" fmla="*/ 10494498 w 10691446"/>
              <a:gd name="connsiteY121" fmla="*/ 4473649 h 8315209"/>
              <a:gd name="connsiteX122" fmla="*/ 10424160 w 10691446"/>
              <a:gd name="connsiteY122" fmla="*/ 3798399 h 8315209"/>
              <a:gd name="connsiteX123" fmla="*/ 10410092 w 10691446"/>
              <a:gd name="connsiteY123" fmla="*/ 3460775 h 8315209"/>
              <a:gd name="connsiteX124" fmla="*/ 10339753 w 10691446"/>
              <a:gd name="connsiteY124" fmla="*/ 2813661 h 8315209"/>
              <a:gd name="connsiteX125" fmla="*/ 10297550 w 10691446"/>
              <a:gd name="connsiteY125" fmla="*/ 2574510 h 8315209"/>
              <a:gd name="connsiteX126" fmla="*/ 10269415 w 10691446"/>
              <a:gd name="connsiteY126" fmla="*/ 2279089 h 8315209"/>
              <a:gd name="connsiteX127" fmla="*/ 10213144 w 10691446"/>
              <a:gd name="connsiteY127" fmla="*/ 1969599 h 8315209"/>
              <a:gd name="connsiteX128" fmla="*/ 10114670 w 10691446"/>
              <a:gd name="connsiteY128" fmla="*/ 1575704 h 8315209"/>
              <a:gd name="connsiteX129" fmla="*/ 10086535 w 10691446"/>
              <a:gd name="connsiteY129" fmla="*/ 1252147 h 8315209"/>
              <a:gd name="connsiteX130" fmla="*/ 10072467 w 10691446"/>
              <a:gd name="connsiteY130" fmla="*/ 970793 h 8315209"/>
              <a:gd name="connsiteX131" fmla="*/ 9931790 w 10691446"/>
              <a:gd name="connsiteY131" fmla="*/ 534695 h 8315209"/>
              <a:gd name="connsiteX132" fmla="*/ 9720775 w 10691446"/>
              <a:gd name="connsiteY132" fmla="*/ 478424 h 8315209"/>
              <a:gd name="connsiteX133" fmla="*/ 8764172 w 10691446"/>
              <a:gd name="connsiteY133" fmla="*/ 239274 h 8315209"/>
              <a:gd name="connsiteX134" fmla="*/ 8285871 w 10691446"/>
              <a:gd name="connsiteY134" fmla="*/ 225205 h 8315209"/>
              <a:gd name="connsiteX135" fmla="*/ 7666892 w 10691446"/>
              <a:gd name="connsiteY135" fmla="*/ 520627 h 8315209"/>
              <a:gd name="connsiteX136" fmla="*/ 7160455 w 10691446"/>
              <a:gd name="connsiteY136" fmla="*/ 492492 h 8315209"/>
              <a:gd name="connsiteX137" fmla="*/ 6907236 w 10691446"/>
              <a:gd name="connsiteY137" fmla="*/ 464356 h 8315209"/>
              <a:gd name="connsiteX138" fmla="*/ 6386732 w 10691446"/>
              <a:gd name="connsiteY138" fmla="*/ 436221 h 8315209"/>
              <a:gd name="connsiteX139" fmla="*/ 5725550 w 10691446"/>
              <a:gd name="connsiteY139" fmla="*/ 337747 h 8315209"/>
              <a:gd name="connsiteX140" fmla="*/ 5514535 w 10691446"/>
              <a:gd name="connsiteY140" fmla="*/ 295544 h 8315209"/>
              <a:gd name="connsiteX141" fmla="*/ 4895556 w 10691446"/>
              <a:gd name="connsiteY141" fmla="*/ 225206 h 8315209"/>
              <a:gd name="connsiteX142" fmla="*/ 4501661 w 10691446"/>
              <a:gd name="connsiteY142" fmla="*/ 140799 h 8315209"/>
              <a:gd name="connsiteX143" fmla="*/ 4304713 w 10691446"/>
              <a:gd name="connsiteY143" fmla="*/ 84529 h 8315209"/>
              <a:gd name="connsiteX144" fmla="*/ 4079630 w 10691446"/>
              <a:gd name="connsiteY144" fmla="*/ 42326 h 8315209"/>
              <a:gd name="connsiteX145" fmla="*/ 3896750 w 10691446"/>
              <a:gd name="connsiteY145" fmla="*/ 28258 h 8315209"/>
              <a:gd name="connsiteX146" fmla="*/ 3854547 w 10691446"/>
              <a:gd name="connsiteY146" fmla="*/ 14190 h 8315209"/>
              <a:gd name="connsiteX147" fmla="*/ 3432516 w 10691446"/>
              <a:gd name="connsiteY147" fmla="*/ 14190 h 8315209"/>
              <a:gd name="connsiteX148" fmla="*/ 3263704 w 10691446"/>
              <a:gd name="connsiteY148" fmla="*/ 42326 h 8315209"/>
              <a:gd name="connsiteX149" fmla="*/ 2982350 w 10691446"/>
              <a:gd name="connsiteY149" fmla="*/ 56393 h 8315209"/>
              <a:gd name="connsiteX150" fmla="*/ 2799470 w 10691446"/>
              <a:gd name="connsiteY150" fmla="*/ 70461 h 8315209"/>
              <a:gd name="connsiteX151" fmla="*/ 2433710 w 10691446"/>
              <a:gd name="connsiteY151" fmla="*/ 126732 h 8315209"/>
              <a:gd name="connsiteX152" fmla="*/ 1491175 w 10691446"/>
              <a:gd name="connsiteY152" fmla="*/ 154867 h 8315209"/>
              <a:gd name="connsiteX153" fmla="*/ 1406769 w 10691446"/>
              <a:gd name="connsiteY153" fmla="*/ 168935 h 8315209"/>
              <a:gd name="connsiteX154" fmla="*/ 1364566 w 10691446"/>
              <a:gd name="connsiteY154" fmla="*/ 183002 h 8315209"/>
              <a:gd name="connsiteX155" fmla="*/ 1237956 w 10691446"/>
              <a:gd name="connsiteY155" fmla="*/ 197070 h 8315209"/>
              <a:gd name="connsiteX156" fmla="*/ 1083212 w 10691446"/>
              <a:gd name="connsiteY156" fmla="*/ 225206 h 8315209"/>
              <a:gd name="connsiteX157" fmla="*/ 970670 w 10691446"/>
              <a:gd name="connsiteY157" fmla="*/ 239273 h 8315209"/>
              <a:gd name="connsiteX158" fmla="*/ 858129 w 10691446"/>
              <a:gd name="connsiteY158" fmla="*/ 267409 h 8315209"/>
              <a:gd name="connsiteX159" fmla="*/ 858129 w 10691446"/>
              <a:gd name="connsiteY159" fmla="*/ 281476 h 8315209"/>
              <a:gd name="connsiteX160" fmla="*/ 858129 w 10691446"/>
              <a:gd name="connsiteY16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83680 w 10691446"/>
              <a:gd name="connsiteY81" fmla="*/ 4937882 h 8315209"/>
              <a:gd name="connsiteX82" fmla="*/ 6541476 w 10691446"/>
              <a:gd name="connsiteY82" fmla="*/ 4966018 h 8315209"/>
              <a:gd name="connsiteX83" fmla="*/ 6527409 w 10691446"/>
              <a:gd name="connsiteY83" fmla="*/ 5008221 h 8315209"/>
              <a:gd name="connsiteX84" fmla="*/ 6465935 w 10691446"/>
              <a:gd name="connsiteY84" fmla="*/ 5007781 h 8315209"/>
              <a:gd name="connsiteX85" fmla="*/ 6461394 w 10691446"/>
              <a:gd name="connsiteY85" fmla="*/ 5078559 h 8315209"/>
              <a:gd name="connsiteX86" fmla="*/ 6527409 w 10691446"/>
              <a:gd name="connsiteY86" fmla="*/ 5177033 h 8315209"/>
              <a:gd name="connsiteX87" fmla="*/ 6555544 w 10691446"/>
              <a:gd name="connsiteY87" fmla="*/ 5275507 h 8315209"/>
              <a:gd name="connsiteX88" fmla="*/ 6569612 w 10691446"/>
              <a:gd name="connsiteY88" fmla="*/ 5317710 h 8315209"/>
              <a:gd name="connsiteX89" fmla="*/ 6611815 w 10691446"/>
              <a:gd name="connsiteY89" fmla="*/ 5584996 h 8315209"/>
              <a:gd name="connsiteX90" fmla="*/ 6625883 w 10691446"/>
              <a:gd name="connsiteY90" fmla="*/ 5697538 h 8315209"/>
              <a:gd name="connsiteX91" fmla="*/ 6654018 w 10691446"/>
              <a:gd name="connsiteY91" fmla="*/ 5767876 h 8315209"/>
              <a:gd name="connsiteX92" fmla="*/ 6738424 w 10691446"/>
              <a:gd name="connsiteY92" fmla="*/ 5978892 h 8315209"/>
              <a:gd name="connsiteX93" fmla="*/ 6710289 w 10691446"/>
              <a:gd name="connsiteY93" fmla="*/ 6400922 h 8315209"/>
              <a:gd name="connsiteX94" fmla="*/ 6668086 w 10691446"/>
              <a:gd name="connsiteY94" fmla="*/ 6485329 h 8315209"/>
              <a:gd name="connsiteX95" fmla="*/ 6654018 w 10691446"/>
              <a:gd name="connsiteY95" fmla="*/ 6527532 h 8315209"/>
              <a:gd name="connsiteX96" fmla="*/ 6682153 w 10691446"/>
              <a:gd name="connsiteY96" fmla="*/ 7230916 h 8315209"/>
              <a:gd name="connsiteX97" fmla="*/ 6907236 w 10691446"/>
              <a:gd name="connsiteY97" fmla="*/ 7835827 h 8315209"/>
              <a:gd name="connsiteX98" fmla="*/ 6977575 w 10691446"/>
              <a:gd name="connsiteY98" fmla="*/ 7934301 h 8315209"/>
              <a:gd name="connsiteX99" fmla="*/ 7047913 w 10691446"/>
              <a:gd name="connsiteY99" fmla="*/ 7976504 h 8315209"/>
              <a:gd name="connsiteX100" fmla="*/ 7244861 w 10691446"/>
              <a:gd name="connsiteY100" fmla="*/ 8046842 h 8315209"/>
              <a:gd name="connsiteX101" fmla="*/ 7413673 w 10691446"/>
              <a:gd name="connsiteY101" fmla="*/ 8117181 h 8315209"/>
              <a:gd name="connsiteX102" fmla="*/ 7793501 w 10691446"/>
              <a:gd name="connsiteY102" fmla="*/ 8229722 h 8315209"/>
              <a:gd name="connsiteX103" fmla="*/ 8018584 w 10691446"/>
              <a:gd name="connsiteY103" fmla="*/ 8243790 h 8315209"/>
              <a:gd name="connsiteX104" fmla="*/ 8567224 w 10691446"/>
              <a:gd name="connsiteY104" fmla="*/ 8271926 h 8315209"/>
              <a:gd name="connsiteX105" fmla="*/ 8932984 w 10691446"/>
              <a:gd name="connsiteY105" fmla="*/ 8314129 h 8315209"/>
              <a:gd name="connsiteX106" fmla="*/ 9073661 w 10691446"/>
              <a:gd name="connsiteY106" fmla="*/ 8285993 h 8315209"/>
              <a:gd name="connsiteX107" fmla="*/ 9369083 w 10691446"/>
              <a:gd name="connsiteY107" fmla="*/ 8145316 h 8315209"/>
              <a:gd name="connsiteX108" fmla="*/ 9453489 w 10691446"/>
              <a:gd name="connsiteY108" fmla="*/ 8131249 h 8315209"/>
              <a:gd name="connsiteX109" fmla="*/ 9636369 w 10691446"/>
              <a:gd name="connsiteY109" fmla="*/ 8074978 h 8315209"/>
              <a:gd name="connsiteX110" fmla="*/ 9692640 w 10691446"/>
              <a:gd name="connsiteY110" fmla="*/ 8046842 h 8315209"/>
              <a:gd name="connsiteX111" fmla="*/ 9791113 w 10691446"/>
              <a:gd name="connsiteY111" fmla="*/ 8018707 h 8315209"/>
              <a:gd name="connsiteX112" fmla="*/ 9889587 w 10691446"/>
              <a:gd name="connsiteY112" fmla="*/ 7962436 h 8315209"/>
              <a:gd name="connsiteX113" fmla="*/ 10339753 w 10691446"/>
              <a:gd name="connsiteY113" fmla="*/ 7399729 h 8315209"/>
              <a:gd name="connsiteX114" fmla="*/ 10649243 w 10691446"/>
              <a:gd name="connsiteY114" fmla="*/ 6640073 h 8315209"/>
              <a:gd name="connsiteX115" fmla="*/ 10691446 w 10691446"/>
              <a:gd name="connsiteY115" fmla="*/ 6429058 h 8315209"/>
              <a:gd name="connsiteX116" fmla="*/ 10649243 w 10691446"/>
              <a:gd name="connsiteY116" fmla="*/ 5767876 h 8315209"/>
              <a:gd name="connsiteX117" fmla="*/ 10635175 w 10691446"/>
              <a:gd name="connsiteY117" fmla="*/ 5444319 h 8315209"/>
              <a:gd name="connsiteX118" fmla="*/ 10592972 w 10691446"/>
              <a:gd name="connsiteY118" fmla="*/ 5205169 h 8315209"/>
              <a:gd name="connsiteX119" fmla="*/ 10522633 w 10691446"/>
              <a:gd name="connsiteY119" fmla="*/ 4656529 h 8315209"/>
              <a:gd name="connsiteX120" fmla="*/ 10494498 w 10691446"/>
              <a:gd name="connsiteY120" fmla="*/ 4473649 h 8315209"/>
              <a:gd name="connsiteX121" fmla="*/ 10424160 w 10691446"/>
              <a:gd name="connsiteY121" fmla="*/ 3798399 h 8315209"/>
              <a:gd name="connsiteX122" fmla="*/ 10410092 w 10691446"/>
              <a:gd name="connsiteY122" fmla="*/ 3460775 h 8315209"/>
              <a:gd name="connsiteX123" fmla="*/ 10339753 w 10691446"/>
              <a:gd name="connsiteY123" fmla="*/ 2813661 h 8315209"/>
              <a:gd name="connsiteX124" fmla="*/ 10297550 w 10691446"/>
              <a:gd name="connsiteY124" fmla="*/ 2574510 h 8315209"/>
              <a:gd name="connsiteX125" fmla="*/ 10269415 w 10691446"/>
              <a:gd name="connsiteY125" fmla="*/ 2279089 h 8315209"/>
              <a:gd name="connsiteX126" fmla="*/ 10213144 w 10691446"/>
              <a:gd name="connsiteY126" fmla="*/ 1969599 h 8315209"/>
              <a:gd name="connsiteX127" fmla="*/ 10114670 w 10691446"/>
              <a:gd name="connsiteY127" fmla="*/ 1575704 h 8315209"/>
              <a:gd name="connsiteX128" fmla="*/ 10086535 w 10691446"/>
              <a:gd name="connsiteY128" fmla="*/ 1252147 h 8315209"/>
              <a:gd name="connsiteX129" fmla="*/ 10072467 w 10691446"/>
              <a:gd name="connsiteY129" fmla="*/ 970793 h 8315209"/>
              <a:gd name="connsiteX130" fmla="*/ 9931790 w 10691446"/>
              <a:gd name="connsiteY130" fmla="*/ 534695 h 8315209"/>
              <a:gd name="connsiteX131" fmla="*/ 9720775 w 10691446"/>
              <a:gd name="connsiteY131" fmla="*/ 478424 h 8315209"/>
              <a:gd name="connsiteX132" fmla="*/ 8764172 w 10691446"/>
              <a:gd name="connsiteY132" fmla="*/ 239274 h 8315209"/>
              <a:gd name="connsiteX133" fmla="*/ 8285871 w 10691446"/>
              <a:gd name="connsiteY133" fmla="*/ 225205 h 8315209"/>
              <a:gd name="connsiteX134" fmla="*/ 7666892 w 10691446"/>
              <a:gd name="connsiteY134" fmla="*/ 520627 h 8315209"/>
              <a:gd name="connsiteX135" fmla="*/ 7160455 w 10691446"/>
              <a:gd name="connsiteY135" fmla="*/ 492492 h 8315209"/>
              <a:gd name="connsiteX136" fmla="*/ 6907236 w 10691446"/>
              <a:gd name="connsiteY136" fmla="*/ 464356 h 8315209"/>
              <a:gd name="connsiteX137" fmla="*/ 6386732 w 10691446"/>
              <a:gd name="connsiteY137" fmla="*/ 436221 h 8315209"/>
              <a:gd name="connsiteX138" fmla="*/ 5725550 w 10691446"/>
              <a:gd name="connsiteY138" fmla="*/ 337747 h 8315209"/>
              <a:gd name="connsiteX139" fmla="*/ 5514535 w 10691446"/>
              <a:gd name="connsiteY139" fmla="*/ 295544 h 8315209"/>
              <a:gd name="connsiteX140" fmla="*/ 4895556 w 10691446"/>
              <a:gd name="connsiteY140" fmla="*/ 225206 h 8315209"/>
              <a:gd name="connsiteX141" fmla="*/ 4501661 w 10691446"/>
              <a:gd name="connsiteY141" fmla="*/ 140799 h 8315209"/>
              <a:gd name="connsiteX142" fmla="*/ 4304713 w 10691446"/>
              <a:gd name="connsiteY142" fmla="*/ 84529 h 8315209"/>
              <a:gd name="connsiteX143" fmla="*/ 4079630 w 10691446"/>
              <a:gd name="connsiteY143" fmla="*/ 42326 h 8315209"/>
              <a:gd name="connsiteX144" fmla="*/ 3896750 w 10691446"/>
              <a:gd name="connsiteY144" fmla="*/ 28258 h 8315209"/>
              <a:gd name="connsiteX145" fmla="*/ 3854547 w 10691446"/>
              <a:gd name="connsiteY145" fmla="*/ 14190 h 8315209"/>
              <a:gd name="connsiteX146" fmla="*/ 3432516 w 10691446"/>
              <a:gd name="connsiteY146" fmla="*/ 14190 h 8315209"/>
              <a:gd name="connsiteX147" fmla="*/ 3263704 w 10691446"/>
              <a:gd name="connsiteY147" fmla="*/ 42326 h 8315209"/>
              <a:gd name="connsiteX148" fmla="*/ 2982350 w 10691446"/>
              <a:gd name="connsiteY148" fmla="*/ 56393 h 8315209"/>
              <a:gd name="connsiteX149" fmla="*/ 2799470 w 10691446"/>
              <a:gd name="connsiteY149" fmla="*/ 70461 h 8315209"/>
              <a:gd name="connsiteX150" fmla="*/ 2433710 w 10691446"/>
              <a:gd name="connsiteY150" fmla="*/ 126732 h 8315209"/>
              <a:gd name="connsiteX151" fmla="*/ 1491175 w 10691446"/>
              <a:gd name="connsiteY151" fmla="*/ 154867 h 8315209"/>
              <a:gd name="connsiteX152" fmla="*/ 1406769 w 10691446"/>
              <a:gd name="connsiteY152" fmla="*/ 168935 h 8315209"/>
              <a:gd name="connsiteX153" fmla="*/ 1364566 w 10691446"/>
              <a:gd name="connsiteY153" fmla="*/ 183002 h 8315209"/>
              <a:gd name="connsiteX154" fmla="*/ 1237956 w 10691446"/>
              <a:gd name="connsiteY154" fmla="*/ 197070 h 8315209"/>
              <a:gd name="connsiteX155" fmla="*/ 1083212 w 10691446"/>
              <a:gd name="connsiteY155" fmla="*/ 225206 h 8315209"/>
              <a:gd name="connsiteX156" fmla="*/ 970670 w 10691446"/>
              <a:gd name="connsiteY156" fmla="*/ 239273 h 8315209"/>
              <a:gd name="connsiteX157" fmla="*/ 858129 w 10691446"/>
              <a:gd name="connsiteY157" fmla="*/ 267409 h 8315209"/>
              <a:gd name="connsiteX158" fmla="*/ 858129 w 10691446"/>
              <a:gd name="connsiteY158" fmla="*/ 281476 h 8315209"/>
              <a:gd name="connsiteX159" fmla="*/ 858129 w 10691446"/>
              <a:gd name="connsiteY15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41476 w 10691446"/>
              <a:gd name="connsiteY81" fmla="*/ 4966018 h 8315209"/>
              <a:gd name="connsiteX82" fmla="*/ 6527409 w 10691446"/>
              <a:gd name="connsiteY82" fmla="*/ 5008221 h 8315209"/>
              <a:gd name="connsiteX83" fmla="*/ 6465935 w 10691446"/>
              <a:gd name="connsiteY83" fmla="*/ 5007781 h 8315209"/>
              <a:gd name="connsiteX84" fmla="*/ 6461394 w 10691446"/>
              <a:gd name="connsiteY84" fmla="*/ 5078559 h 8315209"/>
              <a:gd name="connsiteX85" fmla="*/ 6527409 w 10691446"/>
              <a:gd name="connsiteY85" fmla="*/ 5177033 h 8315209"/>
              <a:gd name="connsiteX86" fmla="*/ 6555544 w 10691446"/>
              <a:gd name="connsiteY86" fmla="*/ 5275507 h 8315209"/>
              <a:gd name="connsiteX87" fmla="*/ 6569612 w 10691446"/>
              <a:gd name="connsiteY87" fmla="*/ 5317710 h 8315209"/>
              <a:gd name="connsiteX88" fmla="*/ 6611815 w 10691446"/>
              <a:gd name="connsiteY88" fmla="*/ 5584996 h 8315209"/>
              <a:gd name="connsiteX89" fmla="*/ 6625883 w 10691446"/>
              <a:gd name="connsiteY89" fmla="*/ 5697538 h 8315209"/>
              <a:gd name="connsiteX90" fmla="*/ 6654018 w 10691446"/>
              <a:gd name="connsiteY90" fmla="*/ 5767876 h 8315209"/>
              <a:gd name="connsiteX91" fmla="*/ 6738424 w 10691446"/>
              <a:gd name="connsiteY91" fmla="*/ 5978892 h 8315209"/>
              <a:gd name="connsiteX92" fmla="*/ 6710289 w 10691446"/>
              <a:gd name="connsiteY92" fmla="*/ 6400922 h 8315209"/>
              <a:gd name="connsiteX93" fmla="*/ 6668086 w 10691446"/>
              <a:gd name="connsiteY93" fmla="*/ 6485329 h 8315209"/>
              <a:gd name="connsiteX94" fmla="*/ 6654018 w 10691446"/>
              <a:gd name="connsiteY94" fmla="*/ 6527532 h 8315209"/>
              <a:gd name="connsiteX95" fmla="*/ 6682153 w 10691446"/>
              <a:gd name="connsiteY95" fmla="*/ 7230916 h 8315209"/>
              <a:gd name="connsiteX96" fmla="*/ 6907236 w 10691446"/>
              <a:gd name="connsiteY96" fmla="*/ 7835827 h 8315209"/>
              <a:gd name="connsiteX97" fmla="*/ 6977575 w 10691446"/>
              <a:gd name="connsiteY97" fmla="*/ 7934301 h 8315209"/>
              <a:gd name="connsiteX98" fmla="*/ 7047913 w 10691446"/>
              <a:gd name="connsiteY98" fmla="*/ 7976504 h 8315209"/>
              <a:gd name="connsiteX99" fmla="*/ 7244861 w 10691446"/>
              <a:gd name="connsiteY99" fmla="*/ 8046842 h 8315209"/>
              <a:gd name="connsiteX100" fmla="*/ 7413673 w 10691446"/>
              <a:gd name="connsiteY100" fmla="*/ 8117181 h 8315209"/>
              <a:gd name="connsiteX101" fmla="*/ 7793501 w 10691446"/>
              <a:gd name="connsiteY101" fmla="*/ 8229722 h 8315209"/>
              <a:gd name="connsiteX102" fmla="*/ 8018584 w 10691446"/>
              <a:gd name="connsiteY102" fmla="*/ 8243790 h 8315209"/>
              <a:gd name="connsiteX103" fmla="*/ 8567224 w 10691446"/>
              <a:gd name="connsiteY103" fmla="*/ 8271926 h 8315209"/>
              <a:gd name="connsiteX104" fmla="*/ 8932984 w 10691446"/>
              <a:gd name="connsiteY104" fmla="*/ 8314129 h 8315209"/>
              <a:gd name="connsiteX105" fmla="*/ 9073661 w 10691446"/>
              <a:gd name="connsiteY105" fmla="*/ 8285993 h 8315209"/>
              <a:gd name="connsiteX106" fmla="*/ 9369083 w 10691446"/>
              <a:gd name="connsiteY106" fmla="*/ 8145316 h 8315209"/>
              <a:gd name="connsiteX107" fmla="*/ 9453489 w 10691446"/>
              <a:gd name="connsiteY107" fmla="*/ 8131249 h 8315209"/>
              <a:gd name="connsiteX108" fmla="*/ 9636369 w 10691446"/>
              <a:gd name="connsiteY108" fmla="*/ 8074978 h 8315209"/>
              <a:gd name="connsiteX109" fmla="*/ 9692640 w 10691446"/>
              <a:gd name="connsiteY109" fmla="*/ 8046842 h 8315209"/>
              <a:gd name="connsiteX110" fmla="*/ 9791113 w 10691446"/>
              <a:gd name="connsiteY110" fmla="*/ 8018707 h 8315209"/>
              <a:gd name="connsiteX111" fmla="*/ 9889587 w 10691446"/>
              <a:gd name="connsiteY111" fmla="*/ 7962436 h 8315209"/>
              <a:gd name="connsiteX112" fmla="*/ 10339753 w 10691446"/>
              <a:gd name="connsiteY112" fmla="*/ 7399729 h 8315209"/>
              <a:gd name="connsiteX113" fmla="*/ 10649243 w 10691446"/>
              <a:gd name="connsiteY113" fmla="*/ 6640073 h 8315209"/>
              <a:gd name="connsiteX114" fmla="*/ 10691446 w 10691446"/>
              <a:gd name="connsiteY114" fmla="*/ 6429058 h 8315209"/>
              <a:gd name="connsiteX115" fmla="*/ 10649243 w 10691446"/>
              <a:gd name="connsiteY115" fmla="*/ 5767876 h 8315209"/>
              <a:gd name="connsiteX116" fmla="*/ 10635175 w 10691446"/>
              <a:gd name="connsiteY116" fmla="*/ 5444319 h 8315209"/>
              <a:gd name="connsiteX117" fmla="*/ 10592972 w 10691446"/>
              <a:gd name="connsiteY117" fmla="*/ 5205169 h 8315209"/>
              <a:gd name="connsiteX118" fmla="*/ 10522633 w 10691446"/>
              <a:gd name="connsiteY118" fmla="*/ 4656529 h 8315209"/>
              <a:gd name="connsiteX119" fmla="*/ 10494498 w 10691446"/>
              <a:gd name="connsiteY119" fmla="*/ 4473649 h 8315209"/>
              <a:gd name="connsiteX120" fmla="*/ 10424160 w 10691446"/>
              <a:gd name="connsiteY120" fmla="*/ 3798399 h 8315209"/>
              <a:gd name="connsiteX121" fmla="*/ 10410092 w 10691446"/>
              <a:gd name="connsiteY121" fmla="*/ 3460775 h 8315209"/>
              <a:gd name="connsiteX122" fmla="*/ 10339753 w 10691446"/>
              <a:gd name="connsiteY122" fmla="*/ 2813661 h 8315209"/>
              <a:gd name="connsiteX123" fmla="*/ 10297550 w 10691446"/>
              <a:gd name="connsiteY123" fmla="*/ 2574510 h 8315209"/>
              <a:gd name="connsiteX124" fmla="*/ 10269415 w 10691446"/>
              <a:gd name="connsiteY124" fmla="*/ 2279089 h 8315209"/>
              <a:gd name="connsiteX125" fmla="*/ 10213144 w 10691446"/>
              <a:gd name="connsiteY125" fmla="*/ 1969599 h 8315209"/>
              <a:gd name="connsiteX126" fmla="*/ 10114670 w 10691446"/>
              <a:gd name="connsiteY126" fmla="*/ 1575704 h 8315209"/>
              <a:gd name="connsiteX127" fmla="*/ 10086535 w 10691446"/>
              <a:gd name="connsiteY127" fmla="*/ 1252147 h 8315209"/>
              <a:gd name="connsiteX128" fmla="*/ 10072467 w 10691446"/>
              <a:gd name="connsiteY128" fmla="*/ 970793 h 8315209"/>
              <a:gd name="connsiteX129" fmla="*/ 9931790 w 10691446"/>
              <a:gd name="connsiteY129" fmla="*/ 534695 h 8315209"/>
              <a:gd name="connsiteX130" fmla="*/ 9720775 w 10691446"/>
              <a:gd name="connsiteY130" fmla="*/ 478424 h 8315209"/>
              <a:gd name="connsiteX131" fmla="*/ 8764172 w 10691446"/>
              <a:gd name="connsiteY131" fmla="*/ 239274 h 8315209"/>
              <a:gd name="connsiteX132" fmla="*/ 8285871 w 10691446"/>
              <a:gd name="connsiteY132" fmla="*/ 225205 h 8315209"/>
              <a:gd name="connsiteX133" fmla="*/ 7666892 w 10691446"/>
              <a:gd name="connsiteY133" fmla="*/ 520627 h 8315209"/>
              <a:gd name="connsiteX134" fmla="*/ 7160455 w 10691446"/>
              <a:gd name="connsiteY134" fmla="*/ 492492 h 8315209"/>
              <a:gd name="connsiteX135" fmla="*/ 6907236 w 10691446"/>
              <a:gd name="connsiteY135" fmla="*/ 464356 h 8315209"/>
              <a:gd name="connsiteX136" fmla="*/ 6386732 w 10691446"/>
              <a:gd name="connsiteY136" fmla="*/ 436221 h 8315209"/>
              <a:gd name="connsiteX137" fmla="*/ 5725550 w 10691446"/>
              <a:gd name="connsiteY137" fmla="*/ 337747 h 8315209"/>
              <a:gd name="connsiteX138" fmla="*/ 5514535 w 10691446"/>
              <a:gd name="connsiteY138" fmla="*/ 295544 h 8315209"/>
              <a:gd name="connsiteX139" fmla="*/ 4895556 w 10691446"/>
              <a:gd name="connsiteY139" fmla="*/ 225206 h 8315209"/>
              <a:gd name="connsiteX140" fmla="*/ 4501661 w 10691446"/>
              <a:gd name="connsiteY140" fmla="*/ 140799 h 8315209"/>
              <a:gd name="connsiteX141" fmla="*/ 4304713 w 10691446"/>
              <a:gd name="connsiteY141" fmla="*/ 84529 h 8315209"/>
              <a:gd name="connsiteX142" fmla="*/ 4079630 w 10691446"/>
              <a:gd name="connsiteY142" fmla="*/ 42326 h 8315209"/>
              <a:gd name="connsiteX143" fmla="*/ 3896750 w 10691446"/>
              <a:gd name="connsiteY143" fmla="*/ 28258 h 8315209"/>
              <a:gd name="connsiteX144" fmla="*/ 3854547 w 10691446"/>
              <a:gd name="connsiteY144" fmla="*/ 14190 h 8315209"/>
              <a:gd name="connsiteX145" fmla="*/ 3432516 w 10691446"/>
              <a:gd name="connsiteY145" fmla="*/ 14190 h 8315209"/>
              <a:gd name="connsiteX146" fmla="*/ 3263704 w 10691446"/>
              <a:gd name="connsiteY146" fmla="*/ 42326 h 8315209"/>
              <a:gd name="connsiteX147" fmla="*/ 2982350 w 10691446"/>
              <a:gd name="connsiteY147" fmla="*/ 56393 h 8315209"/>
              <a:gd name="connsiteX148" fmla="*/ 2799470 w 10691446"/>
              <a:gd name="connsiteY148" fmla="*/ 70461 h 8315209"/>
              <a:gd name="connsiteX149" fmla="*/ 2433710 w 10691446"/>
              <a:gd name="connsiteY149" fmla="*/ 126732 h 8315209"/>
              <a:gd name="connsiteX150" fmla="*/ 1491175 w 10691446"/>
              <a:gd name="connsiteY150" fmla="*/ 154867 h 8315209"/>
              <a:gd name="connsiteX151" fmla="*/ 1406769 w 10691446"/>
              <a:gd name="connsiteY151" fmla="*/ 168935 h 8315209"/>
              <a:gd name="connsiteX152" fmla="*/ 1364566 w 10691446"/>
              <a:gd name="connsiteY152" fmla="*/ 183002 h 8315209"/>
              <a:gd name="connsiteX153" fmla="*/ 1237956 w 10691446"/>
              <a:gd name="connsiteY153" fmla="*/ 197070 h 8315209"/>
              <a:gd name="connsiteX154" fmla="*/ 1083212 w 10691446"/>
              <a:gd name="connsiteY154" fmla="*/ 225206 h 8315209"/>
              <a:gd name="connsiteX155" fmla="*/ 970670 w 10691446"/>
              <a:gd name="connsiteY155" fmla="*/ 239273 h 8315209"/>
              <a:gd name="connsiteX156" fmla="*/ 858129 w 10691446"/>
              <a:gd name="connsiteY156" fmla="*/ 267409 h 8315209"/>
              <a:gd name="connsiteX157" fmla="*/ 858129 w 10691446"/>
              <a:gd name="connsiteY157" fmla="*/ 281476 h 8315209"/>
              <a:gd name="connsiteX158" fmla="*/ 858129 w 10691446"/>
              <a:gd name="connsiteY15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27409 w 10691446"/>
              <a:gd name="connsiteY81" fmla="*/ 5008221 h 8315209"/>
              <a:gd name="connsiteX82" fmla="*/ 6465935 w 10691446"/>
              <a:gd name="connsiteY82" fmla="*/ 5007781 h 8315209"/>
              <a:gd name="connsiteX83" fmla="*/ 6461394 w 10691446"/>
              <a:gd name="connsiteY83" fmla="*/ 5078559 h 8315209"/>
              <a:gd name="connsiteX84" fmla="*/ 6527409 w 10691446"/>
              <a:gd name="connsiteY84" fmla="*/ 5177033 h 8315209"/>
              <a:gd name="connsiteX85" fmla="*/ 6555544 w 10691446"/>
              <a:gd name="connsiteY85" fmla="*/ 5275507 h 8315209"/>
              <a:gd name="connsiteX86" fmla="*/ 6569612 w 10691446"/>
              <a:gd name="connsiteY86" fmla="*/ 5317710 h 8315209"/>
              <a:gd name="connsiteX87" fmla="*/ 6611815 w 10691446"/>
              <a:gd name="connsiteY87" fmla="*/ 5584996 h 8315209"/>
              <a:gd name="connsiteX88" fmla="*/ 6625883 w 10691446"/>
              <a:gd name="connsiteY88" fmla="*/ 5697538 h 8315209"/>
              <a:gd name="connsiteX89" fmla="*/ 6654018 w 10691446"/>
              <a:gd name="connsiteY89" fmla="*/ 5767876 h 8315209"/>
              <a:gd name="connsiteX90" fmla="*/ 6738424 w 10691446"/>
              <a:gd name="connsiteY90" fmla="*/ 5978892 h 8315209"/>
              <a:gd name="connsiteX91" fmla="*/ 6710289 w 10691446"/>
              <a:gd name="connsiteY91" fmla="*/ 6400922 h 8315209"/>
              <a:gd name="connsiteX92" fmla="*/ 6668086 w 10691446"/>
              <a:gd name="connsiteY92" fmla="*/ 6485329 h 8315209"/>
              <a:gd name="connsiteX93" fmla="*/ 6654018 w 10691446"/>
              <a:gd name="connsiteY93" fmla="*/ 6527532 h 8315209"/>
              <a:gd name="connsiteX94" fmla="*/ 6682153 w 10691446"/>
              <a:gd name="connsiteY94" fmla="*/ 7230916 h 8315209"/>
              <a:gd name="connsiteX95" fmla="*/ 6907236 w 10691446"/>
              <a:gd name="connsiteY95" fmla="*/ 7835827 h 8315209"/>
              <a:gd name="connsiteX96" fmla="*/ 6977575 w 10691446"/>
              <a:gd name="connsiteY96" fmla="*/ 7934301 h 8315209"/>
              <a:gd name="connsiteX97" fmla="*/ 7047913 w 10691446"/>
              <a:gd name="connsiteY97" fmla="*/ 7976504 h 8315209"/>
              <a:gd name="connsiteX98" fmla="*/ 7244861 w 10691446"/>
              <a:gd name="connsiteY98" fmla="*/ 8046842 h 8315209"/>
              <a:gd name="connsiteX99" fmla="*/ 7413673 w 10691446"/>
              <a:gd name="connsiteY99" fmla="*/ 8117181 h 8315209"/>
              <a:gd name="connsiteX100" fmla="*/ 7793501 w 10691446"/>
              <a:gd name="connsiteY100" fmla="*/ 8229722 h 8315209"/>
              <a:gd name="connsiteX101" fmla="*/ 8018584 w 10691446"/>
              <a:gd name="connsiteY101" fmla="*/ 8243790 h 8315209"/>
              <a:gd name="connsiteX102" fmla="*/ 8567224 w 10691446"/>
              <a:gd name="connsiteY102" fmla="*/ 8271926 h 8315209"/>
              <a:gd name="connsiteX103" fmla="*/ 8932984 w 10691446"/>
              <a:gd name="connsiteY103" fmla="*/ 8314129 h 8315209"/>
              <a:gd name="connsiteX104" fmla="*/ 9073661 w 10691446"/>
              <a:gd name="connsiteY104" fmla="*/ 8285993 h 8315209"/>
              <a:gd name="connsiteX105" fmla="*/ 9369083 w 10691446"/>
              <a:gd name="connsiteY105" fmla="*/ 8145316 h 8315209"/>
              <a:gd name="connsiteX106" fmla="*/ 9453489 w 10691446"/>
              <a:gd name="connsiteY106" fmla="*/ 8131249 h 8315209"/>
              <a:gd name="connsiteX107" fmla="*/ 9636369 w 10691446"/>
              <a:gd name="connsiteY107" fmla="*/ 8074978 h 8315209"/>
              <a:gd name="connsiteX108" fmla="*/ 9692640 w 10691446"/>
              <a:gd name="connsiteY108" fmla="*/ 8046842 h 8315209"/>
              <a:gd name="connsiteX109" fmla="*/ 9791113 w 10691446"/>
              <a:gd name="connsiteY109" fmla="*/ 8018707 h 8315209"/>
              <a:gd name="connsiteX110" fmla="*/ 9889587 w 10691446"/>
              <a:gd name="connsiteY110" fmla="*/ 7962436 h 8315209"/>
              <a:gd name="connsiteX111" fmla="*/ 10339753 w 10691446"/>
              <a:gd name="connsiteY111" fmla="*/ 7399729 h 8315209"/>
              <a:gd name="connsiteX112" fmla="*/ 10649243 w 10691446"/>
              <a:gd name="connsiteY112" fmla="*/ 6640073 h 8315209"/>
              <a:gd name="connsiteX113" fmla="*/ 10691446 w 10691446"/>
              <a:gd name="connsiteY113" fmla="*/ 6429058 h 8315209"/>
              <a:gd name="connsiteX114" fmla="*/ 10649243 w 10691446"/>
              <a:gd name="connsiteY114" fmla="*/ 5767876 h 8315209"/>
              <a:gd name="connsiteX115" fmla="*/ 10635175 w 10691446"/>
              <a:gd name="connsiteY115" fmla="*/ 5444319 h 8315209"/>
              <a:gd name="connsiteX116" fmla="*/ 10592972 w 10691446"/>
              <a:gd name="connsiteY116" fmla="*/ 5205169 h 8315209"/>
              <a:gd name="connsiteX117" fmla="*/ 10522633 w 10691446"/>
              <a:gd name="connsiteY117" fmla="*/ 4656529 h 8315209"/>
              <a:gd name="connsiteX118" fmla="*/ 10494498 w 10691446"/>
              <a:gd name="connsiteY118" fmla="*/ 4473649 h 8315209"/>
              <a:gd name="connsiteX119" fmla="*/ 10424160 w 10691446"/>
              <a:gd name="connsiteY119" fmla="*/ 3798399 h 8315209"/>
              <a:gd name="connsiteX120" fmla="*/ 10410092 w 10691446"/>
              <a:gd name="connsiteY120" fmla="*/ 3460775 h 8315209"/>
              <a:gd name="connsiteX121" fmla="*/ 10339753 w 10691446"/>
              <a:gd name="connsiteY121" fmla="*/ 2813661 h 8315209"/>
              <a:gd name="connsiteX122" fmla="*/ 10297550 w 10691446"/>
              <a:gd name="connsiteY122" fmla="*/ 2574510 h 8315209"/>
              <a:gd name="connsiteX123" fmla="*/ 10269415 w 10691446"/>
              <a:gd name="connsiteY123" fmla="*/ 2279089 h 8315209"/>
              <a:gd name="connsiteX124" fmla="*/ 10213144 w 10691446"/>
              <a:gd name="connsiteY124" fmla="*/ 1969599 h 8315209"/>
              <a:gd name="connsiteX125" fmla="*/ 10114670 w 10691446"/>
              <a:gd name="connsiteY125" fmla="*/ 1575704 h 8315209"/>
              <a:gd name="connsiteX126" fmla="*/ 10086535 w 10691446"/>
              <a:gd name="connsiteY126" fmla="*/ 1252147 h 8315209"/>
              <a:gd name="connsiteX127" fmla="*/ 10072467 w 10691446"/>
              <a:gd name="connsiteY127" fmla="*/ 970793 h 8315209"/>
              <a:gd name="connsiteX128" fmla="*/ 9931790 w 10691446"/>
              <a:gd name="connsiteY128" fmla="*/ 534695 h 8315209"/>
              <a:gd name="connsiteX129" fmla="*/ 9720775 w 10691446"/>
              <a:gd name="connsiteY129" fmla="*/ 478424 h 8315209"/>
              <a:gd name="connsiteX130" fmla="*/ 8764172 w 10691446"/>
              <a:gd name="connsiteY130" fmla="*/ 239274 h 8315209"/>
              <a:gd name="connsiteX131" fmla="*/ 8285871 w 10691446"/>
              <a:gd name="connsiteY131" fmla="*/ 225205 h 8315209"/>
              <a:gd name="connsiteX132" fmla="*/ 7666892 w 10691446"/>
              <a:gd name="connsiteY132" fmla="*/ 520627 h 8315209"/>
              <a:gd name="connsiteX133" fmla="*/ 7160455 w 10691446"/>
              <a:gd name="connsiteY133" fmla="*/ 492492 h 8315209"/>
              <a:gd name="connsiteX134" fmla="*/ 6907236 w 10691446"/>
              <a:gd name="connsiteY134" fmla="*/ 464356 h 8315209"/>
              <a:gd name="connsiteX135" fmla="*/ 6386732 w 10691446"/>
              <a:gd name="connsiteY135" fmla="*/ 436221 h 8315209"/>
              <a:gd name="connsiteX136" fmla="*/ 5725550 w 10691446"/>
              <a:gd name="connsiteY136" fmla="*/ 337747 h 8315209"/>
              <a:gd name="connsiteX137" fmla="*/ 5514535 w 10691446"/>
              <a:gd name="connsiteY137" fmla="*/ 295544 h 8315209"/>
              <a:gd name="connsiteX138" fmla="*/ 4895556 w 10691446"/>
              <a:gd name="connsiteY138" fmla="*/ 225206 h 8315209"/>
              <a:gd name="connsiteX139" fmla="*/ 4501661 w 10691446"/>
              <a:gd name="connsiteY139" fmla="*/ 140799 h 8315209"/>
              <a:gd name="connsiteX140" fmla="*/ 4304713 w 10691446"/>
              <a:gd name="connsiteY140" fmla="*/ 84529 h 8315209"/>
              <a:gd name="connsiteX141" fmla="*/ 4079630 w 10691446"/>
              <a:gd name="connsiteY141" fmla="*/ 42326 h 8315209"/>
              <a:gd name="connsiteX142" fmla="*/ 3896750 w 10691446"/>
              <a:gd name="connsiteY142" fmla="*/ 28258 h 8315209"/>
              <a:gd name="connsiteX143" fmla="*/ 3854547 w 10691446"/>
              <a:gd name="connsiteY143" fmla="*/ 14190 h 8315209"/>
              <a:gd name="connsiteX144" fmla="*/ 3432516 w 10691446"/>
              <a:gd name="connsiteY144" fmla="*/ 14190 h 8315209"/>
              <a:gd name="connsiteX145" fmla="*/ 3263704 w 10691446"/>
              <a:gd name="connsiteY145" fmla="*/ 42326 h 8315209"/>
              <a:gd name="connsiteX146" fmla="*/ 2982350 w 10691446"/>
              <a:gd name="connsiteY146" fmla="*/ 56393 h 8315209"/>
              <a:gd name="connsiteX147" fmla="*/ 2799470 w 10691446"/>
              <a:gd name="connsiteY147" fmla="*/ 70461 h 8315209"/>
              <a:gd name="connsiteX148" fmla="*/ 2433710 w 10691446"/>
              <a:gd name="connsiteY148" fmla="*/ 126732 h 8315209"/>
              <a:gd name="connsiteX149" fmla="*/ 1491175 w 10691446"/>
              <a:gd name="connsiteY149" fmla="*/ 154867 h 8315209"/>
              <a:gd name="connsiteX150" fmla="*/ 1406769 w 10691446"/>
              <a:gd name="connsiteY150" fmla="*/ 168935 h 8315209"/>
              <a:gd name="connsiteX151" fmla="*/ 1364566 w 10691446"/>
              <a:gd name="connsiteY151" fmla="*/ 183002 h 8315209"/>
              <a:gd name="connsiteX152" fmla="*/ 1237956 w 10691446"/>
              <a:gd name="connsiteY152" fmla="*/ 197070 h 8315209"/>
              <a:gd name="connsiteX153" fmla="*/ 1083212 w 10691446"/>
              <a:gd name="connsiteY153" fmla="*/ 225206 h 8315209"/>
              <a:gd name="connsiteX154" fmla="*/ 970670 w 10691446"/>
              <a:gd name="connsiteY154" fmla="*/ 239273 h 8315209"/>
              <a:gd name="connsiteX155" fmla="*/ 858129 w 10691446"/>
              <a:gd name="connsiteY155" fmla="*/ 267409 h 8315209"/>
              <a:gd name="connsiteX156" fmla="*/ 858129 w 10691446"/>
              <a:gd name="connsiteY156" fmla="*/ 281476 h 8315209"/>
              <a:gd name="connsiteX157" fmla="*/ 858129 w 10691446"/>
              <a:gd name="connsiteY15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91948 w 10691446"/>
              <a:gd name="connsiteY80" fmla="*/ 447672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5598 w 10691446"/>
              <a:gd name="connsiteY80" fmla="*/ 454022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78635 w 10691446"/>
              <a:gd name="connsiteY81" fmla="*/ 500460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55544 w 10691446"/>
              <a:gd name="connsiteY83" fmla="*/ 5275507 h 8315209"/>
              <a:gd name="connsiteX84" fmla="*/ 6569612 w 10691446"/>
              <a:gd name="connsiteY84" fmla="*/ 5317710 h 8315209"/>
              <a:gd name="connsiteX85" fmla="*/ 6611815 w 10691446"/>
              <a:gd name="connsiteY85" fmla="*/ 5584996 h 8315209"/>
              <a:gd name="connsiteX86" fmla="*/ 6625883 w 10691446"/>
              <a:gd name="connsiteY86" fmla="*/ 5697538 h 8315209"/>
              <a:gd name="connsiteX87" fmla="*/ 6654018 w 10691446"/>
              <a:gd name="connsiteY87" fmla="*/ 5767876 h 8315209"/>
              <a:gd name="connsiteX88" fmla="*/ 6738424 w 10691446"/>
              <a:gd name="connsiteY88" fmla="*/ 5978892 h 8315209"/>
              <a:gd name="connsiteX89" fmla="*/ 6710289 w 10691446"/>
              <a:gd name="connsiteY89" fmla="*/ 6400922 h 8315209"/>
              <a:gd name="connsiteX90" fmla="*/ 6668086 w 10691446"/>
              <a:gd name="connsiteY90" fmla="*/ 6485329 h 8315209"/>
              <a:gd name="connsiteX91" fmla="*/ 6654018 w 10691446"/>
              <a:gd name="connsiteY91" fmla="*/ 6527532 h 8315209"/>
              <a:gd name="connsiteX92" fmla="*/ 6682153 w 10691446"/>
              <a:gd name="connsiteY92" fmla="*/ 7230916 h 8315209"/>
              <a:gd name="connsiteX93" fmla="*/ 6907236 w 10691446"/>
              <a:gd name="connsiteY93" fmla="*/ 7835827 h 8315209"/>
              <a:gd name="connsiteX94" fmla="*/ 6977575 w 10691446"/>
              <a:gd name="connsiteY94" fmla="*/ 7934301 h 8315209"/>
              <a:gd name="connsiteX95" fmla="*/ 7047913 w 10691446"/>
              <a:gd name="connsiteY95" fmla="*/ 7976504 h 8315209"/>
              <a:gd name="connsiteX96" fmla="*/ 7244861 w 10691446"/>
              <a:gd name="connsiteY96" fmla="*/ 8046842 h 8315209"/>
              <a:gd name="connsiteX97" fmla="*/ 7413673 w 10691446"/>
              <a:gd name="connsiteY97" fmla="*/ 8117181 h 8315209"/>
              <a:gd name="connsiteX98" fmla="*/ 7793501 w 10691446"/>
              <a:gd name="connsiteY98" fmla="*/ 8229722 h 8315209"/>
              <a:gd name="connsiteX99" fmla="*/ 8018584 w 10691446"/>
              <a:gd name="connsiteY99" fmla="*/ 8243790 h 8315209"/>
              <a:gd name="connsiteX100" fmla="*/ 8567224 w 10691446"/>
              <a:gd name="connsiteY100" fmla="*/ 8271926 h 8315209"/>
              <a:gd name="connsiteX101" fmla="*/ 8932984 w 10691446"/>
              <a:gd name="connsiteY101" fmla="*/ 8314129 h 8315209"/>
              <a:gd name="connsiteX102" fmla="*/ 9073661 w 10691446"/>
              <a:gd name="connsiteY102" fmla="*/ 8285993 h 8315209"/>
              <a:gd name="connsiteX103" fmla="*/ 9369083 w 10691446"/>
              <a:gd name="connsiteY103" fmla="*/ 8145316 h 8315209"/>
              <a:gd name="connsiteX104" fmla="*/ 9453489 w 10691446"/>
              <a:gd name="connsiteY104" fmla="*/ 8131249 h 8315209"/>
              <a:gd name="connsiteX105" fmla="*/ 9636369 w 10691446"/>
              <a:gd name="connsiteY105" fmla="*/ 8074978 h 8315209"/>
              <a:gd name="connsiteX106" fmla="*/ 9692640 w 10691446"/>
              <a:gd name="connsiteY106" fmla="*/ 8046842 h 8315209"/>
              <a:gd name="connsiteX107" fmla="*/ 9791113 w 10691446"/>
              <a:gd name="connsiteY107" fmla="*/ 8018707 h 8315209"/>
              <a:gd name="connsiteX108" fmla="*/ 9889587 w 10691446"/>
              <a:gd name="connsiteY108" fmla="*/ 7962436 h 8315209"/>
              <a:gd name="connsiteX109" fmla="*/ 10339753 w 10691446"/>
              <a:gd name="connsiteY109" fmla="*/ 7399729 h 8315209"/>
              <a:gd name="connsiteX110" fmla="*/ 10649243 w 10691446"/>
              <a:gd name="connsiteY110" fmla="*/ 6640073 h 8315209"/>
              <a:gd name="connsiteX111" fmla="*/ 10691446 w 10691446"/>
              <a:gd name="connsiteY111" fmla="*/ 6429058 h 8315209"/>
              <a:gd name="connsiteX112" fmla="*/ 10649243 w 10691446"/>
              <a:gd name="connsiteY112" fmla="*/ 5767876 h 8315209"/>
              <a:gd name="connsiteX113" fmla="*/ 10635175 w 10691446"/>
              <a:gd name="connsiteY113" fmla="*/ 5444319 h 8315209"/>
              <a:gd name="connsiteX114" fmla="*/ 10592972 w 10691446"/>
              <a:gd name="connsiteY114" fmla="*/ 5205169 h 8315209"/>
              <a:gd name="connsiteX115" fmla="*/ 10522633 w 10691446"/>
              <a:gd name="connsiteY115" fmla="*/ 4656529 h 8315209"/>
              <a:gd name="connsiteX116" fmla="*/ 10494498 w 10691446"/>
              <a:gd name="connsiteY116" fmla="*/ 4473649 h 8315209"/>
              <a:gd name="connsiteX117" fmla="*/ 10424160 w 10691446"/>
              <a:gd name="connsiteY117" fmla="*/ 3798399 h 8315209"/>
              <a:gd name="connsiteX118" fmla="*/ 10410092 w 10691446"/>
              <a:gd name="connsiteY118" fmla="*/ 3460775 h 8315209"/>
              <a:gd name="connsiteX119" fmla="*/ 10339753 w 10691446"/>
              <a:gd name="connsiteY119" fmla="*/ 2813661 h 8315209"/>
              <a:gd name="connsiteX120" fmla="*/ 10297550 w 10691446"/>
              <a:gd name="connsiteY120" fmla="*/ 2574510 h 8315209"/>
              <a:gd name="connsiteX121" fmla="*/ 10269415 w 10691446"/>
              <a:gd name="connsiteY121" fmla="*/ 2279089 h 8315209"/>
              <a:gd name="connsiteX122" fmla="*/ 10213144 w 10691446"/>
              <a:gd name="connsiteY122" fmla="*/ 1969599 h 8315209"/>
              <a:gd name="connsiteX123" fmla="*/ 10114670 w 10691446"/>
              <a:gd name="connsiteY123" fmla="*/ 1575704 h 8315209"/>
              <a:gd name="connsiteX124" fmla="*/ 10086535 w 10691446"/>
              <a:gd name="connsiteY124" fmla="*/ 1252147 h 8315209"/>
              <a:gd name="connsiteX125" fmla="*/ 10072467 w 10691446"/>
              <a:gd name="connsiteY125" fmla="*/ 970793 h 8315209"/>
              <a:gd name="connsiteX126" fmla="*/ 9931790 w 10691446"/>
              <a:gd name="connsiteY126" fmla="*/ 534695 h 8315209"/>
              <a:gd name="connsiteX127" fmla="*/ 9720775 w 10691446"/>
              <a:gd name="connsiteY127" fmla="*/ 478424 h 8315209"/>
              <a:gd name="connsiteX128" fmla="*/ 8764172 w 10691446"/>
              <a:gd name="connsiteY128" fmla="*/ 239274 h 8315209"/>
              <a:gd name="connsiteX129" fmla="*/ 8285871 w 10691446"/>
              <a:gd name="connsiteY129" fmla="*/ 225205 h 8315209"/>
              <a:gd name="connsiteX130" fmla="*/ 7666892 w 10691446"/>
              <a:gd name="connsiteY130" fmla="*/ 520627 h 8315209"/>
              <a:gd name="connsiteX131" fmla="*/ 7160455 w 10691446"/>
              <a:gd name="connsiteY131" fmla="*/ 492492 h 8315209"/>
              <a:gd name="connsiteX132" fmla="*/ 6907236 w 10691446"/>
              <a:gd name="connsiteY132" fmla="*/ 464356 h 8315209"/>
              <a:gd name="connsiteX133" fmla="*/ 6386732 w 10691446"/>
              <a:gd name="connsiteY133" fmla="*/ 436221 h 8315209"/>
              <a:gd name="connsiteX134" fmla="*/ 5725550 w 10691446"/>
              <a:gd name="connsiteY134" fmla="*/ 337747 h 8315209"/>
              <a:gd name="connsiteX135" fmla="*/ 5514535 w 10691446"/>
              <a:gd name="connsiteY135" fmla="*/ 295544 h 8315209"/>
              <a:gd name="connsiteX136" fmla="*/ 4895556 w 10691446"/>
              <a:gd name="connsiteY136" fmla="*/ 225206 h 8315209"/>
              <a:gd name="connsiteX137" fmla="*/ 4501661 w 10691446"/>
              <a:gd name="connsiteY137" fmla="*/ 140799 h 8315209"/>
              <a:gd name="connsiteX138" fmla="*/ 4304713 w 10691446"/>
              <a:gd name="connsiteY138" fmla="*/ 84529 h 8315209"/>
              <a:gd name="connsiteX139" fmla="*/ 4079630 w 10691446"/>
              <a:gd name="connsiteY139" fmla="*/ 42326 h 8315209"/>
              <a:gd name="connsiteX140" fmla="*/ 3896750 w 10691446"/>
              <a:gd name="connsiteY140" fmla="*/ 28258 h 8315209"/>
              <a:gd name="connsiteX141" fmla="*/ 3854547 w 10691446"/>
              <a:gd name="connsiteY141" fmla="*/ 14190 h 8315209"/>
              <a:gd name="connsiteX142" fmla="*/ 3432516 w 10691446"/>
              <a:gd name="connsiteY142" fmla="*/ 14190 h 8315209"/>
              <a:gd name="connsiteX143" fmla="*/ 3263704 w 10691446"/>
              <a:gd name="connsiteY143" fmla="*/ 42326 h 8315209"/>
              <a:gd name="connsiteX144" fmla="*/ 2982350 w 10691446"/>
              <a:gd name="connsiteY144" fmla="*/ 56393 h 8315209"/>
              <a:gd name="connsiteX145" fmla="*/ 2799470 w 10691446"/>
              <a:gd name="connsiteY145" fmla="*/ 70461 h 8315209"/>
              <a:gd name="connsiteX146" fmla="*/ 2433710 w 10691446"/>
              <a:gd name="connsiteY146" fmla="*/ 126732 h 8315209"/>
              <a:gd name="connsiteX147" fmla="*/ 1491175 w 10691446"/>
              <a:gd name="connsiteY147" fmla="*/ 154867 h 8315209"/>
              <a:gd name="connsiteX148" fmla="*/ 1406769 w 10691446"/>
              <a:gd name="connsiteY148" fmla="*/ 168935 h 8315209"/>
              <a:gd name="connsiteX149" fmla="*/ 1364566 w 10691446"/>
              <a:gd name="connsiteY149" fmla="*/ 183002 h 8315209"/>
              <a:gd name="connsiteX150" fmla="*/ 1237956 w 10691446"/>
              <a:gd name="connsiteY150" fmla="*/ 197070 h 8315209"/>
              <a:gd name="connsiteX151" fmla="*/ 1083212 w 10691446"/>
              <a:gd name="connsiteY151" fmla="*/ 225206 h 8315209"/>
              <a:gd name="connsiteX152" fmla="*/ 970670 w 10691446"/>
              <a:gd name="connsiteY152" fmla="*/ 239273 h 8315209"/>
              <a:gd name="connsiteX153" fmla="*/ 858129 w 10691446"/>
              <a:gd name="connsiteY153" fmla="*/ 267409 h 8315209"/>
              <a:gd name="connsiteX154" fmla="*/ 858129 w 10691446"/>
              <a:gd name="connsiteY154" fmla="*/ 281476 h 8315209"/>
              <a:gd name="connsiteX155" fmla="*/ 858129 w 10691446"/>
              <a:gd name="connsiteY15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69612 w 10691446"/>
              <a:gd name="connsiteY83" fmla="*/ 5317710 h 8315209"/>
              <a:gd name="connsiteX84" fmla="*/ 6611815 w 10691446"/>
              <a:gd name="connsiteY84" fmla="*/ 5584996 h 8315209"/>
              <a:gd name="connsiteX85" fmla="*/ 6625883 w 10691446"/>
              <a:gd name="connsiteY85" fmla="*/ 5697538 h 8315209"/>
              <a:gd name="connsiteX86" fmla="*/ 6654018 w 10691446"/>
              <a:gd name="connsiteY86" fmla="*/ 5767876 h 8315209"/>
              <a:gd name="connsiteX87" fmla="*/ 6738424 w 10691446"/>
              <a:gd name="connsiteY87" fmla="*/ 5978892 h 8315209"/>
              <a:gd name="connsiteX88" fmla="*/ 6710289 w 10691446"/>
              <a:gd name="connsiteY88" fmla="*/ 6400922 h 8315209"/>
              <a:gd name="connsiteX89" fmla="*/ 6668086 w 10691446"/>
              <a:gd name="connsiteY89" fmla="*/ 6485329 h 8315209"/>
              <a:gd name="connsiteX90" fmla="*/ 6654018 w 10691446"/>
              <a:gd name="connsiteY90" fmla="*/ 6527532 h 8315209"/>
              <a:gd name="connsiteX91" fmla="*/ 6682153 w 10691446"/>
              <a:gd name="connsiteY91" fmla="*/ 7230916 h 8315209"/>
              <a:gd name="connsiteX92" fmla="*/ 6907236 w 10691446"/>
              <a:gd name="connsiteY92" fmla="*/ 7835827 h 8315209"/>
              <a:gd name="connsiteX93" fmla="*/ 6977575 w 10691446"/>
              <a:gd name="connsiteY93" fmla="*/ 7934301 h 8315209"/>
              <a:gd name="connsiteX94" fmla="*/ 7047913 w 10691446"/>
              <a:gd name="connsiteY94" fmla="*/ 7976504 h 8315209"/>
              <a:gd name="connsiteX95" fmla="*/ 7244861 w 10691446"/>
              <a:gd name="connsiteY95" fmla="*/ 8046842 h 8315209"/>
              <a:gd name="connsiteX96" fmla="*/ 7413673 w 10691446"/>
              <a:gd name="connsiteY96" fmla="*/ 8117181 h 8315209"/>
              <a:gd name="connsiteX97" fmla="*/ 7793501 w 10691446"/>
              <a:gd name="connsiteY97" fmla="*/ 8229722 h 8315209"/>
              <a:gd name="connsiteX98" fmla="*/ 8018584 w 10691446"/>
              <a:gd name="connsiteY98" fmla="*/ 8243790 h 8315209"/>
              <a:gd name="connsiteX99" fmla="*/ 8567224 w 10691446"/>
              <a:gd name="connsiteY99" fmla="*/ 8271926 h 8315209"/>
              <a:gd name="connsiteX100" fmla="*/ 8932984 w 10691446"/>
              <a:gd name="connsiteY100" fmla="*/ 8314129 h 8315209"/>
              <a:gd name="connsiteX101" fmla="*/ 9073661 w 10691446"/>
              <a:gd name="connsiteY101" fmla="*/ 8285993 h 8315209"/>
              <a:gd name="connsiteX102" fmla="*/ 9369083 w 10691446"/>
              <a:gd name="connsiteY102" fmla="*/ 8145316 h 8315209"/>
              <a:gd name="connsiteX103" fmla="*/ 9453489 w 10691446"/>
              <a:gd name="connsiteY103" fmla="*/ 8131249 h 8315209"/>
              <a:gd name="connsiteX104" fmla="*/ 9636369 w 10691446"/>
              <a:gd name="connsiteY104" fmla="*/ 8074978 h 8315209"/>
              <a:gd name="connsiteX105" fmla="*/ 9692640 w 10691446"/>
              <a:gd name="connsiteY105" fmla="*/ 8046842 h 8315209"/>
              <a:gd name="connsiteX106" fmla="*/ 9791113 w 10691446"/>
              <a:gd name="connsiteY106" fmla="*/ 8018707 h 8315209"/>
              <a:gd name="connsiteX107" fmla="*/ 9889587 w 10691446"/>
              <a:gd name="connsiteY107" fmla="*/ 7962436 h 8315209"/>
              <a:gd name="connsiteX108" fmla="*/ 10339753 w 10691446"/>
              <a:gd name="connsiteY108" fmla="*/ 7399729 h 8315209"/>
              <a:gd name="connsiteX109" fmla="*/ 10649243 w 10691446"/>
              <a:gd name="connsiteY109" fmla="*/ 6640073 h 8315209"/>
              <a:gd name="connsiteX110" fmla="*/ 10691446 w 10691446"/>
              <a:gd name="connsiteY110" fmla="*/ 6429058 h 8315209"/>
              <a:gd name="connsiteX111" fmla="*/ 10649243 w 10691446"/>
              <a:gd name="connsiteY111" fmla="*/ 5767876 h 8315209"/>
              <a:gd name="connsiteX112" fmla="*/ 10635175 w 10691446"/>
              <a:gd name="connsiteY112" fmla="*/ 5444319 h 8315209"/>
              <a:gd name="connsiteX113" fmla="*/ 10592972 w 10691446"/>
              <a:gd name="connsiteY113" fmla="*/ 5205169 h 8315209"/>
              <a:gd name="connsiteX114" fmla="*/ 10522633 w 10691446"/>
              <a:gd name="connsiteY114" fmla="*/ 4656529 h 8315209"/>
              <a:gd name="connsiteX115" fmla="*/ 10494498 w 10691446"/>
              <a:gd name="connsiteY115" fmla="*/ 4473649 h 8315209"/>
              <a:gd name="connsiteX116" fmla="*/ 10424160 w 10691446"/>
              <a:gd name="connsiteY116" fmla="*/ 3798399 h 8315209"/>
              <a:gd name="connsiteX117" fmla="*/ 10410092 w 10691446"/>
              <a:gd name="connsiteY117" fmla="*/ 3460775 h 8315209"/>
              <a:gd name="connsiteX118" fmla="*/ 10339753 w 10691446"/>
              <a:gd name="connsiteY118" fmla="*/ 2813661 h 8315209"/>
              <a:gd name="connsiteX119" fmla="*/ 10297550 w 10691446"/>
              <a:gd name="connsiteY119" fmla="*/ 2574510 h 8315209"/>
              <a:gd name="connsiteX120" fmla="*/ 10269415 w 10691446"/>
              <a:gd name="connsiteY120" fmla="*/ 2279089 h 8315209"/>
              <a:gd name="connsiteX121" fmla="*/ 10213144 w 10691446"/>
              <a:gd name="connsiteY121" fmla="*/ 1969599 h 8315209"/>
              <a:gd name="connsiteX122" fmla="*/ 10114670 w 10691446"/>
              <a:gd name="connsiteY122" fmla="*/ 1575704 h 8315209"/>
              <a:gd name="connsiteX123" fmla="*/ 10086535 w 10691446"/>
              <a:gd name="connsiteY123" fmla="*/ 1252147 h 8315209"/>
              <a:gd name="connsiteX124" fmla="*/ 10072467 w 10691446"/>
              <a:gd name="connsiteY124" fmla="*/ 970793 h 8315209"/>
              <a:gd name="connsiteX125" fmla="*/ 9931790 w 10691446"/>
              <a:gd name="connsiteY125" fmla="*/ 534695 h 8315209"/>
              <a:gd name="connsiteX126" fmla="*/ 9720775 w 10691446"/>
              <a:gd name="connsiteY126" fmla="*/ 478424 h 8315209"/>
              <a:gd name="connsiteX127" fmla="*/ 8764172 w 10691446"/>
              <a:gd name="connsiteY127" fmla="*/ 239274 h 8315209"/>
              <a:gd name="connsiteX128" fmla="*/ 8285871 w 10691446"/>
              <a:gd name="connsiteY128" fmla="*/ 225205 h 8315209"/>
              <a:gd name="connsiteX129" fmla="*/ 7666892 w 10691446"/>
              <a:gd name="connsiteY129" fmla="*/ 520627 h 8315209"/>
              <a:gd name="connsiteX130" fmla="*/ 7160455 w 10691446"/>
              <a:gd name="connsiteY130" fmla="*/ 492492 h 8315209"/>
              <a:gd name="connsiteX131" fmla="*/ 6907236 w 10691446"/>
              <a:gd name="connsiteY131" fmla="*/ 464356 h 8315209"/>
              <a:gd name="connsiteX132" fmla="*/ 6386732 w 10691446"/>
              <a:gd name="connsiteY132" fmla="*/ 436221 h 8315209"/>
              <a:gd name="connsiteX133" fmla="*/ 5725550 w 10691446"/>
              <a:gd name="connsiteY133" fmla="*/ 337747 h 8315209"/>
              <a:gd name="connsiteX134" fmla="*/ 5514535 w 10691446"/>
              <a:gd name="connsiteY134" fmla="*/ 295544 h 8315209"/>
              <a:gd name="connsiteX135" fmla="*/ 4895556 w 10691446"/>
              <a:gd name="connsiteY135" fmla="*/ 225206 h 8315209"/>
              <a:gd name="connsiteX136" fmla="*/ 4501661 w 10691446"/>
              <a:gd name="connsiteY136" fmla="*/ 140799 h 8315209"/>
              <a:gd name="connsiteX137" fmla="*/ 4304713 w 10691446"/>
              <a:gd name="connsiteY137" fmla="*/ 84529 h 8315209"/>
              <a:gd name="connsiteX138" fmla="*/ 4079630 w 10691446"/>
              <a:gd name="connsiteY138" fmla="*/ 42326 h 8315209"/>
              <a:gd name="connsiteX139" fmla="*/ 3896750 w 10691446"/>
              <a:gd name="connsiteY139" fmla="*/ 28258 h 8315209"/>
              <a:gd name="connsiteX140" fmla="*/ 3854547 w 10691446"/>
              <a:gd name="connsiteY140" fmla="*/ 14190 h 8315209"/>
              <a:gd name="connsiteX141" fmla="*/ 3432516 w 10691446"/>
              <a:gd name="connsiteY141" fmla="*/ 14190 h 8315209"/>
              <a:gd name="connsiteX142" fmla="*/ 3263704 w 10691446"/>
              <a:gd name="connsiteY142" fmla="*/ 42326 h 8315209"/>
              <a:gd name="connsiteX143" fmla="*/ 2982350 w 10691446"/>
              <a:gd name="connsiteY143" fmla="*/ 56393 h 8315209"/>
              <a:gd name="connsiteX144" fmla="*/ 2799470 w 10691446"/>
              <a:gd name="connsiteY144" fmla="*/ 70461 h 8315209"/>
              <a:gd name="connsiteX145" fmla="*/ 2433710 w 10691446"/>
              <a:gd name="connsiteY145" fmla="*/ 126732 h 8315209"/>
              <a:gd name="connsiteX146" fmla="*/ 1491175 w 10691446"/>
              <a:gd name="connsiteY146" fmla="*/ 154867 h 8315209"/>
              <a:gd name="connsiteX147" fmla="*/ 1406769 w 10691446"/>
              <a:gd name="connsiteY147" fmla="*/ 168935 h 8315209"/>
              <a:gd name="connsiteX148" fmla="*/ 1364566 w 10691446"/>
              <a:gd name="connsiteY148" fmla="*/ 183002 h 8315209"/>
              <a:gd name="connsiteX149" fmla="*/ 1237956 w 10691446"/>
              <a:gd name="connsiteY149" fmla="*/ 197070 h 8315209"/>
              <a:gd name="connsiteX150" fmla="*/ 1083212 w 10691446"/>
              <a:gd name="connsiteY150" fmla="*/ 225206 h 8315209"/>
              <a:gd name="connsiteX151" fmla="*/ 970670 w 10691446"/>
              <a:gd name="connsiteY151" fmla="*/ 239273 h 8315209"/>
              <a:gd name="connsiteX152" fmla="*/ 858129 w 10691446"/>
              <a:gd name="connsiteY152" fmla="*/ 267409 h 8315209"/>
              <a:gd name="connsiteX153" fmla="*/ 858129 w 10691446"/>
              <a:gd name="connsiteY153" fmla="*/ 281476 h 8315209"/>
              <a:gd name="connsiteX154" fmla="*/ 858129 w 10691446"/>
              <a:gd name="connsiteY15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11815 w 10691446"/>
              <a:gd name="connsiteY83" fmla="*/ 5584996 h 8315209"/>
              <a:gd name="connsiteX84" fmla="*/ 6625883 w 10691446"/>
              <a:gd name="connsiteY84" fmla="*/ 5697538 h 8315209"/>
              <a:gd name="connsiteX85" fmla="*/ 6654018 w 10691446"/>
              <a:gd name="connsiteY85" fmla="*/ 5767876 h 8315209"/>
              <a:gd name="connsiteX86" fmla="*/ 6738424 w 10691446"/>
              <a:gd name="connsiteY86" fmla="*/ 5978892 h 8315209"/>
              <a:gd name="connsiteX87" fmla="*/ 6710289 w 10691446"/>
              <a:gd name="connsiteY87" fmla="*/ 6400922 h 8315209"/>
              <a:gd name="connsiteX88" fmla="*/ 6668086 w 10691446"/>
              <a:gd name="connsiteY88" fmla="*/ 6485329 h 8315209"/>
              <a:gd name="connsiteX89" fmla="*/ 6654018 w 10691446"/>
              <a:gd name="connsiteY89" fmla="*/ 6527532 h 8315209"/>
              <a:gd name="connsiteX90" fmla="*/ 6682153 w 10691446"/>
              <a:gd name="connsiteY90" fmla="*/ 7230916 h 8315209"/>
              <a:gd name="connsiteX91" fmla="*/ 6907236 w 10691446"/>
              <a:gd name="connsiteY91" fmla="*/ 7835827 h 8315209"/>
              <a:gd name="connsiteX92" fmla="*/ 6977575 w 10691446"/>
              <a:gd name="connsiteY92" fmla="*/ 7934301 h 8315209"/>
              <a:gd name="connsiteX93" fmla="*/ 7047913 w 10691446"/>
              <a:gd name="connsiteY93" fmla="*/ 7976504 h 8315209"/>
              <a:gd name="connsiteX94" fmla="*/ 7244861 w 10691446"/>
              <a:gd name="connsiteY94" fmla="*/ 8046842 h 8315209"/>
              <a:gd name="connsiteX95" fmla="*/ 7413673 w 10691446"/>
              <a:gd name="connsiteY95" fmla="*/ 8117181 h 8315209"/>
              <a:gd name="connsiteX96" fmla="*/ 7793501 w 10691446"/>
              <a:gd name="connsiteY96" fmla="*/ 8229722 h 8315209"/>
              <a:gd name="connsiteX97" fmla="*/ 8018584 w 10691446"/>
              <a:gd name="connsiteY97" fmla="*/ 8243790 h 8315209"/>
              <a:gd name="connsiteX98" fmla="*/ 8567224 w 10691446"/>
              <a:gd name="connsiteY98" fmla="*/ 8271926 h 8315209"/>
              <a:gd name="connsiteX99" fmla="*/ 8932984 w 10691446"/>
              <a:gd name="connsiteY99" fmla="*/ 8314129 h 8315209"/>
              <a:gd name="connsiteX100" fmla="*/ 9073661 w 10691446"/>
              <a:gd name="connsiteY100" fmla="*/ 8285993 h 8315209"/>
              <a:gd name="connsiteX101" fmla="*/ 9369083 w 10691446"/>
              <a:gd name="connsiteY101" fmla="*/ 8145316 h 8315209"/>
              <a:gd name="connsiteX102" fmla="*/ 9453489 w 10691446"/>
              <a:gd name="connsiteY102" fmla="*/ 8131249 h 8315209"/>
              <a:gd name="connsiteX103" fmla="*/ 9636369 w 10691446"/>
              <a:gd name="connsiteY103" fmla="*/ 8074978 h 8315209"/>
              <a:gd name="connsiteX104" fmla="*/ 9692640 w 10691446"/>
              <a:gd name="connsiteY104" fmla="*/ 8046842 h 8315209"/>
              <a:gd name="connsiteX105" fmla="*/ 9791113 w 10691446"/>
              <a:gd name="connsiteY105" fmla="*/ 8018707 h 8315209"/>
              <a:gd name="connsiteX106" fmla="*/ 9889587 w 10691446"/>
              <a:gd name="connsiteY106" fmla="*/ 7962436 h 8315209"/>
              <a:gd name="connsiteX107" fmla="*/ 10339753 w 10691446"/>
              <a:gd name="connsiteY107" fmla="*/ 7399729 h 8315209"/>
              <a:gd name="connsiteX108" fmla="*/ 10649243 w 10691446"/>
              <a:gd name="connsiteY108" fmla="*/ 6640073 h 8315209"/>
              <a:gd name="connsiteX109" fmla="*/ 10691446 w 10691446"/>
              <a:gd name="connsiteY109" fmla="*/ 6429058 h 8315209"/>
              <a:gd name="connsiteX110" fmla="*/ 10649243 w 10691446"/>
              <a:gd name="connsiteY110" fmla="*/ 5767876 h 8315209"/>
              <a:gd name="connsiteX111" fmla="*/ 10635175 w 10691446"/>
              <a:gd name="connsiteY111" fmla="*/ 5444319 h 8315209"/>
              <a:gd name="connsiteX112" fmla="*/ 10592972 w 10691446"/>
              <a:gd name="connsiteY112" fmla="*/ 5205169 h 8315209"/>
              <a:gd name="connsiteX113" fmla="*/ 10522633 w 10691446"/>
              <a:gd name="connsiteY113" fmla="*/ 4656529 h 8315209"/>
              <a:gd name="connsiteX114" fmla="*/ 10494498 w 10691446"/>
              <a:gd name="connsiteY114" fmla="*/ 4473649 h 8315209"/>
              <a:gd name="connsiteX115" fmla="*/ 10424160 w 10691446"/>
              <a:gd name="connsiteY115" fmla="*/ 3798399 h 8315209"/>
              <a:gd name="connsiteX116" fmla="*/ 10410092 w 10691446"/>
              <a:gd name="connsiteY116" fmla="*/ 3460775 h 8315209"/>
              <a:gd name="connsiteX117" fmla="*/ 10339753 w 10691446"/>
              <a:gd name="connsiteY117" fmla="*/ 2813661 h 8315209"/>
              <a:gd name="connsiteX118" fmla="*/ 10297550 w 10691446"/>
              <a:gd name="connsiteY118" fmla="*/ 2574510 h 8315209"/>
              <a:gd name="connsiteX119" fmla="*/ 10269415 w 10691446"/>
              <a:gd name="connsiteY119" fmla="*/ 2279089 h 8315209"/>
              <a:gd name="connsiteX120" fmla="*/ 10213144 w 10691446"/>
              <a:gd name="connsiteY120" fmla="*/ 1969599 h 8315209"/>
              <a:gd name="connsiteX121" fmla="*/ 10114670 w 10691446"/>
              <a:gd name="connsiteY121" fmla="*/ 1575704 h 8315209"/>
              <a:gd name="connsiteX122" fmla="*/ 10086535 w 10691446"/>
              <a:gd name="connsiteY122" fmla="*/ 1252147 h 8315209"/>
              <a:gd name="connsiteX123" fmla="*/ 10072467 w 10691446"/>
              <a:gd name="connsiteY123" fmla="*/ 970793 h 8315209"/>
              <a:gd name="connsiteX124" fmla="*/ 9931790 w 10691446"/>
              <a:gd name="connsiteY124" fmla="*/ 534695 h 8315209"/>
              <a:gd name="connsiteX125" fmla="*/ 9720775 w 10691446"/>
              <a:gd name="connsiteY125" fmla="*/ 478424 h 8315209"/>
              <a:gd name="connsiteX126" fmla="*/ 8764172 w 10691446"/>
              <a:gd name="connsiteY126" fmla="*/ 239274 h 8315209"/>
              <a:gd name="connsiteX127" fmla="*/ 8285871 w 10691446"/>
              <a:gd name="connsiteY127" fmla="*/ 225205 h 8315209"/>
              <a:gd name="connsiteX128" fmla="*/ 7666892 w 10691446"/>
              <a:gd name="connsiteY128" fmla="*/ 520627 h 8315209"/>
              <a:gd name="connsiteX129" fmla="*/ 7160455 w 10691446"/>
              <a:gd name="connsiteY129" fmla="*/ 492492 h 8315209"/>
              <a:gd name="connsiteX130" fmla="*/ 6907236 w 10691446"/>
              <a:gd name="connsiteY130" fmla="*/ 464356 h 8315209"/>
              <a:gd name="connsiteX131" fmla="*/ 6386732 w 10691446"/>
              <a:gd name="connsiteY131" fmla="*/ 436221 h 8315209"/>
              <a:gd name="connsiteX132" fmla="*/ 5725550 w 10691446"/>
              <a:gd name="connsiteY132" fmla="*/ 337747 h 8315209"/>
              <a:gd name="connsiteX133" fmla="*/ 5514535 w 10691446"/>
              <a:gd name="connsiteY133" fmla="*/ 295544 h 8315209"/>
              <a:gd name="connsiteX134" fmla="*/ 4895556 w 10691446"/>
              <a:gd name="connsiteY134" fmla="*/ 225206 h 8315209"/>
              <a:gd name="connsiteX135" fmla="*/ 4501661 w 10691446"/>
              <a:gd name="connsiteY135" fmla="*/ 140799 h 8315209"/>
              <a:gd name="connsiteX136" fmla="*/ 4304713 w 10691446"/>
              <a:gd name="connsiteY136" fmla="*/ 84529 h 8315209"/>
              <a:gd name="connsiteX137" fmla="*/ 4079630 w 10691446"/>
              <a:gd name="connsiteY137" fmla="*/ 42326 h 8315209"/>
              <a:gd name="connsiteX138" fmla="*/ 3896750 w 10691446"/>
              <a:gd name="connsiteY138" fmla="*/ 28258 h 8315209"/>
              <a:gd name="connsiteX139" fmla="*/ 3854547 w 10691446"/>
              <a:gd name="connsiteY139" fmla="*/ 14190 h 8315209"/>
              <a:gd name="connsiteX140" fmla="*/ 3432516 w 10691446"/>
              <a:gd name="connsiteY140" fmla="*/ 14190 h 8315209"/>
              <a:gd name="connsiteX141" fmla="*/ 3263704 w 10691446"/>
              <a:gd name="connsiteY141" fmla="*/ 42326 h 8315209"/>
              <a:gd name="connsiteX142" fmla="*/ 2982350 w 10691446"/>
              <a:gd name="connsiteY142" fmla="*/ 56393 h 8315209"/>
              <a:gd name="connsiteX143" fmla="*/ 2799470 w 10691446"/>
              <a:gd name="connsiteY143" fmla="*/ 70461 h 8315209"/>
              <a:gd name="connsiteX144" fmla="*/ 2433710 w 10691446"/>
              <a:gd name="connsiteY144" fmla="*/ 126732 h 8315209"/>
              <a:gd name="connsiteX145" fmla="*/ 1491175 w 10691446"/>
              <a:gd name="connsiteY145" fmla="*/ 154867 h 8315209"/>
              <a:gd name="connsiteX146" fmla="*/ 1406769 w 10691446"/>
              <a:gd name="connsiteY146" fmla="*/ 168935 h 8315209"/>
              <a:gd name="connsiteX147" fmla="*/ 1364566 w 10691446"/>
              <a:gd name="connsiteY147" fmla="*/ 183002 h 8315209"/>
              <a:gd name="connsiteX148" fmla="*/ 1237956 w 10691446"/>
              <a:gd name="connsiteY148" fmla="*/ 197070 h 8315209"/>
              <a:gd name="connsiteX149" fmla="*/ 1083212 w 10691446"/>
              <a:gd name="connsiteY149" fmla="*/ 225206 h 8315209"/>
              <a:gd name="connsiteX150" fmla="*/ 970670 w 10691446"/>
              <a:gd name="connsiteY150" fmla="*/ 239273 h 8315209"/>
              <a:gd name="connsiteX151" fmla="*/ 858129 w 10691446"/>
              <a:gd name="connsiteY151" fmla="*/ 267409 h 8315209"/>
              <a:gd name="connsiteX152" fmla="*/ 858129 w 10691446"/>
              <a:gd name="connsiteY152" fmla="*/ 281476 h 8315209"/>
              <a:gd name="connsiteX153" fmla="*/ 858129 w 10691446"/>
              <a:gd name="connsiteY15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25883 w 10691446"/>
              <a:gd name="connsiteY83" fmla="*/ 5697538 h 8315209"/>
              <a:gd name="connsiteX84" fmla="*/ 6654018 w 10691446"/>
              <a:gd name="connsiteY84" fmla="*/ 5767876 h 8315209"/>
              <a:gd name="connsiteX85" fmla="*/ 6738424 w 10691446"/>
              <a:gd name="connsiteY85" fmla="*/ 5978892 h 8315209"/>
              <a:gd name="connsiteX86" fmla="*/ 6710289 w 10691446"/>
              <a:gd name="connsiteY86" fmla="*/ 6400922 h 8315209"/>
              <a:gd name="connsiteX87" fmla="*/ 6668086 w 10691446"/>
              <a:gd name="connsiteY87" fmla="*/ 6485329 h 8315209"/>
              <a:gd name="connsiteX88" fmla="*/ 6654018 w 10691446"/>
              <a:gd name="connsiteY88" fmla="*/ 6527532 h 8315209"/>
              <a:gd name="connsiteX89" fmla="*/ 6682153 w 10691446"/>
              <a:gd name="connsiteY89" fmla="*/ 7230916 h 8315209"/>
              <a:gd name="connsiteX90" fmla="*/ 6907236 w 10691446"/>
              <a:gd name="connsiteY90" fmla="*/ 7835827 h 8315209"/>
              <a:gd name="connsiteX91" fmla="*/ 6977575 w 10691446"/>
              <a:gd name="connsiteY91" fmla="*/ 7934301 h 8315209"/>
              <a:gd name="connsiteX92" fmla="*/ 7047913 w 10691446"/>
              <a:gd name="connsiteY92" fmla="*/ 7976504 h 8315209"/>
              <a:gd name="connsiteX93" fmla="*/ 7244861 w 10691446"/>
              <a:gd name="connsiteY93" fmla="*/ 8046842 h 8315209"/>
              <a:gd name="connsiteX94" fmla="*/ 7413673 w 10691446"/>
              <a:gd name="connsiteY94" fmla="*/ 8117181 h 8315209"/>
              <a:gd name="connsiteX95" fmla="*/ 7793501 w 10691446"/>
              <a:gd name="connsiteY95" fmla="*/ 8229722 h 8315209"/>
              <a:gd name="connsiteX96" fmla="*/ 8018584 w 10691446"/>
              <a:gd name="connsiteY96" fmla="*/ 8243790 h 8315209"/>
              <a:gd name="connsiteX97" fmla="*/ 8567224 w 10691446"/>
              <a:gd name="connsiteY97" fmla="*/ 8271926 h 8315209"/>
              <a:gd name="connsiteX98" fmla="*/ 8932984 w 10691446"/>
              <a:gd name="connsiteY98" fmla="*/ 8314129 h 8315209"/>
              <a:gd name="connsiteX99" fmla="*/ 9073661 w 10691446"/>
              <a:gd name="connsiteY99" fmla="*/ 8285993 h 8315209"/>
              <a:gd name="connsiteX100" fmla="*/ 9369083 w 10691446"/>
              <a:gd name="connsiteY100" fmla="*/ 8145316 h 8315209"/>
              <a:gd name="connsiteX101" fmla="*/ 9453489 w 10691446"/>
              <a:gd name="connsiteY101" fmla="*/ 8131249 h 8315209"/>
              <a:gd name="connsiteX102" fmla="*/ 9636369 w 10691446"/>
              <a:gd name="connsiteY102" fmla="*/ 8074978 h 8315209"/>
              <a:gd name="connsiteX103" fmla="*/ 9692640 w 10691446"/>
              <a:gd name="connsiteY103" fmla="*/ 8046842 h 8315209"/>
              <a:gd name="connsiteX104" fmla="*/ 9791113 w 10691446"/>
              <a:gd name="connsiteY104" fmla="*/ 8018707 h 8315209"/>
              <a:gd name="connsiteX105" fmla="*/ 9889587 w 10691446"/>
              <a:gd name="connsiteY105" fmla="*/ 7962436 h 8315209"/>
              <a:gd name="connsiteX106" fmla="*/ 10339753 w 10691446"/>
              <a:gd name="connsiteY106" fmla="*/ 7399729 h 8315209"/>
              <a:gd name="connsiteX107" fmla="*/ 10649243 w 10691446"/>
              <a:gd name="connsiteY107" fmla="*/ 6640073 h 8315209"/>
              <a:gd name="connsiteX108" fmla="*/ 10691446 w 10691446"/>
              <a:gd name="connsiteY108" fmla="*/ 6429058 h 8315209"/>
              <a:gd name="connsiteX109" fmla="*/ 10649243 w 10691446"/>
              <a:gd name="connsiteY109" fmla="*/ 5767876 h 8315209"/>
              <a:gd name="connsiteX110" fmla="*/ 10635175 w 10691446"/>
              <a:gd name="connsiteY110" fmla="*/ 5444319 h 8315209"/>
              <a:gd name="connsiteX111" fmla="*/ 10592972 w 10691446"/>
              <a:gd name="connsiteY111" fmla="*/ 5205169 h 8315209"/>
              <a:gd name="connsiteX112" fmla="*/ 10522633 w 10691446"/>
              <a:gd name="connsiteY112" fmla="*/ 4656529 h 8315209"/>
              <a:gd name="connsiteX113" fmla="*/ 10494498 w 10691446"/>
              <a:gd name="connsiteY113" fmla="*/ 4473649 h 8315209"/>
              <a:gd name="connsiteX114" fmla="*/ 10424160 w 10691446"/>
              <a:gd name="connsiteY114" fmla="*/ 3798399 h 8315209"/>
              <a:gd name="connsiteX115" fmla="*/ 10410092 w 10691446"/>
              <a:gd name="connsiteY115" fmla="*/ 3460775 h 8315209"/>
              <a:gd name="connsiteX116" fmla="*/ 10339753 w 10691446"/>
              <a:gd name="connsiteY116" fmla="*/ 2813661 h 8315209"/>
              <a:gd name="connsiteX117" fmla="*/ 10297550 w 10691446"/>
              <a:gd name="connsiteY117" fmla="*/ 2574510 h 8315209"/>
              <a:gd name="connsiteX118" fmla="*/ 10269415 w 10691446"/>
              <a:gd name="connsiteY118" fmla="*/ 2279089 h 8315209"/>
              <a:gd name="connsiteX119" fmla="*/ 10213144 w 10691446"/>
              <a:gd name="connsiteY119" fmla="*/ 1969599 h 8315209"/>
              <a:gd name="connsiteX120" fmla="*/ 10114670 w 10691446"/>
              <a:gd name="connsiteY120" fmla="*/ 1575704 h 8315209"/>
              <a:gd name="connsiteX121" fmla="*/ 10086535 w 10691446"/>
              <a:gd name="connsiteY121" fmla="*/ 1252147 h 8315209"/>
              <a:gd name="connsiteX122" fmla="*/ 10072467 w 10691446"/>
              <a:gd name="connsiteY122" fmla="*/ 970793 h 8315209"/>
              <a:gd name="connsiteX123" fmla="*/ 9931790 w 10691446"/>
              <a:gd name="connsiteY123" fmla="*/ 534695 h 8315209"/>
              <a:gd name="connsiteX124" fmla="*/ 9720775 w 10691446"/>
              <a:gd name="connsiteY124" fmla="*/ 478424 h 8315209"/>
              <a:gd name="connsiteX125" fmla="*/ 8764172 w 10691446"/>
              <a:gd name="connsiteY125" fmla="*/ 239274 h 8315209"/>
              <a:gd name="connsiteX126" fmla="*/ 8285871 w 10691446"/>
              <a:gd name="connsiteY126" fmla="*/ 225205 h 8315209"/>
              <a:gd name="connsiteX127" fmla="*/ 7666892 w 10691446"/>
              <a:gd name="connsiteY127" fmla="*/ 520627 h 8315209"/>
              <a:gd name="connsiteX128" fmla="*/ 7160455 w 10691446"/>
              <a:gd name="connsiteY128" fmla="*/ 492492 h 8315209"/>
              <a:gd name="connsiteX129" fmla="*/ 6907236 w 10691446"/>
              <a:gd name="connsiteY129" fmla="*/ 464356 h 8315209"/>
              <a:gd name="connsiteX130" fmla="*/ 6386732 w 10691446"/>
              <a:gd name="connsiteY130" fmla="*/ 436221 h 8315209"/>
              <a:gd name="connsiteX131" fmla="*/ 5725550 w 10691446"/>
              <a:gd name="connsiteY131" fmla="*/ 337747 h 8315209"/>
              <a:gd name="connsiteX132" fmla="*/ 5514535 w 10691446"/>
              <a:gd name="connsiteY132" fmla="*/ 295544 h 8315209"/>
              <a:gd name="connsiteX133" fmla="*/ 4895556 w 10691446"/>
              <a:gd name="connsiteY133" fmla="*/ 225206 h 8315209"/>
              <a:gd name="connsiteX134" fmla="*/ 4501661 w 10691446"/>
              <a:gd name="connsiteY134" fmla="*/ 140799 h 8315209"/>
              <a:gd name="connsiteX135" fmla="*/ 4304713 w 10691446"/>
              <a:gd name="connsiteY135" fmla="*/ 84529 h 8315209"/>
              <a:gd name="connsiteX136" fmla="*/ 4079630 w 10691446"/>
              <a:gd name="connsiteY136" fmla="*/ 42326 h 8315209"/>
              <a:gd name="connsiteX137" fmla="*/ 3896750 w 10691446"/>
              <a:gd name="connsiteY137" fmla="*/ 28258 h 8315209"/>
              <a:gd name="connsiteX138" fmla="*/ 3854547 w 10691446"/>
              <a:gd name="connsiteY138" fmla="*/ 14190 h 8315209"/>
              <a:gd name="connsiteX139" fmla="*/ 3432516 w 10691446"/>
              <a:gd name="connsiteY139" fmla="*/ 14190 h 8315209"/>
              <a:gd name="connsiteX140" fmla="*/ 3263704 w 10691446"/>
              <a:gd name="connsiteY140" fmla="*/ 42326 h 8315209"/>
              <a:gd name="connsiteX141" fmla="*/ 2982350 w 10691446"/>
              <a:gd name="connsiteY141" fmla="*/ 56393 h 8315209"/>
              <a:gd name="connsiteX142" fmla="*/ 2799470 w 10691446"/>
              <a:gd name="connsiteY142" fmla="*/ 70461 h 8315209"/>
              <a:gd name="connsiteX143" fmla="*/ 2433710 w 10691446"/>
              <a:gd name="connsiteY143" fmla="*/ 126732 h 8315209"/>
              <a:gd name="connsiteX144" fmla="*/ 1491175 w 10691446"/>
              <a:gd name="connsiteY144" fmla="*/ 154867 h 8315209"/>
              <a:gd name="connsiteX145" fmla="*/ 1406769 w 10691446"/>
              <a:gd name="connsiteY145" fmla="*/ 168935 h 8315209"/>
              <a:gd name="connsiteX146" fmla="*/ 1364566 w 10691446"/>
              <a:gd name="connsiteY146" fmla="*/ 183002 h 8315209"/>
              <a:gd name="connsiteX147" fmla="*/ 1237956 w 10691446"/>
              <a:gd name="connsiteY147" fmla="*/ 197070 h 8315209"/>
              <a:gd name="connsiteX148" fmla="*/ 1083212 w 10691446"/>
              <a:gd name="connsiteY148" fmla="*/ 225206 h 8315209"/>
              <a:gd name="connsiteX149" fmla="*/ 970670 w 10691446"/>
              <a:gd name="connsiteY149" fmla="*/ 239273 h 8315209"/>
              <a:gd name="connsiteX150" fmla="*/ 858129 w 10691446"/>
              <a:gd name="connsiteY150" fmla="*/ 267409 h 8315209"/>
              <a:gd name="connsiteX151" fmla="*/ 858129 w 10691446"/>
              <a:gd name="connsiteY151" fmla="*/ 281476 h 8315209"/>
              <a:gd name="connsiteX152" fmla="*/ 858129 w 10691446"/>
              <a:gd name="connsiteY15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25883 w 10691446"/>
              <a:gd name="connsiteY83" fmla="*/ 5697538 h 8315209"/>
              <a:gd name="connsiteX84" fmla="*/ 6738424 w 10691446"/>
              <a:gd name="connsiteY84" fmla="*/ 5978892 h 8315209"/>
              <a:gd name="connsiteX85" fmla="*/ 6710289 w 10691446"/>
              <a:gd name="connsiteY85" fmla="*/ 6400922 h 8315209"/>
              <a:gd name="connsiteX86" fmla="*/ 6668086 w 10691446"/>
              <a:gd name="connsiteY86" fmla="*/ 6485329 h 8315209"/>
              <a:gd name="connsiteX87" fmla="*/ 6654018 w 10691446"/>
              <a:gd name="connsiteY87" fmla="*/ 6527532 h 8315209"/>
              <a:gd name="connsiteX88" fmla="*/ 6682153 w 10691446"/>
              <a:gd name="connsiteY88" fmla="*/ 7230916 h 8315209"/>
              <a:gd name="connsiteX89" fmla="*/ 6907236 w 10691446"/>
              <a:gd name="connsiteY89" fmla="*/ 7835827 h 8315209"/>
              <a:gd name="connsiteX90" fmla="*/ 6977575 w 10691446"/>
              <a:gd name="connsiteY90" fmla="*/ 7934301 h 8315209"/>
              <a:gd name="connsiteX91" fmla="*/ 7047913 w 10691446"/>
              <a:gd name="connsiteY91" fmla="*/ 7976504 h 8315209"/>
              <a:gd name="connsiteX92" fmla="*/ 7244861 w 10691446"/>
              <a:gd name="connsiteY92" fmla="*/ 8046842 h 8315209"/>
              <a:gd name="connsiteX93" fmla="*/ 7413673 w 10691446"/>
              <a:gd name="connsiteY93" fmla="*/ 8117181 h 8315209"/>
              <a:gd name="connsiteX94" fmla="*/ 7793501 w 10691446"/>
              <a:gd name="connsiteY94" fmla="*/ 8229722 h 8315209"/>
              <a:gd name="connsiteX95" fmla="*/ 8018584 w 10691446"/>
              <a:gd name="connsiteY95" fmla="*/ 8243790 h 8315209"/>
              <a:gd name="connsiteX96" fmla="*/ 8567224 w 10691446"/>
              <a:gd name="connsiteY96" fmla="*/ 8271926 h 8315209"/>
              <a:gd name="connsiteX97" fmla="*/ 8932984 w 10691446"/>
              <a:gd name="connsiteY97" fmla="*/ 8314129 h 8315209"/>
              <a:gd name="connsiteX98" fmla="*/ 9073661 w 10691446"/>
              <a:gd name="connsiteY98" fmla="*/ 8285993 h 8315209"/>
              <a:gd name="connsiteX99" fmla="*/ 9369083 w 10691446"/>
              <a:gd name="connsiteY99" fmla="*/ 8145316 h 8315209"/>
              <a:gd name="connsiteX100" fmla="*/ 9453489 w 10691446"/>
              <a:gd name="connsiteY100" fmla="*/ 8131249 h 8315209"/>
              <a:gd name="connsiteX101" fmla="*/ 9636369 w 10691446"/>
              <a:gd name="connsiteY101" fmla="*/ 8074978 h 8315209"/>
              <a:gd name="connsiteX102" fmla="*/ 9692640 w 10691446"/>
              <a:gd name="connsiteY102" fmla="*/ 8046842 h 8315209"/>
              <a:gd name="connsiteX103" fmla="*/ 9791113 w 10691446"/>
              <a:gd name="connsiteY103" fmla="*/ 8018707 h 8315209"/>
              <a:gd name="connsiteX104" fmla="*/ 9889587 w 10691446"/>
              <a:gd name="connsiteY104" fmla="*/ 7962436 h 8315209"/>
              <a:gd name="connsiteX105" fmla="*/ 10339753 w 10691446"/>
              <a:gd name="connsiteY105" fmla="*/ 7399729 h 8315209"/>
              <a:gd name="connsiteX106" fmla="*/ 10649243 w 10691446"/>
              <a:gd name="connsiteY106" fmla="*/ 6640073 h 8315209"/>
              <a:gd name="connsiteX107" fmla="*/ 10691446 w 10691446"/>
              <a:gd name="connsiteY107" fmla="*/ 6429058 h 8315209"/>
              <a:gd name="connsiteX108" fmla="*/ 10649243 w 10691446"/>
              <a:gd name="connsiteY108" fmla="*/ 5767876 h 8315209"/>
              <a:gd name="connsiteX109" fmla="*/ 10635175 w 10691446"/>
              <a:gd name="connsiteY109" fmla="*/ 5444319 h 8315209"/>
              <a:gd name="connsiteX110" fmla="*/ 10592972 w 10691446"/>
              <a:gd name="connsiteY110" fmla="*/ 5205169 h 8315209"/>
              <a:gd name="connsiteX111" fmla="*/ 10522633 w 10691446"/>
              <a:gd name="connsiteY111" fmla="*/ 4656529 h 8315209"/>
              <a:gd name="connsiteX112" fmla="*/ 10494498 w 10691446"/>
              <a:gd name="connsiteY112" fmla="*/ 4473649 h 8315209"/>
              <a:gd name="connsiteX113" fmla="*/ 10424160 w 10691446"/>
              <a:gd name="connsiteY113" fmla="*/ 3798399 h 8315209"/>
              <a:gd name="connsiteX114" fmla="*/ 10410092 w 10691446"/>
              <a:gd name="connsiteY114" fmla="*/ 3460775 h 8315209"/>
              <a:gd name="connsiteX115" fmla="*/ 10339753 w 10691446"/>
              <a:gd name="connsiteY115" fmla="*/ 2813661 h 8315209"/>
              <a:gd name="connsiteX116" fmla="*/ 10297550 w 10691446"/>
              <a:gd name="connsiteY116" fmla="*/ 2574510 h 8315209"/>
              <a:gd name="connsiteX117" fmla="*/ 10269415 w 10691446"/>
              <a:gd name="connsiteY117" fmla="*/ 2279089 h 8315209"/>
              <a:gd name="connsiteX118" fmla="*/ 10213144 w 10691446"/>
              <a:gd name="connsiteY118" fmla="*/ 1969599 h 8315209"/>
              <a:gd name="connsiteX119" fmla="*/ 10114670 w 10691446"/>
              <a:gd name="connsiteY119" fmla="*/ 1575704 h 8315209"/>
              <a:gd name="connsiteX120" fmla="*/ 10086535 w 10691446"/>
              <a:gd name="connsiteY120" fmla="*/ 1252147 h 8315209"/>
              <a:gd name="connsiteX121" fmla="*/ 10072467 w 10691446"/>
              <a:gd name="connsiteY121" fmla="*/ 970793 h 8315209"/>
              <a:gd name="connsiteX122" fmla="*/ 9931790 w 10691446"/>
              <a:gd name="connsiteY122" fmla="*/ 534695 h 8315209"/>
              <a:gd name="connsiteX123" fmla="*/ 9720775 w 10691446"/>
              <a:gd name="connsiteY123" fmla="*/ 478424 h 8315209"/>
              <a:gd name="connsiteX124" fmla="*/ 8764172 w 10691446"/>
              <a:gd name="connsiteY124" fmla="*/ 239274 h 8315209"/>
              <a:gd name="connsiteX125" fmla="*/ 8285871 w 10691446"/>
              <a:gd name="connsiteY125" fmla="*/ 225205 h 8315209"/>
              <a:gd name="connsiteX126" fmla="*/ 7666892 w 10691446"/>
              <a:gd name="connsiteY126" fmla="*/ 520627 h 8315209"/>
              <a:gd name="connsiteX127" fmla="*/ 7160455 w 10691446"/>
              <a:gd name="connsiteY127" fmla="*/ 492492 h 8315209"/>
              <a:gd name="connsiteX128" fmla="*/ 6907236 w 10691446"/>
              <a:gd name="connsiteY128" fmla="*/ 464356 h 8315209"/>
              <a:gd name="connsiteX129" fmla="*/ 6386732 w 10691446"/>
              <a:gd name="connsiteY129" fmla="*/ 436221 h 8315209"/>
              <a:gd name="connsiteX130" fmla="*/ 5725550 w 10691446"/>
              <a:gd name="connsiteY130" fmla="*/ 337747 h 8315209"/>
              <a:gd name="connsiteX131" fmla="*/ 5514535 w 10691446"/>
              <a:gd name="connsiteY131" fmla="*/ 295544 h 8315209"/>
              <a:gd name="connsiteX132" fmla="*/ 4895556 w 10691446"/>
              <a:gd name="connsiteY132" fmla="*/ 225206 h 8315209"/>
              <a:gd name="connsiteX133" fmla="*/ 4501661 w 10691446"/>
              <a:gd name="connsiteY133" fmla="*/ 140799 h 8315209"/>
              <a:gd name="connsiteX134" fmla="*/ 4304713 w 10691446"/>
              <a:gd name="connsiteY134" fmla="*/ 84529 h 8315209"/>
              <a:gd name="connsiteX135" fmla="*/ 4079630 w 10691446"/>
              <a:gd name="connsiteY135" fmla="*/ 42326 h 8315209"/>
              <a:gd name="connsiteX136" fmla="*/ 3896750 w 10691446"/>
              <a:gd name="connsiteY136" fmla="*/ 28258 h 8315209"/>
              <a:gd name="connsiteX137" fmla="*/ 3854547 w 10691446"/>
              <a:gd name="connsiteY137" fmla="*/ 14190 h 8315209"/>
              <a:gd name="connsiteX138" fmla="*/ 3432516 w 10691446"/>
              <a:gd name="connsiteY138" fmla="*/ 14190 h 8315209"/>
              <a:gd name="connsiteX139" fmla="*/ 3263704 w 10691446"/>
              <a:gd name="connsiteY139" fmla="*/ 42326 h 8315209"/>
              <a:gd name="connsiteX140" fmla="*/ 2982350 w 10691446"/>
              <a:gd name="connsiteY140" fmla="*/ 56393 h 8315209"/>
              <a:gd name="connsiteX141" fmla="*/ 2799470 w 10691446"/>
              <a:gd name="connsiteY141" fmla="*/ 70461 h 8315209"/>
              <a:gd name="connsiteX142" fmla="*/ 2433710 w 10691446"/>
              <a:gd name="connsiteY142" fmla="*/ 126732 h 8315209"/>
              <a:gd name="connsiteX143" fmla="*/ 1491175 w 10691446"/>
              <a:gd name="connsiteY143" fmla="*/ 154867 h 8315209"/>
              <a:gd name="connsiteX144" fmla="*/ 1406769 w 10691446"/>
              <a:gd name="connsiteY144" fmla="*/ 168935 h 8315209"/>
              <a:gd name="connsiteX145" fmla="*/ 1364566 w 10691446"/>
              <a:gd name="connsiteY145" fmla="*/ 183002 h 8315209"/>
              <a:gd name="connsiteX146" fmla="*/ 1237956 w 10691446"/>
              <a:gd name="connsiteY146" fmla="*/ 197070 h 8315209"/>
              <a:gd name="connsiteX147" fmla="*/ 1083212 w 10691446"/>
              <a:gd name="connsiteY147" fmla="*/ 225206 h 8315209"/>
              <a:gd name="connsiteX148" fmla="*/ 970670 w 10691446"/>
              <a:gd name="connsiteY148" fmla="*/ 239273 h 8315209"/>
              <a:gd name="connsiteX149" fmla="*/ 858129 w 10691446"/>
              <a:gd name="connsiteY149" fmla="*/ 267409 h 8315209"/>
              <a:gd name="connsiteX150" fmla="*/ 858129 w 10691446"/>
              <a:gd name="connsiteY150" fmla="*/ 281476 h 8315209"/>
              <a:gd name="connsiteX151" fmla="*/ 858129 w 10691446"/>
              <a:gd name="connsiteY15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738424 w 10691446"/>
              <a:gd name="connsiteY83" fmla="*/ 5978892 h 8315209"/>
              <a:gd name="connsiteX84" fmla="*/ 6710289 w 10691446"/>
              <a:gd name="connsiteY84" fmla="*/ 6400922 h 8315209"/>
              <a:gd name="connsiteX85" fmla="*/ 6668086 w 10691446"/>
              <a:gd name="connsiteY85" fmla="*/ 6485329 h 8315209"/>
              <a:gd name="connsiteX86" fmla="*/ 6654018 w 10691446"/>
              <a:gd name="connsiteY86" fmla="*/ 6527532 h 8315209"/>
              <a:gd name="connsiteX87" fmla="*/ 6682153 w 10691446"/>
              <a:gd name="connsiteY87" fmla="*/ 7230916 h 8315209"/>
              <a:gd name="connsiteX88" fmla="*/ 6907236 w 10691446"/>
              <a:gd name="connsiteY88" fmla="*/ 7835827 h 8315209"/>
              <a:gd name="connsiteX89" fmla="*/ 6977575 w 10691446"/>
              <a:gd name="connsiteY89" fmla="*/ 7934301 h 8315209"/>
              <a:gd name="connsiteX90" fmla="*/ 7047913 w 10691446"/>
              <a:gd name="connsiteY90" fmla="*/ 7976504 h 8315209"/>
              <a:gd name="connsiteX91" fmla="*/ 7244861 w 10691446"/>
              <a:gd name="connsiteY91" fmla="*/ 8046842 h 8315209"/>
              <a:gd name="connsiteX92" fmla="*/ 7413673 w 10691446"/>
              <a:gd name="connsiteY92" fmla="*/ 8117181 h 8315209"/>
              <a:gd name="connsiteX93" fmla="*/ 7793501 w 10691446"/>
              <a:gd name="connsiteY93" fmla="*/ 8229722 h 8315209"/>
              <a:gd name="connsiteX94" fmla="*/ 8018584 w 10691446"/>
              <a:gd name="connsiteY94" fmla="*/ 8243790 h 8315209"/>
              <a:gd name="connsiteX95" fmla="*/ 8567224 w 10691446"/>
              <a:gd name="connsiteY95" fmla="*/ 8271926 h 8315209"/>
              <a:gd name="connsiteX96" fmla="*/ 8932984 w 10691446"/>
              <a:gd name="connsiteY96" fmla="*/ 8314129 h 8315209"/>
              <a:gd name="connsiteX97" fmla="*/ 9073661 w 10691446"/>
              <a:gd name="connsiteY97" fmla="*/ 8285993 h 8315209"/>
              <a:gd name="connsiteX98" fmla="*/ 9369083 w 10691446"/>
              <a:gd name="connsiteY98" fmla="*/ 8145316 h 8315209"/>
              <a:gd name="connsiteX99" fmla="*/ 9453489 w 10691446"/>
              <a:gd name="connsiteY99" fmla="*/ 8131249 h 8315209"/>
              <a:gd name="connsiteX100" fmla="*/ 9636369 w 10691446"/>
              <a:gd name="connsiteY100" fmla="*/ 8074978 h 8315209"/>
              <a:gd name="connsiteX101" fmla="*/ 9692640 w 10691446"/>
              <a:gd name="connsiteY101" fmla="*/ 8046842 h 8315209"/>
              <a:gd name="connsiteX102" fmla="*/ 9791113 w 10691446"/>
              <a:gd name="connsiteY102" fmla="*/ 8018707 h 8315209"/>
              <a:gd name="connsiteX103" fmla="*/ 9889587 w 10691446"/>
              <a:gd name="connsiteY103" fmla="*/ 7962436 h 8315209"/>
              <a:gd name="connsiteX104" fmla="*/ 10339753 w 10691446"/>
              <a:gd name="connsiteY104" fmla="*/ 7399729 h 8315209"/>
              <a:gd name="connsiteX105" fmla="*/ 10649243 w 10691446"/>
              <a:gd name="connsiteY105" fmla="*/ 6640073 h 8315209"/>
              <a:gd name="connsiteX106" fmla="*/ 10691446 w 10691446"/>
              <a:gd name="connsiteY106" fmla="*/ 6429058 h 8315209"/>
              <a:gd name="connsiteX107" fmla="*/ 10649243 w 10691446"/>
              <a:gd name="connsiteY107" fmla="*/ 5767876 h 8315209"/>
              <a:gd name="connsiteX108" fmla="*/ 10635175 w 10691446"/>
              <a:gd name="connsiteY108" fmla="*/ 5444319 h 8315209"/>
              <a:gd name="connsiteX109" fmla="*/ 10592972 w 10691446"/>
              <a:gd name="connsiteY109" fmla="*/ 5205169 h 8315209"/>
              <a:gd name="connsiteX110" fmla="*/ 10522633 w 10691446"/>
              <a:gd name="connsiteY110" fmla="*/ 4656529 h 8315209"/>
              <a:gd name="connsiteX111" fmla="*/ 10494498 w 10691446"/>
              <a:gd name="connsiteY111" fmla="*/ 4473649 h 8315209"/>
              <a:gd name="connsiteX112" fmla="*/ 10424160 w 10691446"/>
              <a:gd name="connsiteY112" fmla="*/ 3798399 h 8315209"/>
              <a:gd name="connsiteX113" fmla="*/ 10410092 w 10691446"/>
              <a:gd name="connsiteY113" fmla="*/ 3460775 h 8315209"/>
              <a:gd name="connsiteX114" fmla="*/ 10339753 w 10691446"/>
              <a:gd name="connsiteY114" fmla="*/ 2813661 h 8315209"/>
              <a:gd name="connsiteX115" fmla="*/ 10297550 w 10691446"/>
              <a:gd name="connsiteY115" fmla="*/ 2574510 h 8315209"/>
              <a:gd name="connsiteX116" fmla="*/ 10269415 w 10691446"/>
              <a:gd name="connsiteY116" fmla="*/ 2279089 h 8315209"/>
              <a:gd name="connsiteX117" fmla="*/ 10213144 w 10691446"/>
              <a:gd name="connsiteY117" fmla="*/ 1969599 h 8315209"/>
              <a:gd name="connsiteX118" fmla="*/ 10114670 w 10691446"/>
              <a:gd name="connsiteY118" fmla="*/ 1575704 h 8315209"/>
              <a:gd name="connsiteX119" fmla="*/ 10086535 w 10691446"/>
              <a:gd name="connsiteY119" fmla="*/ 1252147 h 8315209"/>
              <a:gd name="connsiteX120" fmla="*/ 10072467 w 10691446"/>
              <a:gd name="connsiteY120" fmla="*/ 970793 h 8315209"/>
              <a:gd name="connsiteX121" fmla="*/ 9931790 w 10691446"/>
              <a:gd name="connsiteY121" fmla="*/ 534695 h 8315209"/>
              <a:gd name="connsiteX122" fmla="*/ 9720775 w 10691446"/>
              <a:gd name="connsiteY122" fmla="*/ 478424 h 8315209"/>
              <a:gd name="connsiteX123" fmla="*/ 8764172 w 10691446"/>
              <a:gd name="connsiteY123" fmla="*/ 239274 h 8315209"/>
              <a:gd name="connsiteX124" fmla="*/ 8285871 w 10691446"/>
              <a:gd name="connsiteY124" fmla="*/ 225205 h 8315209"/>
              <a:gd name="connsiteX125" fmla="*/ 7666892 w 10691446"/>
              <a:gd name="connsiteY125" fmla="*/ 520627 h 8315209"/>
              <a:gd name="connsiteX126" fmla="*/ 7160455 w 10691446"/>
              <a:gd name="connsiteY126" fmla="*/ 492492 h 8315209"/>
              <a:gd name="connsiteX127" fmla="*/ 6907236 w 10691446"/>
              <a:gd name="connsiteY127" fmla="*/ 464356 h 8315209"/>
              <a:gd name="connsiteX128" fmla="*/ 6386732 w 10691446"/>
              <a:gd name="connsiteY128" fmla="*/ 436221 h 8315209"/>
              <a:gd name="connsiteX129" fmla="*/ 5725550 w 10691446"/>
              <a:gd name="connsiteY129" fmla="*/ 337747 h 8315209"/>
              <a:gd name="connsiteX130" fmla="*/ 5514535 w 10691446"/>
              <a:gd name="connsiteY130" fmla="*/ 295544 h 8315209"/>
              <a:gd name="connsiteX131" fmla="*/ 4895556 w 10691446"/>
              <a:gd name="connsiteY131" fmla="*/ 225206 h 8315209"/>
              <a:gd name="connsiteX132" fmla="*/ 4501661 w 10691446"/>
              <a:gd name="connsiteY132" fmla="*/ 140799 h 8315209"/>
              <a:gd name="connsiteX133" fmla="*/ 4304713 w 10691446"/>
              <a:gd name="connsiteY133" fmla="*/ 84529 h 8315209"/>
              <a:gd name="connsiteX134" fmla="*/ 4079630 w 10691446"/>
              <a:gd name="connsiteY134" fmla="*/ 42326 h 8315209"/>
              <a:gd name="connsiteX135" fmla="*/ 3896750 w 10691446"/>
              <a:gd name="connsiteY135" fmla="*/ 28258 h 8315209"/>
              <a:gd name="connsiteX136" fmla="*/ 3854547 w 10691446"/>
              <a:gd name="connsiteY136" fmla="*/ 14190 h 8315209"/>
              <a:gd name="connsiteX137" fmla="*/ 3432516 w 10691446"/>
              <a:gd name="connsiteY137" fmla="*/ 14190 h 8315209"/>
              <a:gd name="connsiteX138" fmla="*/ 3263704 w 10691446"/>
              <a:gd name="connsiteY138" fmla="*/ 42326 h 8315209"/>
              <a:gd name="connsiteX139" fmla="*/ 2982350 w 10691446"/>
              <a:gd name="connsiteY139" fmla="*/ 56393 h 8315209"/>
              <a:gd name="connsiteX140" fmla="*/ 2799470 w 10691446"/>
              <a:gd name="connsiteY140" fmla="*/ 70461 h 8315209"/>
              <a:gd name="connsiteX141" fmla="*/ 2433710 w 10691446"/>
              <a:gd name="connsiteY141" fmla="*/ 126732 h 8315209"/>
              <a:gd name="connsiteX142" fmla="*/ 1491175 w 10691446"/>
              <a:gd name="connsiteY142" fmla="*/ 154867 h 8315209"/>
              <a:gd name="connsiteX143" fmla="*/ 1406769 w 10691446"/>
              <a:gd name="connsiteY143" fmla="*/ 168935 h 8315209"/>
              <a:gd name="connsiteX144" fmla="*/ 1364566 w 10691446"/>
              <a:gd name="connsiteY144" fmla="*/ 183002 h 8315209"/>
              <a:gd name="connsiteX145" fmla="*/ 1237956 w 10691446"/>
              <a:gd name="connsiteY145" fmla="*/ 197070 h 8315209"/>
              <a:gd name="connsiteX146" fmla="*/ 1083212 w 10691446"/>
              <a:gd name="connsiteY146" fmla="*/ 225206 h 8315209"/>
              <a:gd name="connsiteX147" fmla="*/ 970670 w 10691446"/>
              <a:gd name="connsiteY147" fmla="*/ 239273 h 8315209"/>
              <a:gd name="connsiteX148" fmla="*/ 858129 w 10691446"/>
              <a:gd name="connsiteY148" fmla="*/ 267409 h 8315209"/>
              <a:gd name="connsiteX149" fmla="*/ 858129 w 10691446"/>
              <a:gd name="connsiteY149" fmla="*/ 281476 h 8315209"/>
              <a:gd name="connsiteX150" fmla="*/ 858129 w 10691446"/>
              <a:gd name="connsiteY15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710289 w 10691446"/>
              <a:gd name="connsiteY83" fmla="*/ 6400922 h 8315209"/>
              <a:gd name="connsiteX84" fmla="*/ 6668086 w 10691446"/>
              <a:gd name="connsiteY84" fmla="*/ 6485329 h 8315209"/>
              <a:gd name="connsiteX85" fmla="*/ 6654018 w 10691446"/>
              <a:gd name="connsiteY85" fmla="*/ 6527532 h 8315209"/>
              <a:gd name="connsiteX86" fmla="*/ 6682153 w 10691446"/>
              <a:gd name="connsiteY86" fmla="*/ 7230916 h 8315209"/>
              <a:gd name="connsiteX87" fmla="*/ 6907236 w 10691446"/>
              <a:gd name="connsiteY87" fmla="*/ 7835827 h 8315209"/>
              <a:gd name="connsiteX88" fmla="*/ 6977575 w 10691446"/>
              <a:gd name="connsiteY88" fmla="*/ 7934301 h 8315209"/>
              <a:gd name="connsiteX89" fmla="*/ 7047913 w 10691446"/>
              <a:gd name="connsiteY89" fmla="*/ 7976504 h 8315209"/>
              <a:gd name="connsiteX90" fmla="*/ 7244861 w 10691446"/>
              <a:gd name="connsiteY90" fmla="*/ 8046842 h 8315209"/>
              <a:gd name="connsiteX91" fmla="*/ 7413673 w 10691446"/>
              <a:gd name="connsiteY91" fmla="*/ 8117181 h 8315209"/>
              <a:gd name="connsiteX92" fmla="*/ 7793501 w 10691446"/>
              <a:gd name="connsiteY92" fmla="*/ 8229722 h 8315209"/>
              <a:gd name="connsiteX93" fmla="*/ 8018584 w 10691446"/>
              <a:gd name="connsiteY93" fmla="*/ 8243790 h 8315209"/>
              <a:gd name="connsiteX94" fmla="*/ 8567224 w 10691446"/>
              <a:gd name="connsiteY94" fmla="*/ 8271926 h 8315209"/>
              <a:gd name="connsiteX95" fmla="*/ 8932984 w 10691446"/>
              <a:gd name="connsiteY95" fmla="*/ 8314129 h 8315209"/>
              <a:gd name="connsiteX96" fmla="*/ 9073661 w 10691446"/>
              <a:gd name="connsiteY96" fmla="*/ 8285993 h 8315209"/>
              <a:gd name="connsiteX97" fmla="*/ 9369083 w 10691446"/>
              <a:gd name="connsiteY97" fmla="*/ 8145316 h 8315209"/>
              <a:gd name="connsiteX98" fmla="*/ 9453489 w 10691446"/>
              <a:gd name="connsiteY98" fmla="*/ 8131249 h 8315209"/>
              <a:gd name="connsiteX99" fmla="*/ 9636369 w 10691446"/>
              <a:gd name="connsiteY99" fmla="*/ 8074978 h 8315209"/>
              <a:gd name="connsiteX100" fmla="*/ 9692640 w 10691446"/>
              <a:gd name="connsiteY100" fmla="*/ 8046842 h 8315209"/>
              <a:gd name="connsiteX101" fmla="*/ 9791113 w 10691446"/>
              <a:gd name="connsiteY101" fmla="*/ 8018707 h 8315209"/>
              <a:gd name="connsiteX102" fmla="*/ 9889587 w 10691446"/>
              <a:gd name="connsiteY102" fmla="*/ 7962436 h 8315209"/>
              <a:gd name="connsiteX103" fmla="*/ 10339753 w 10691446"/>
              <a:gd name="connsiteY103" fmla="*/ 7399729 h 8315209"/>
              <a:gd name="connsiteX104" fmla="*/ 10649243 w 10691446"/>
              <a:gd name="connsiteY104" fmla="*/ 6640073 h 8315209"/>
              <a:gd name="connsiteX105" fmla="*/ 10691446 w 10691446"/>
              <a:gd name="connsiteY105" fmla="*/ 6429058 h 8315209"/>
              <a:gd name="connsiteX106" fmla="*/ 10649243 w 10691446"/>
              <a:gd name="connsiteY106" fmla="*/ 5767876 h 8315209"/>
              <a:gd name="connsiteX107" fmla="*/ 10635175 w 10691446"/>
              <a:gd name="connsiteY107" fmla="*/ 5444319 h 8315209"/>
              <a:gd name="connsiteX108" fmla="*/ 10592972 w 10691446"/>
              <a:gd name="connsiteY108" fmla="*/ 5205169 h 8315209"/>
              <a:gd name="connsiteX109" fmla="*/ 10522633 w 10691446"/>
              <a:gd name="connsiteY109" fmla="*/ 4656529 h 8315209"/>
              <a:gd name="connsiteX110" fmla="*/ 10494498 w 10691446"/>
              <a:gd name="connsiteY110" fmla="*/ 4473649 h 8315209"/>
              <a:gd name="connsiteX111" fmla="*/ 10424160 w 10691446"/>
              <a:gd name="connsiteY111" fmla="*/ 3798399 h 8315209"/>
              <a:gd name="connsiteX112" fmla="*/ 10410092 w 10691446"/>
              <a:gd name="connsiteY112" fmla="*/ 3460775 h 8315209"/>
              <a:gd name="connsiteX113" fmla="*/ 10339753 w 10691446"/>
              <a:gd name="connsiteY113" fmla="*/ 2813661 h 8315209"/>
              <a:gd name="connsiteX114" fmla="*/ 10297550 w 10691446"/>
              <a:gd name="connsiteY114" fmla="*/ 2574510 h 8315209"/>
              <a:gd name="connsiteX115" fmla="*/ 10269415 w 10691446"/>
              <a:gd name="connsiteY115" fmla="*/ 2279089 h 8315209"/>
              <a:gd name="connsiteX116" fmla="*/ 10213144 w 10691446"/>
              <a:gd name="connsiteY116" fmla="*/ 1969599 h 8315209"/>
              <a:gd name="connsiteX117" fmla="*/ 10114670 w 10691446"/>
              <a:gd name="connsiteY117" fmla="*/ 1575704 h 8315209"/>
              <a:gd name="connsiteX118" fmla="*/ 10086535 w 10691446"/>
              <a:gd name="connsiteY118" fmla="*/ 1252147 h 8315209"/>
              <a:gd name="connsiteX119" fmla="*/ 10072467 w 10691446"/>
              <a:gd name="connsiteY119" fmla="*/ 970793 h 8315209"/>
              <a:gd name="connsiteX120" fmla="*/ 9931790 w 10691446"/>
              <a:gd name="connsiteY120" fmla="*/ 534695 h 8315209"/>
              <a:gd name="connsiteX121" fmla="*/ 9720775 w 10691446"/>
              <a:gd name="connsiteY121" fmla="*/ 478424 h 8315209"/>
              <a:gd name="connsiteX122" fmla="*/ 8764172 w 10691446"/>
              <a:gd name="connsiteY122" fmla="*/ 239274 h 8315209"/>
              <a:gd name="connsiteX123" fmla="*/ 8285871 w 10691446"/>
              <a:gd name="connsiteY123" fmla="*/ 225205 h 8315209"/>
              <a:gd name="connsiteX124" fmla="*/ 7666892 w 10691446"/>
              <a:gd name="connsiteY124" fmla="*/ 520627 h 8315209"/>
              <a:gd name="connsiteX125" fmla="*/ 7160455 w 10691446"/>
              <a:gd name="connsiteY125" fmla="*/ 492492 h 8315209"/>
              <a:gd name="connsiteX126" fmla="*/ 6907236 w 10691446"/>
              <a:gd name="connsiteY126" fmla="*/ 464356 h 8315209"/>
              <a:gd name="connsiteX127" fmla="*/ 6386732 w 10691446"/>
              <a:gd name="connsiteY127" fmla="*/ 436221 h 8315209"/>
              <a:gd name="connsiteX128" fmla="*/ 5725550 w 10691446"/>
              <a:gd name="connsiteY128" fmla="*/ 337747 h 8315209"/>
              <a:gd name="connsiteX129" fmla="*/ 5514535 w 10691446"/>
              <a:gd name="connsiteY129" fmla="*/ 295544 h 8315209"/>
              <a:gd name="connsiteX130" fmla="*/ 4895556 w 10691446"/>
              <a:gd name="connsiteY130" fmla="*/ 225206 h 8315209"/>
              <a:gd name="connsiteX131" fmla="*/ 4501661 w 10691446"/>
              <a:gd name="connsiteY131" fmla="*/ 140799 h 8315209"/>
              <a:gd name="connsiteX132" fmla="*/ 4304713 w 10691446"/>
              <a:gd name="connsiteY132" fmla="*/ 84529 h 8315209"/>
              <a:gd name="connsiteX133" fmla="*/ 4079630 w 10691446"/>
              <a:gd name="connsiteY133" fmla="*/ 42326 h 8315209"/>
              <a:gd name="connsiteX134" fmla="*/ 3896750 w 10691446"/>
              <a:gd name="connsiteY134" fmla="*/ 28258 h 8315209"/>
              <a:gd name="connsiteX135" fmla="*/ 3854547 w 10691446"/>
              <a:gd name="connsiteY135" fmla="*/ 14190 h 8315209"/>
              <a:gd name="connsiteX136" fmla="*/ 3432516 w 10691446"/>
              <a:gd name="connsiteY136" fmla="*/ 14190 h 8315209"/>
              <a:gd name="connsiteX137" fmla="*/ 3263704 w 10691446"/>
              <a:gd name="connsiteY137" fmla="*/ 42326 h 8315209"/>
              <a:gd name="connsiteX138" fmla="*/ 2982350 w 10691446"/>
              <a:gd name="connsiteY138" fmla="*/ 56393 h 8315209"/>
              <a:gd name="connsiteX139" fmla="*/ 2799470 w 10691446"/>
              <a:gd name="connsiteY139" fmla="*/ 70461 h 8315209"/>
              <a:gd name="connsiteX140" fmla="*/ 2433710 w 10691446"/>
              <a:gd name="connsiteY140" fmla="*/ 126732 h 8315209"/>
              <a:gd name="connsiteX141" fmla="*/ 1491175 w 10691446"/>
              <a:gd name="connsiteY141" fmla="*/ 154867 h 8315209"/>
              <a:gd name="connsiteX142" fmla="*/ 1406769 w 10691446"/>
              <a:gd name="connsiteY142" fmla="*/ 168935 h 8315209"/>
              <a:gd name="connsiteX143" fmla="*/ 1364566 w 10691446"/>
              <a:gd name="connsiteY143" fmla="*/ 183002 h 8315209"/>
              <a:gd name="connsiteX144" fmla="*/ 1237956 w 10691446"/>
              <a:gd name="connsiteY144" fmla="*/ 197070 h 8315209"/>
              <a:gd name="connsiteX145" fmla="*/ 1083212 w 10691446"/>
              <a:gd name="connsiteY145" fmla="*/ 225206 h 8315209"/>
              <a:gd name="connsiteX146" fmla="*/ 970670 w 10691446"/>
              <a:gd name="connsiteY146" fmla="*/ 239273 h 8315209"/>
              <a:gd name="connsiteX147" fmla="*/ 858129 w 10691446"/>
              <a:gd name="connsiteY147" fmla="*/ 267409 h 8315209"/>
              <a:gd name="connsiteX148" fmla="*/ 858129 w 10691446"/>
              <a:gd name="connsiteY148" fmla="*/ 281476 h 8315209"/>
              <a:gd name="connsiteX149" fmla="*/ 858129 w 10691446"/>
              <a:gd name="connsiteY14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68086 w 10691446"/>
              <a:gd name="connsiteY83" fmla="*/ 6485329 h 8315209"/>
              <a:gd name="connsiteX84" fmla="*/ 6654018 w 10691446"/>
              <a:gd name="connsiteY84" fmla="*/ 6527532 h 8315209"/>
              <a:gd name="connsiteX85" fmla="*/ 6682153 w 10691446"/>
              <a:gd name="connsiteY85" fmla="*/ 7230916 h 8315209"/>
              <a:gd name="connsiteX86" fmla="*/ 6907236 w 10691446"/>
              <a:gd name="connsiteY86" fmla="*/ 7835827 h 8315209"/>
              <a:gd name="connsiteX87" fmla="*/ 6977575 w 10691446"/>
              <a:gd name="connsiteY87" fmla="*/ 7934301 h 8315209"/>
              <a:gd name="connsiteX88" fmla="*/ 7047913 w 10691446"/>
              <a:gd name="connsiteY88" fmla="*/ 7976504 h 8315209"/>
              <a:gd name="connsiteX89" fmla="*/ 7244861 w 10691446"/>
              <a:gd name="connsiteY89" fmla="*/ 8046842 h 8315209"/>
              <a:gd name="connsiteX90" fmla="*/ 7413673 w 10691446"/>
              <a:gd name="connsiteY90" fmla="*/ 8117181 h 8315209"/>
              <a:gd name="connsiteX91" fmla="*/ 7793501 w 10691446"/>
              <a:gd name="connsiteY91" fmla="*/ 8229722 h 8315209"/>
              <a:gd name="connsiteX92" fmla="*/ 8018584 w 10691446"/>
              <a:gd name="connsiteY92" fmla="*/ 8243790 h 8315209"/>
              <a:gd name="connsiteX93" fmla="*/ 8567224 w 10691446"/>
              <a:gd name="connsiteY93" fmla="*/ 8271926 h 8315209"/>
              <a:gd name="connsiteX94" fmla="*/ 8932984 w 10691446"/>
              <a:gd name="connsiteY94" fmla="*/ 8314129 h 8315209"/>
              <a:gd name="connsiteX95" fmla="*/ 9073661 w 10691446"/>
              <a:gd name="connsiteY95" fmla="*/ 8285993 h 8315209"/>
              <a:gd name="connsiteX96" fmla="*/ 9369083 w 10691446"/>
              <a:gd name="connsiteY96" fmla="*/ 8145316 h 8315209"/>
              <a:gd name="connsiteX97" fmla="*/ 9453489 w 10691446"/>
              <a:gd name="connsiteY97" fmla="*/ 8131249 h 8315209"/>
              <a:gd name="connsiteX98" fmla="*/ 9636369 w 10691446"/>
              <a:gd name="connsiteY98" fmla="*/ 8074978 h 8315209"/>
              <a:gd name="connsiteX99" fmla="*/ 9692640 w 10691446"/>
              <a:gd name="connsiteY99" fmla="*/ 8046842 h 8315209"/>
              <a:gd name="connsiteX100" fmla="*/ 9791113 w 10691446"/>
              <a:gd name="connsiteY100" fmla="*/ 8018707 h 8315209"/>
              <a:gd name="connsiteX101" fmla="*/ 9889587 w 10691446"/>
              <a:gd name="connsiteY101" fmla="*/ 7962436 h 8315209"/>
              <a:gd name="connsiteX102" fmla="*/ 10339753 w 10691446"/>
              <a:gd name="connsiteY102" fmla="*/ 7399729 h 8315209"/>
              <a:gd name="connsiteX103" fmla="*/ 10649243 w 10691446"/>
              <a:gd name="connsiteY103" fmla="*/ 6640073 h 8315209"/>
              <a:gd name="connsiteX104" fmla="*/ 10691446 w 10691446"/>
              <a:gd name="connsiteY104" fmla="*/ 6429058 h 8315209"/>
              <a:gd name="connsiteX105" fmla="*/ 10649243 w 10691446"/>
              <a:gd name="connsiteY105" fmla="*/ 5767876 h 8315209"/>
              <a:gd name="connsiteX106" fmla="*/ 10635175 w 10691446"/>
              <a:gd name="connsiteY106" fmla="*/ 5444319 h 8315209"/>
              <a:gd name="connsiteX107" fmla="*/ 10592972 w 10691446"/>
              <a:gd name="connsiteY107" fmla="*/ 5205169 h 8315209"/>
              <a:gd name="connsiteX108" fmla="*/ 10522633 w 10691446"/>
              <a:gd name="connsiteY108" fmla="*/ 4656529 h 8315209"/>
              <a:gd name="connsiteX109" fmla="*/ 10494498 w 10691446"/>
              <a:gd name="connsiteY109" fmla="*/ 4473649 h 8315209"/>
              <a:gd name="connsiteX110" fmla="*/ 10424160 w 10691446"/>
              <a:gd name="connsiteY110" fmla="*/ 3798399 h 8315209"/>
              <a:gd name="connsiteX111" fmla="*/ 10410092 w 10691446"/>
              <a:gd name="connsiteY111" fmla="*/ 3460775 h 8315209"/>
              <a:gd name="connsiteX112" fmla="*/ 10339753 w 10691446"/>
              <a:gd name="connsiteY112" fmla="*/ 2813661 h 8315209"/>
              <a:gd name="connsiteX113" fmla="*/ 10297550 w 10691446"/>
              <a:gd name="connsiteY113" fmla="*/ 2574510 h 8315209"/>
              <a:gd name="connsiteX114" fmla="*/ 10269415 w 10691446"/>
              <a:gd name="connsiteY114" fmla="*/ 2279089 h 8315209"/>
              <a:gd name="connsiteX115" fmla="*/ 10213144 w 10691446"/>
              <a:gd name="connsiteY115" fmla="*/ 1969599 h 8315209"/>
              <a:gd name="connsiteX116" fmla="*/ 10114670 w 10691446"/>
              <a:gd name="connsiteY116" fmla="*/ 1575704 h 8315209"/>
              <a:gd name="connsiteX117" fmla="*/ 10086535 w 10691446"/>
              <a:gd name="connsiteY117" fmla="*/ 1252147 h 8315209"/>
              <a:gd name="connsiteX118" fmla="*/ 10072467 w 10691446"/>
              <a:gd name="connsiteY118" fmla="*/ 970793 h 8315209"/>
              <a:gd name="connsiteX119" fmla="*/ 9931790 w 10691446"/>
              <a:gd name="connsiteY119" fmla="*/ 534695 h 8315209"/>
              <a:gd name="connsiteX120" fmla="*/ 9720775 w 10691446"/>
              <a:gd name="connsiteY120" fmla="*/ 478424 h 8315209"/>
              <a:gd name="connsiteX121" fmla="*/ 8764172 w 10691446"/>
              <a:gd name="connsiteY121" fmla="*/ 239274 h 8315209"/>
              <a:gd name="connsiteX122" fmla="*/ 8285871 w 10691446"/>
              <a:gd name="connsiteY122" fmla="*/ 225205 h 8315209"/>
              <a:gd name="connsiteX123" fmla="*/ 7666892 w 10691446"/>
              <a:gd name="connsiteY123" fmla="*/ 520627 h 8315209"/>
              <a:gd name="connsiteX124" fmla="*/ 7160455 w 10691446"/>
              <a:gd name="connsiteY124" fmla="*/ 492492 h 8315209"/>
              <a:gd name="connsiteX125" fmla="*/ 6907236 w 10691446"/>
              <a:gd name="connsiteY125" fmla="*/ 464356 h 8315209"/>
              <a:gd name="connsiteX126" fmla="*/ 6386732 w 10691446"/>
              <a:gd name="connsiteY126" fmla="*/ 436221 h 8315209"/>
              <a:gd name="connsiteX127" fmla="*/ 5725550 w 10691446"/>
              <a:gd name="connsiteY127" fmla="*/ 337747 h 8315209"/>
              <a:gd name="connsiteX128" fmla="*/ 5514535 w 10691446"/>
              <a:gd name="connsiteY128" fmla="*/ 295544 h 8315209"/>
              <a:gd name="connsiteX129" fmla="*/ 4895556 w 10691446"/>
              <a:gd name="connsiteY129" fmla="*/ 225206 h 8315209"/>
              <a:gd name="connsiteX130" fmla="*/ 4501661 w 10691446"/>
              <a:gd name="connsiteY130" fmla="*/ 140799 h 8315209"/>
              <a:gd name="connsiteX131" fmla="*/ 4304713 w 10691446"/>
              <a:gd name="connsiteY131" fmla="*/ 84529 h 8315209"/>
              <a:gd name="connsiteX132" fmla="*/ 4079630 w 10691446"/>
              <a:gd name="connsiteY132" fmla="*/ 42326 h 8315209"/>
              <a:gd name="connsiteX133" fmla="*/ 3896750 w 10691446"/>
              <a:gd name="connsiteY133" fmla="*/ 28258 h 8315209"/>
              <a:gd name="connsiteX134" fmla="*/ 3854547 w 10691446"/>
              <a:gd name="connsiteY134" fmla="*/ 14190 h 8315209"/>
              <a:gd name="connsiteX135" fmla="*/ 3432516 w 10691446"/>
              <a:gd name="connsiteY135" fmla="*/ 14190 h 8315209"/>
              <a:gd name="connsiteX136" fmla="*/ 3263704 w 10691446"/>
              <a:gd name="connsiteY136" fmla="*/ 42326 h 8315209"/>
              <a:gd name="connsiteX137" fmla="*/ 2982350 w 10691446"/>
              <a:gd name="connsiteY137" fmla="*/ 56393 h 8315209"/>
              <a:gd name="connsiteX138" fmla="*/ 2799470 w 10691446"/>
              <a:gd name="connsiteY138" fmla="*/ 70461 h 8315209"/>
              <a:gd name="connsiteX139" fmla="*/ 2433710 w 10691446"/>
              <a:gd name="connsiteY139" fmla="*/ 126732 h 8315209"/>
              <a:gd name="connsiteX140" fmla="*/ 1491175 w 10691446"/>
              <a:gd name="connsiteY140" fmla="*/ 154867 h 8315209"/>
              <a:gd name="connsiteX141" fmla="*/ 1406769 w 10691446"/>
              <a:gd name="connsiteY141" fmla="*/ 168935 h 8315209"/>
              <a:gd name="connsiteX142" fmla="*/ 1364566 w 10691446"/>
              <a:gd name="connsiteY142" fmla="*/ 183002 h 8315209"/>
              <a:gd name="connsiteX143" fmla="*/ 1237956 w 10691446"/>
              <a:gd name="connsiteY143" fmla="*/ 197070 h 8315209"/>
              <a:gd name="connsiteX144" fmla="*/ 1083212 w 10691446"/>
              <a:gd name="connsiteY144" fmla="*/ 225206 h 8315209"/>
              <a:gd name="connsiteX145" fmla="*/ 970670 w 10691446"/>
              <a:gd name="connsiteY145" fmla="*/ 239273 h 8315209"/>
              <a:gd name="connsiteX146" fmla="*/ 858129 w 10691446"/>
              <a:gd name="connsiteY146" fmla="*/ 267409 h 8315209"/>
              <a:gd name="connsiteX147" fmla="*/ 858129 w 10691446"/>
              <a:gd name="connsiteY147" fmla="*/ 281476 h 8315209"/>
              <a:gd name="connsiteX148" fmla="*/ 858129 w 10691446"/>
              <a:gd name="connsiteY14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68086 w 10691446"/>
              <a:gd name="connsiteY83" fmla="*/ 6485329 h 8315209"/>
              <a:gd name="connsiteX84" fmla="*/ 6682153 w 10691446"/>
              <a:gd name="connsiteY84" fmla="*/ 7230916 h 8315209"/>
              <a:gd name="connsiteX85" fmla="*/ 6907236 w 10691446"/>
              <a:gd name="connsiteY85" fmla="*/ 7835827 h 8315209"/>
              <a:gd name="connsiteX86" fmla="*/ 6977575 w 10691446"/>
              <a:gd name="connsiteY86" fmla="*/ 7934301 h 8315209"/>
              <a:gd name="connsiteX87" fmla="*/ 7047913 w 10691446"/>
              <a:gd name="connsiteY87" fmla="*/ 7976504 h 8315209"/>
              <a:gd name="connsiteX88" fmla="*/ 7244861 w 10691446"/>
              <a:gd name="connsiteY88" fmla="*/ 8046842 h 8315209"/>
              <a:gd name="connsiteX89" fmla="*/ 7413673 w 10691446"/>
              <a:gd name="connsiteY89" fmla="*/ 8117181 h 8315209"/>
              <a:gd name="connsiteX90" fmla="*/ 7793501 w 10691446"/>
              <a:gd name="connsiteY90" fmla="*/ 8229722 h 8315209"/>
              <a:gd name="connsiteX91" fmla="*/ 8018584 w 10691446"/>
              <a:gd name="connsiteY91" fmla="*/ 8243790 h 8315209"/>
              <a:gd name="connsiteX92" fmla="*/ 8567224 w 10691446"/>
              <a:gd name="connsiteY92" fmla="*/ 8271926 h 8315209"/>
              <a:gd name="connsiteX93" fmla="*/ 8932984 w 10691446"/>
              <a:gd name="connsiteY93" fmla="*/ 8314129 h 8315209"/>
              <a:gd name="connsiteX94" fmla="*/ 9073661 w 10691446"/>
              <a:gd name="connsiteY94" fmla="*/ 8285993 h 8315209"/>
              <a:gd name="connsiteX95" fmla="*/ 9369083 w 10691446"/>
              <a:gd name="connsiteY95" fmla="*/ 8145316 h 8315209"/>
              <a:gd name="connsiteX96" fmla="*/ 9453489 w 10691446"/>
              <a:gd name="connsiteY96" fmla="*/ 8131249 h 8315209"/>
              <a:gd name="connsiteX97" fmla="*/ 9636369 w 10691446"/>
              <a:gd name="connsiteY97" fmla="*/ 8074978 h 8315209"/>
              <a:gd name="connsiteX98" fmla="*/ 9692640 w 10691446"/>
              <a:gd name="connsiteY98" fmla="*/ 8046842 h 8315209"/>
              <a:gd name="connsiteX99" fmla="*/ 9791113 w 10691446"/>
              <a:gd name="connsiteY99" fmla="*/ 8018707 h 8315209"/>
              <a:gd name="connsiteX100" fmla="*/ 9889587 w 10691446"/>
              <a:gd name="connsiteY100" fmla="*/ 7962436 h 8315209"/>
              <a:gd name="connsiteX101" fmla="*/ 10339753 w 10691446"/>
              <a:gd name="connsiteY101" fmla="*/ 7399729 h 8315209"/>
              <a:gd name="connsiteX102" fmla="*/ 10649243 w 10691446"/>
              <a:gd name="connsiteY102" fmla="*/ 6640073 h 8315209"/>
              <a:gd name="connsiteX103" fmla="*/ 10691446 w 10691446"/>
              <a:gd name="connsiteY103" fmla="*/ 6429058 h 8315209"/>
              <a:gd name="connsiteX104" fmla="*/ 10649243 w 10691446"/>
              <a:gd name="connsiteY104" fmla="*/ 5767876 h 8315209"/>
              <a:gd name="connsiteX105" fmla="*/ 10635175 w 10691446"/>
              <a:gd name="connsiteY105" fmla="*/ 5444319 h 8315209"/>
              <a:gd name="connsiteX106" fmla="*/ 10592972 w 10691446"/>
              <a:gd name="connsiteY106" fmla="*/ 5205169 h 8315209"/>
              <a:gd name="connsiteX107" fmla="*/ 10522633 w 10691446"/>
              <a:gd name="connsiteY107" fmla="*/ 4656529 h 8315209"/>
              <a:gd name="connsiteX108" fmla="*/ 10494498 w 10691446"/>
              <a:gd name="connsiteY108" fmla="*/ 4473649 h 8315209"/>
              <a:gd name="connsiteX109" fmla="*/ 10424160 w 10691446"/>
              <a:gd name="connsiteY109" fmla="*/ 3798399 h 8315209"/>
              <a:gd name="connsiteX110" fmla="*/ 10410092 w 10691446"/>
              <a:gd name="connsiteY110" fmla="*/ 3460775 h 8315209"/>
              <a:gd name="connsiteX111" fmla="*/ 10339753 w 10691446"/>
              <a:gd name="connsiteY111" fmla="*/ 2813661 h 8315209"/>
              <a:gd name="connsiteX112" fmla="*/ 10297550 w 10691446"/>
              <a:gd name="connsiteY112" fmla="*/ 2574510 h 8315209"/>
              <a:gd name="connsiteX113" fmla="*/ 10269415 w 10691446"/>
              <a:gd name="connsiteY113" fmla="*/ 2279089 h 8315209"/>
              <a:gd name="connsiteX114" fmla="*/ 10213144 w 10691446"/>
              <a:gd name="connsiteY114" fmla="*/ 1969599 h 8315209"/>
              <a:gd name="connsiteX115" fmla="*/ 10114670 w 10691446"/>
              <a:gd name="connsiteY115" fmla="*/ 1575704 h 8315209"/>
              <a:gd name="connsiteX116" fmla="*/ 10086535 w 10691446"/>
              <a:gd name="connsiteY116" fmla="*/ 1252147 h 8315209"/>
              <a:gd name="connsiteX117" fmla="*/ 10072467 w 10691446"/>
              <a:gd name="connsiteY117" fmla="*/ 970793 h 8315209"/>
              <a:gd name="connsiteX118" fmla="*/ 9931790 w 10691446"/>
              <a:gd name="connsiteY118" fmla="*/ 534695 h 8315209"/>
              <a:gd name="connsiteX119" fmla="*/ 9720775 w 10691446"/>
              <a:gd name="connsiteY119" fmla="*/ 478424 h 8315209"/>
              <a:gd name="connsiteX120" fmla="*/ 8764172 w 10691446"/>
              <a:gd name="connsiteY120" fmla="*/ 239274 h 8315209"/>
              <a:gd name="connsiteX121" fmla="*/ 8285871 w 10691446"/>
              <a:gd name="connsiteY121" fmla="*/ 225205 h 8315209"/>
              <a:gd name="connsiteX122" fmla="*/ 7666892 w 10691446"/>
              <a:gd name="connsiteY122" fmla="*/ 520627 h 8315209"/>
              <a:gd name="connsiteX123" fmla="*/ 7160455 w 10691446"/>
              <a:gd name="connsiteY123" fmla="*/ 492492 h 8315209"/>
              <a:gd name="connsiteX124" fmla="*/ 6907236 w 10691446"/>
              <a:gd name="connsiteY124" fmla="*/ 464356 h 8315209"/>
              <a:gd name="connsiteX125" fmla="*/ 6386732 w 10691446"/>
              <a:gd name="connsiteY125" fmla="*/ 436221 h 8315209"/>
              <a:gd name="connsiteX126" fmla="*/ 5725550 w 10691446"/>
              <a:gd name="connsiteY126" fmla="*/ 337747 h 8315209"/>
              <a:gd name="connsiteX127" fmla="*/ 5514535 w 10691446"/>
              <a:gd name="connsiteY127" fmla="*/ 295544 h 8315209"/>
              <a:gd name="connsiteX128" fmla="*/ 4895556 w 10691446"/>
              <a:gd name="connsiteY128" fmla="*/ 225206 h 8315209"/>
              <a:gd name="connsiteX129" fmla="*/ 4501661 w 10691446"/>
              <a:gd name="connsiteY129" fmla="*/ 140799 h 8315209"/>
              <a:gd name="connsiteX130" fmla="*/ 4304713 w 10691446"/>
              <a:gd name="connsiteY130" fmla="*/ 84529 h 8315209"/>
              <a:gd name="connsiteX131" fmla="*/ 4079630 w 10691446"/>
              <a:gd name="connsiteY131" fmla="*/ 42326 h 8315209"/>
              <a:gd name="connsiteX132" fmla="*/ 3896750 w 10691446"/>
              <a:gd name="connsiteY132" fmla="*/ 28258 h 8315209"/>
              <a:gd name="connsiteX133" fmla="*/ 3854547 w 10691446"/>
              <a:gd name="connsiteY133" fmla="*/ 14190 h 8315209"/>
              <a:gd name="connsiteX134" fmla="*/ 3432516 w 10691446"/>
              <a:gd name="connsiteY134" fmla="*/ 14190 h 8315209"/>
              <a:gd name="connsiteX135" fmla="*/ 3263704 w 10691446"/>
              <a:gd name="connsiteY135" fmla="*/ 42326 h 8315209"/>
              <a:gd name="connsiteX136" fmla="*/ 2982350 w 10691446"/>
              <a:gd name="connsiteY136" fmla="*/ 56393 h 8315209"/>
              <a:gd name="connsiteX137" fmla="*/ 2799470 w 10691446"/>
              <a:gd name="connsiteY137" fmla="*/ 70461 h 8315209"/>
              <a:gd name="connsiteX138" fmla="*/ 2433710 w 10691446"/>
              <a:gd name="connsiteY138" fmla="*/ 126732 h 8315209"/>
              <a:gd name="connsiteX139" fmla="*/ 1491175 w 10691446"/>
              <a:gd name="connsiteY139" fmla="*/ 154867 h 8315209"/>
              <a:gd name="connsiteX140" fmla="*/ 1406769 w 10691446"/>
              <a:gd name="connsiteY140" fmla="*/ 168935 h 8315209"/>
              <a:gd name="connsiteX141" fmla="*/ 1364566 w 10691446"/>
              <a:gd name="connsiteY141" fmla="*/ 183002 h 8315209"/>
              <a:gd name="connsiteX142" fmla="*/ 1237956 w 10691446"/>
              <a:gd name="connsiteY142" fmla="*/ 197070 h 8315209"/>
              <a:gd name="connsiteX143" fmla="*/ 1083212 w 10691446"/>
              <a:gd name="connsiteY143" fmla="*/ 225206 h 8315209"/>
              <a:gd name="connsiteX144" fmla="*/ 970670 w 10691446"/>
              <a:gd name="connsiteY144" fmla="*/ 239273 h 8315209"/>
              <a:gd name="connsiteX145" fmla="*/ 858129 w 10691446"/>
              <a:gd name="connsiteY145" fmla="*/ 267409 h 8315209"/>
              <a:gd name="connsiteX146" fmla="*/ 858129 w 10691446"/>
              <a:gd name="connsiteY146" fmla="*/ 281476 h 8315209"/>
              <a:gd name="connsiteX147" fmla="*/ 858129 w 10691446"/>
              <a:gd name="connsiteY14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07236 w 10691446"/>
              <a:gd name="connsiteY84" fmla="*/ 7835827 h 8315209"/>
              <a:gd name="connsiteX85" fmla="*/ 6977575 w 10691446"/>
              <a:gd name="connsiteY85" fmla="*/ 7934301 h 8315209"/>
              <a:gd name="connsiteX86" fmla="*/ 7047913 w 10691446"/>
              <a:gd name="connsiteY86" fmla="*/ 7976504 h 8315209"/>
              <a:gd name="connsiteX87" fmla="*/ 7244861 w 10691446"/>
              <a:gd name="connsiteY87" fmla="*/ 8046842 h 8315209"/>
              <a:gd name="connsiteX88" fmla="*/ 7413673 w 10691446"/>
              <a:gd name="connsiteY88" fmla="*/ 8117181 h 8315209"/>
              <a:gd name="connsiteX89" fmla="*/ 7793501 w 10691446"/>
              <a:gd name="connsiteY89" fmla="*/ 8229722 h 8315209"/>
              <a:gd name="connsiteX90" fmla="*/ 8018584 w 10691446"/>
              <a:gd name="connsiteY90" fmla="*/ 8243790 h 8315209"/>
              <a:gd name="connsiteX91" fmla="*/ 8567224 w 10691446"/>
              <a:gd name="connsiteY91" fmla="*/ 8271926 h 8315209"/>
              <a:gd name="connsiteX92" fmla="*/ 8932984 w 10691446"/>
              <a:gd name="connsiteY92" fmla="*/ 8314129 h 8315209"/>
              <a:gd name="connsiteX93" fmla="*/ 9073661 w 10691446"/>
              <a:gd name="connsiteY93" fmla="*/ 8285993 h 8315209"/>
              <a:gd name="connsiteX94" fmla="*/ 9369083 w 10691446"/>
              <a:gd name="connsiteY94" fmla="*/ 8145316 h 8315209"/>
              <a:gd name="connsiteX95" fmla="*/ 9453489 w 10691446"/>
              <a:gd name="connsiteY95" fmla="*/ 8131249 h 8315209"/>
              <a:gd name="connsiteX96" fmla="*/ 9636369 w 10691446"/>
              <a:gd name="connsiteY96" fmla="*/ 8074978 h 8315209"/>
              <a:gd name="connsiteX97" fmla="*/ 9692640 w 10691446"/>
              <a:gd name="connsiteY97" fmla="*/ 8046842 h 8315209"/>
              <a:gd name="connsiteX98" fmla="*/ 9791113 w 10691446"/>
              <a:gd name="connsiteY98" fmla="*/ 8018707 h 8315209"/>
              <a:gd name="connsiteX99" fmla="*/ 9889587 w 10691446"/>
              <a:gd name="connsiteY99" fmla="*/ 7962436 h 8315209"/>
              <a:gd name="connsiteX100" fmla="*/ 10339753 w 10691446"/>
              <a:gd name="connsiteY100" fmla="*/ 7399729 h 8315209"/>
              <a:gd name="connsiteX101" fmla="*/ 10649243 w 10691446"/>
              <a:gd name="connsiteY101" fmla="*/ 6640073 h 8315209"/>
              <a:gd name="connsiteX102" fmla="*/ 10691446 w 10691446"/>
              <a:gd name="connsiteY102" fmla="*/ 6429058 h 8315209"/>
              <a:gd name="connsiteX103" fmla="*/ 10649243 w 10691446"/>
              <a:gd name="connsiteY103" fmla="*/ 5767876 h 8315209"/>
              <a:gd name="connsiteX104" fmla="*/ 10635175 w 10691446"/>
              <a:gd name="connsiteY104" fmla="*/ 5444319 h 8315209"/>
              <a:gd name="connsiteX105" fmla="*/ 10592972 w 10691446"/>
              <a:gd name="connsiteY105" fmla="*/ 5205169 h 8315209"/>
              <a:gd name="connsiteX106" fmla="*/ 10522633 w 10691446"/>
              <a:gd name="connsiteY106" fmla="*/ 4656529 h 8315209"/>
              <a:gd name="connsiteX107" fmla="*/ 10494498 w 10691446"/>
              <a:gd name="connsiteY107" fmla="*/ 4473649 h 8315209"/>
              <a:gd name="connsiteX108" fmla="*/ 10424160 w 10691446"/>
              <a:gd name="connsiteY108" fmla="*/ 3798399 h 8315209"/>
              <a:gd name="connsiteX109" fmla="*/ 10410092 w 10691446"/>
              <a:gd name="connsiteY109" fmla="*/ 3460775 h 8315209"/>
              <a:gd name="connsiteX110" fmla="*/ 10339753 w 10691446"/>
              <a:gd name="connsiteY110" fmla="*/ 2813661 h 8315209"/>
              <a:gd name="connsiteX111" fmla="*/ 10297550 w 10691446"/>
              <a:gd name="connsiteY111" fmla="*/ 2574510 h 8315209"/>
              <a:gd name="connsiteX112" fmla="*/ 10269415 w 10691446"/>
              <a:gd name="connsiteY112" fmla="*/ 2279089 h 8315209"/>
              <a:gd name="connsiteX113" fmla="*/ 10213144 w 10691446"/>
              <a:gd name="connsiteY113" fmla="*/ 1969599 h 8315209"/>
              <a:gd name="connsiteX114" fmla="*/ 10114670 w 10691446"/>
              <a:gd name="connsiteY114" fmla="*/ 1575704 h 8315209"/>
              <a:gd name="connsiteX115" fmla="*/ 10086535 w 10691446"/>
              <a:gd name="connsiteY115" fmla="*/ 1252147 h 8315209"/>
              <a:gd name="connsiteX116" fmla="*/ 10072467 w 10691446"/>
              <a:gd name="connsiteY116" fmla="*/ 970793 h 8315209"/>
              <a:gd name="connsiteX117" fmla="*/ 9931790 w 10691446"/>
              <a:gd name="connsiteY117" fmla="*/ 534695 h 8315209"/>
              <a:gd name="connsiteX118" fmla="*/ 9720775 w 10691446"/>
              <a:gd name="connsiteY118" fmla="*/ 478424 h 8315209"/>
              <a:gd name="connsiteX119" fmla="*/ 8764172 w 10691446"/>
              <a:gd name="connsiteY119" fmla="*/ 239274 h 8315209"/>
              <a:gd name="connsiteX120" fmla="*/ 8285871 w 10691446"/>
              <a:gd name="connsiteY120" fmla="*/ 225205 h 8315209"/>
              <a:gd name="connsiteX121" fmla="*/ 7666892 w 10691446"/>
              <a:gd name="connsiteY121" fmla="*/ 520627 h 8315209"/>
              <a:gd name="connsiteX122" fmla="*/ 7160455 w 10691446"/>
              <a:gd name="connsiteY122" fmla="*/ 492492 h 8315209"/>
              <a:gd name="connsiteX123" fmla="*/ 6907236 w 10691446"/>
              <a:gd name="connsiteY123" fmla="*/ 464356 h 8315209"/>
              <a:gd name="connsiteX124" fmla="*/ 6386732 w 10691446"/>
              <a:gd name="connsiteY124" fmla="*/ 436221 h 8315209"/>
              <a:gd name="connsiteX125" fmla="*/ 5725550 w 10691446"/>
              <a:gd name="connsiteY125" fmla="*/ 337747 h 8315209"/>
              <a:gd name="connsiteX126" fmla="*/ 5514535 w 10691446"/>
              <a:gd name="connsiteY126" fmla="*/ 295544 h 8315209"/>
              <a:gd name="connsiteX127" fmla="*/ 4895556 w 10691446"/>
              <a:gd name="connsiteY127" fmla="*/ 225206 h 8315209"/>
              <a:gd name="connsiteX128" fmla="*/ 4501661 w 10691446"/>
              <a:gd name="connsiteY128" fmla="*/ 140799 h 8315209"/>
              <a:gd name="connsiteX129" fmla="*/ 4304713 w 10691446"/>
              <a:gd name="connsiteY129" fmla="*/ 84529 h 8315209"/>
              <a:gd name="connsiteX130" fmla="*/ 4079630 w 10691446"/>
              <a:gd name="connsiteY130" fmla="*/ 42326 h 8315209"/>
              <a:gd name="connsiteX131" fmla="*/ 3896750 w 10691446"/>
              <a:gd name="connsiteY131" fmla="*/ 28258 h 8315209"/>
              <a:gd name="connsiteX132" fmla="*/ 3854547 w 10691446"/>
              <a:gd name="connsiteY132" fmla="*/ 14190 h 8315209"/>
              <a:gd name="connsiteX133" fmla="*/ 3432516 w 10691446"/>
              <a:gd name="connsiteY133" fmla="*/ 14190 h 8315209"/>
              <a:gd name="connsiteX134" fmla="*/ 3263704 w 10691446"/>
              <a:gd name="connsiteY134" fmla="*/ 42326 h 8315209"/>
              <a:gd name="connsiteX135" fmla="*/ 2982350 w 10691446"/>
              <a:gd name="connsiteY135" fmla="*/ 56393 h 8315209"/>
              <a:gd name="connsiteX136" fmla="*/ 2799470 w 10691446"/>
              <a:gd name="connsiteY136" fmla="*/ 70461 h 8315209"/>
              <a:gd name="connsiteX137" fmla="*/ 2433710 w 10691446"/>
              <a:gd name="connsiteY137" fmla="*/ 126732 h 8315209"/>
              <a:gd name="connsiteX138" fmla="*/ 1491175 w 10691446"/>
              <a:gd name="connsiteY138" fmla="*/ 154867 h 8315209"/>
              <a:gd name="connsiteX139" fmla="*/ 1406769 w 10691446"/>
              <a:gd name="connsiteY139" fmla="*/ 168935 h 8315209"/>
              <a:gd name="connsiteX140" fmla="*/ 1364566 w 10691446"/>
              <a:gd name="connsiteY140" fmla="*/ 183002 h 8315209"/>
              <a:gd name="connsiteX141" fmla="*/ 1237956 w 10691446"/>
              <a:gd name="connsiteY141" fmla="*/ 197070 h 8315209"/>
              <a:gd name="connsiteX142" fmla="*/ 1083212 w 10691446"/>
              <a:gd name="connsiteY142" fmla="*/ 225206 h 8315209"/>
              <a:gd name="connsiteX143" fmla="*/ 970670 w 10691446"/>
              <a:gd name="connsiteY143" fmla="*/ 239273 h 8315209"/>
              <a:gd name="connsiteX144" fmla="*/ 858129 w 10691446"/>
              <a:gd name="connsiteY144" fmla="*/ 267409 h 8315209"/>
              <a:gd name="connsiteX145" fmla="*/ 858129 w 10691446"/>
              <a:gd name="connsiteY145" fmla="*/ 281476 h 8315209"/>
              <a:gd name="connsiteX146" fmla="*/ 858129 w 10691446"/>
              <a:gd name="connsiteY14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07236 w 10691446"/>
              <a:gd name="connsiteY84" fmla="*/ 7835827 h 8315209"/>
              <a:gd name="connsiteX85" fmla="*/ 6977575 w 10691446"/>
              <a:gd name="connsiteY85" fmla="*/ 7934301 h 8315209"/>
              <a:gd name="connsiteX86" fmla="*/ 7047913 w 10691446"/>
              <a:gd name="connsiteY86" fmla="*/ 7976504 h 8315209"/>
              <a:gd name="connsiteX87" fmla="*/ 7244861 w 10691446"/>
              <a:gd name="connsiteY87" fmla="*/ 8046842 h 8315209"/>
              <a:gd name="connsiteX88" fmla="*/ 7413673 w 10691446"/>
              <a:gd name="connsiteY88" fmla="*/ 8117181 h 8315209"/>
              <a:gd name="connsiteX89" fmla="*/ 7793501 w 10691446"/>
              <a:gd name="connsiteY89" fmla="*/ 8229722 h 8315209"/>
              <a:gd name="connsiteX90" fmla="*/ 8018584 w 10691446"/>
              <a:gd name="connsiteY90" fmla="*/ 8243790 h 8315209"/>
              <a:gd name="connsiteX91" fmla="*/ 8567224 w 10691446"/>
              <a:gd name="connsiteY91" fmla="*/ 8271926 h 8315209"/>
              <a:gd name="connsiteX92" fmla="*/ 8932984 w 10691446"/>
              <a:gd name="connsiteY92" fmla="*/ 8314129 h 8315209"/>
              <a:gd name="connsiteX93" fmla="*/ 9073661 w 10691446"/>
              <a:gd name="connsiteY93" fmla="*/ 8285993 h 8315209"/>
              <a:gd name="connsiteX94" fmla="*/ 9369083 w 10691446"/>
              <a:gd name="connsiteY94" fmla="*/ 8145316 h 8315209"/>
              <a:gd name="connsiteX95" fmla="*/ 9453489 w 10691446"/>
              <a:gd name="connsiteY95" fmla="*/ 8131249 h 8315209"/>
              <a:gd name="connsiteX96" fmla="*/ 9636369 w 10691446"/>
              <a:gd name="connsiteY96" fmla="*/ 8074978 h 8315209"/>
              <a:gd name="connsiteX97" fmla="*/ 9692640 w 10691446"/>
              <a:gd name="connsiteY97" fmla="*/ 8046842 h 8315209"/>
              <a:gd name="connsiteX98" fmla="*/ 9791113 w 10691446"/>
              <a:gd name="connsiteY98" fmla="*/ 8018707 h 8315209"/>
              <a:gd name="connsiteX99" fmla="*/ 9889587 w 10691446"/>
              <a:gd name="connsiteY99" fmla="*/ 7962436 h 8315209"/>
              <a:gd name="connsiteX100" fmla="*/ 10339753 w 10691446"/>
              <a:gd name="connsiteY100" fmla="*/ 7399729 h 8315209"/>
              <a:gd name="connsiteX101" fmla="*/ 10649243 w 10691446"/>
              <a:gd name="connsiteY101" fmla="*/ 6640073 h 8315209"/>
              <a:gd name="connsiteX102" fmla="*/ 10691446 w 10691446"/>
              <a:gd name="connsiteY102" fmla="*/ 6429058 h 8315209"/>
              <a:gd name="connsiteX103" fmla="*/ 10649243 w 10691446"/>
              <a:gd name="connsiteY103" fmla="*/ 5767876 h 8315209"/>
              <a:gd name="connsiteX104" fmla="*/ 10635175 w 10691446"/>
              <a:gd name="connsiteY104" fmla="*/ 5444319 h 8315209"/>
              <a:gd name="connsiteX105" fmla="*/ 10592972 w 10691446"/>
              <a:gd name="connsiteY105" fmla="*/ 5205169 h 8315209"/>
              <a:gd name="connsiteX106" fmla="*/ 10522633 w 10691446"/>
              <a:gd name="connsiteY106" fmla="*/ 4656529 h 8315209"/>
              <a:gd name="connsiteX107" fmla="*/ 10494498 w 10691446"/>
              <a:gd name="connsiteY107" fmla="*/ 4473649 h 8315209"/>
              <a:gd name="connsiteX108" fmla="*/ 10424160 w 10691446"/>
              <a:gd name="connsiteY108" fmla="*/ 3798399 h 8315209"/>
              <a:gd name="connsiteX109" fmla="*/ 10410092 w 10691446"/>
              <a:gd name="connsiteY109" fmla="*/ 3460775 h 8315209"/>
              <a:gd name="connsiteX110" fmla="*/ 10339753 w 10691446"/>
              <a:gd name="connsiteY110" fmla="*/ 2813661 h 8315209"/>
              <a:gd name="connsiteX111" fmla="*/ 10297550 w 10691446"/>
              <a:gd name="connsiteY111" fmla="*/ 2574510 h 8315209"/>
              <a:gd name="connsiteX112" fmla="*/ 10269415 w 10691446"/>
              <a:gd name="connsiteY112" fmla="*/ 2279089 h 8315209"/>
              <a:gd name="connsiteX113" fmla="*/ 10213144 w 10691446"/>
              <a:gd name="connsiteY113" fmla="*/ 1969599 h 8315209"/>
              <a:gd name="connsiteX114" fmla="*/ 10114670 w 10691446"/>
              <a:gd name="connsiteY114" fmla="*/ 1575704 h 8315209"/>
              <a:gd name="connsiteX115" fmla="*/ 10086535 w 10691446"/>
              <a:gd name="connsiteY115" fmla="*/ 1252147 h 8315209"/>
              <a:gd name="connsiteX116" fmla="*/ 10072467 w 10691446"/>
              <a:gd name="connsiteY116" fmla="*/ 970793 h 8315209"/>
              <a:gd name="connsiteX117" fmla="*/ 9931790 w 10691446"/>
              <a:gd name="connsiteY117" fmla="*/ 534695 h 8315209"/>
              <a:gd name="connsiteX118" fmla="*/ 9720775 w 10691446"/>
              <a:gd name="connsiteY118" fmla="*/ 478424 h 8315209"/>
              <a:gd name="connsiteX119" fmla="*/ 8764172 w 10691446"/>
              <a:gd name="connsiteY119" fmla="*/ 239274 h 8315209"/>
              <a:gd name="connsiteX120" fmla="*/ 8285871 w 10691446"/>
              <a:gd name="connsiteY120" fmla="*/ 225205 h 8315209"/>
              <a:gd name="connsiteX121" fmla="*/ 7666892 w 10691446"/>
              <a:gd name="connsiteY121" fmla="*/ 520627 h 8315209"/>
              <a:gd name="connsiteX122" fmla="*/ 7160455 w 10691446"/>
              <a:gd name="connsiteY122" fmla="*/ 492492 h 8315209"/>
              <a:gd name="connsiteX123" fmla="*/ 6907236 w 10691446"/>
              <a:gd name="connsiteY123" fmla="*/ 464356 h 8315209"/>
              <a:gd name="connsiteX124" fmla="*/ 6386732 w 10691446"/>
              <a:gd name="connsiteY124" fmla="*/ 436221 h 8315209"/>
              <a:gd name="connsiteX125" fmla="*/ 5725550 w 10691446"/>
              <a:gd name="connsiteY125" fmla="*/ 337747 h 8315209"/>
              <a:gd name="connsiteX126" fmla="*/ 5514535 w 10691446"/>
              <a:gd name="connsiteY126" fmla="*/ 295544 h 8315209"/>
              <a:gd name="connsiteX127" fmla="*/ 4895556 w 10691446"/>
              <a:gd name="connsiteY127" fmla="*/ 225206 h 8315209"/>
              <a:gd name="connsiteX128" fmla="*/ 4501661 w 10691446"/>
              <a:gd name="connsiteY128" fmla="*/ 140799 h 8315209"/>
              <a:gd name="connsiteX129" fmla="*/ 4304713 w 10691446"/>
              <a:gd name="connsiteY129" fmla="*/ 84529 h 8315209"/>
              <a:gd name="connsiteX130" fmla="*/ 4079630 w 10691446"/>
              <a:gd name="connsiteY130" fmla="*/ 42326 h 8315209"/>
              <a:gd name="connsiteX131" fmla="*/ 3896750 w 10691446"/>
              <a:gd name="connsiteY131" fmla="*/ 28258 h 8315209"/>
              <a:gd name="connsiteX132" fmla="*/ 3854547 w 10691446"/>
              <a:gd name="connsiteY132" fmla="*/ 14190 h 8315209"/>
              <a:gd name="connsiteX133" fmla="*/ 3432516 w 10691446"/>
              <a:gd name="connsiteY133" fmla="*/ 14190 h 8315209"/>
              <a:gd name="connsiteX134" fmla="*/ 3263704 w 10691446"/>
              <a:gd name="connsiteY134" fmla="*/ 42326 h 8315209"/>
              <a:gd name="connsiteX135" fmla="*/ 2982350 w 10691446"/>
              <a:gd name="connsiteY135" fmla="*/ 56393 h 8315209"/>
              <a:gd name="connsiteX136" fmla="*/ 2799470 w 10691446"/>
              <a:gd name="connsiteY136" fmla="*/ 70461 h 8315209"/>
              <a:gd name="connsiteX137" fmla="*/ 2433710 w 10691446"/>
              <a:gd name="connsiteY137" fmla="*/ 126732 h 8315209"/>
              <a:gd name="connsiteX138" fmla="*/ 1491175 w 10691446"/>
              <a:gd name="connsiteY138" fmla="*/ 154867 h 8315209"/>
              <a:gd name="connsiteX139" fmla="*/ 1406769 w 10691446"/>
              <a:gd name="connsiteY139" fmla="*/ 168935 h 8315209"/>
              <a:gd name="connsiteX140" fmla="*/ 1364566 w 10691446"/>
              <a:gd name="connsiteY140" fmla="*/ 183002 h 8315209"/>
              <a:gd name="connsiteX141" fmla="*/ 1237956 w 10691446"/>
              <a:gd name="connsiteY141" fmla="*/ 197070 h 8315209"/>
              <a:gd name="connsiteX142" fmla="*/ 1083212 w 10691446"/>
              <a:gd name="connsiteY142" fmla="*/ 225206 h 8315209"/>
              <a:gd name="connsiteX143" fmla="*/ 970670 w 10691446"/>
              <a:gd name="connsiteY143" fmla="*/ 239273 h 8315209"/>
              <a:gd name="connsiteX144" fmla="*/ 858129 w 10691446"/>
              <a:gd name="connsiteY144" fmla="*/ 267409 h 8315209"/>
              <a:gd name="connsiteX145" fmla="*/ 858129 w 10691446"/>
              <a:gd name="connsiteY145" fmla="*/ 281476 h 8315209"/>
              <a:gd name="connsiteX146" fmla="*/ 858129 w 10691446"/>
              <a:gd name="connsiteY14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77575 w 10691446"/>
              <a:gd name="connsiteY84" fmla="*/ 7934301 h 8315209"/>
              <a:gd name="connsiteX85" fmla="*/ 7047913 w 10691446"/>
              <a:gd name="connsiteY85" fmla="*/ 7976504 h 8315209"/>
              <a:gd name="connsiteX86" fmla="*/ 7244861 w 10691446"/>
              <a:gd name="connsiteY86" fmla="*/ 8046842 h 8315209"/>
              <a:gd name="connsiteX87" fmla="*/ 7413673 w 10691446"/>
              <a:gd name="connsiteY87" fmla="*/ 8117181 h 8315209"/>
              <a:gd name="connsiteX88" fmla="*/ 7793501 w 10691446"/>
              <a:gd name="connsiteY88" fmla="*/ 8229722 h 8315209"/>
              <a:gd name="connsiteX89" fmla="*/ 8018584 w 10691446"/>
              <a:gd name="connsiteY89" fmla="*/ 8243790 h 8315209"/>
              <a:gd name="connsiteX90" fmla="*/ 8567224 w 10691446"/>
              <a:gd name="connsiteY90" fmla="*/ 8271926 h 8315209"/>
              <a:gd name="connsiteX91" fmla="*/ 8932984 w 10691446"/>
              <a:gd name="connsiteY91" fmla="*/ 8314129 h 8315209"/>
              <a:gd name="connsiteX92" fmla="*/ 9073661 w 10691446"/>
              <a:gd name="connsiteY92" fmla="*/ 8285993 h 8315209"/>
              <a:gd name="connsiteX93" fmla="*/ 9369083 w 10691446"/>
              <a:gd name="connsiteY93" fmla="*/ 8145316 h 8315209"/>
              <a:gd name="connsiteX94" fmla="*/ 9453489 w 10691446"/>
              <a:gd name="connsiteY94" fmla="*/ 8131249 h 8315209"/>
              <a:gd name="connsiteX95" fmla="*/ 9636369 w 10691446"/>
              <a:gd name="connsiteY95" fmla="*/ 8074978 h 8315209"/>
              <a:gd name="connsiteX96" fmla="*/ 9692640 w 10691446"/>
              <a:gd name="connsiteY96" fmla="*/ 8046842 h 8315209"/>
              <a:gd name="connsiteX97" fmla="*/ 9791113 w 10691446"/>
              <a:gd name="connsiteY97" fmla="*/ 8018707 h 8315209"/>
              <a:gd name="connsiteX98" fmla="*/ 9889587 w 10691446"/>
              <a:gd name="connsiteY98" fmla="*/ 7962436 h 8315209"/>
              <a:gd name="connsiteX99" fmla="*/ 10339753 w 10691446"/>
              <a:gd name="connsiteY99" fmla="*/ 7399729 h 8315209"/>
              <a:gd name="connsiteX100" fmla="*/ 10649243 w 10691446"/>
              <a:gd name="connsiteY100" fmla="*/ 6640073 h 8315209"/>
              <a:gd name="connsiteX101" fmla="*/ 10691446 w 10691446"/>
              <a:gd name="connsiteY101" fmla="*/ 6429058 h 8315209"/>
              <a:gd name="connsiteX102" fmla="*/ 10649243 w 10691446"/>
              <a:gd name="connsiteY102" fmla="*/ 5767876 h 8315209"/>
              <a:gd name="connsiteX103" fmla="*/ 10635175 w 10691446"/>
              <a:gd name="connsiteY103" fmla="*/ 5444319 h 8315209"/>
              <a:gd name="connsiteX104" fmla="*/ 10592972 w 10691446"/>
              <a:gd name="connsiteY104" fmla="*/ 5205169 h 8315209"/>
              <a:gd name="connsiteX105" fmla="*/ 10522633 w 10691446"/>
              <a:gd name="connsiteY105" fmla="*/ 4656529 h 8315209"/>
              <a:gd name="connsiteX106" fmla="*/ 10494498 w 10691446"/>
              <a:gd name="connsiteY106" fmla="*/ 4473649 h 8315209"/>
              <a:gd name="connsiteX107" fmla="*/ 10424160 w 10691446"/>
              <a:gd name="connsiteY107" fmla="*/ 3798399 h 8315209"/>
              <a:gd name="connsiteX108" fmla="*/ 10410092 w 10691446"/>
              <a:gd name="connsiteY108" fmla="*/ 3460775 h 8315209"/>
              <a:gd name="connsiteX109" fmla="*/ 10339753 w 10691446"/>
              <a:gd name="connsiteY109" fmla="*/ 2813661 h 8315209"/>
              <a:gd name="connsiteX110" fmla="*/ 10297550 w 10691446"/>
              <a:gd name="connsiteY110" fmla="*/ 2574510 h 8315209"/>
              <a:gd name="connsiteX111" fmla="*/ 10269415 w 10691446"/>
              <a:gd name="connsiteY111" fmla="*/ 2279089 h 8315209"/>
              <a:gd name="connsiteX112" fmla="*/ 10213144 w 10691446"/>
              <a:gd name="connsiteY112" fmla="*/ 1969599 h 8315209"/>
              <a:gd name="connsiteX113" fmla="*/ 10114670 w 10691446"/>
              <a:gd name="connsiteY113" fmla="*/ 1575704 h 8315209"/>
              <a:gd name="connsiteX114" fmla="*/ 10086535 w 10691446"/>
              <a:gd name="connsiteY114" fmla="*/ 1252147 h 8315209"/>
              <a:gd name="connsiteX115" fmla="*/ 10072467 w 10691446"/>
              <a:gd name="connsiteY115" fmla="*/ 970793 h 8315209"/>
              <a:gd name="connsiteX116" fmla="*/ 9931790 w 10691446"/>
              <a:gd name="connsiteY116" fmla="*/ 534695 h 8315209"/>
              <a:gd name="connsiteX117" fmla="*/ 9720775 w 10691446"/>
              <a:gd name="connsiteY117" fmla="*/ 478424 h 8315209"/>
              <a:gd name="connsiteX118" fmla="*/ 8764172 w 10691446"/>
              <a:gd name="connsiteY118" fmla="*/ 239274 h 8315209"/>
              <a:gd name="connsiteX119" fmla="*/ 8285871 w 10691446"/>
              <a:gd name="connsiteY119" fmla="*/ 225205 h 8315209"/>
              <a:gd name="connsiteX120" fmla="*/ 7666892 w 10691446"/>
              <a:gd name="connsiteY120" fmla="*/ 520627 h 8315209"/>
              <a:gd name="connsiteX121" fmla="*/ 7160455 w 10691446"/>
              <a:gd name="connsiteY121" fmla="*/ 492492 h 8315209"/>
              <a:gd name="connsiteX122" fmla="*/ 6907236 w 10691446"/>
              <a:gd name="connsiteY122" fmla="*/ 464356 h 8315209"/>
              <a:gd name="connsiteX123" fmla="*/ 6386732 w 10691446"/>
              <a:gd name="connsiteY123" fmla="*/ 436221 h 8315209"/>
              <a:gd name="connsiteX124" fmla="*/ 5725550 w 10691446"/>
              <a:gd name="connsiteY124" fmla="*/ 337747 h 8315209"/>
              <a:gd name="connsiteX125" fmla="*/ 5514535 w 10691446"/>
              <a:gd name="connsiteY125" fmla="*/ 295544 h 8315209"/>
              <a:gd name="connsiteX126" fmla="*/ 4895556 w 10691446"/>
              <a:gd name="connsiteY126" fmla="*/ 225206 h 8315209"/>
              <a:gd name="connsiteX127" fmla="*/ 4501661 w 10691446"/>
              <a:gd name="connsiteY127" fmla="*/ 140799 h 8315209"/>
              <a:gd name="connsiteX128" fmla="*/ 4304713 w 10691446"/>
              <a:gd name="connsiteY128" fmla="*/ 84529 h 8315209"/>
              <a:gd name="connsiteX129" fmla="*/ 4079630 w 10691446"/>
              <a:gd name="connsiteY129" fmla="*/ 42326 h 8315209"/>
              <a:gd name="connsiteX130" fmla="*/ 3896750 w 10691446"/>
              <a:gd name="connsiteY130" fmla="*/ 28258 h 8315209"/>
              <a:gd name="connsiteX131" fmla="*/ 3854547 w 10691446"/>
              <a:gd name="connsiteY131" fmla="*/ 14190 h 8315209"/>
              <a:gd name="connsiteX132" fmla="*/ 3432516 w 10691446"/>
              <a:gd name="connsiteY132" fmla="*/ 14190 h 8315209"/>
              <a:gd name="connsiteX133" fmla="*/ 3263704 w 10691446"/>
              <a:gd name="connsiteY133" fmla="*/ 42326 h 8315209"/>
              <a:gd name="connsiteX134" fmla="*/ 2982350 w 10691446"/>
              <a:gd name="connsiteY134" fmla="*/ 56393 h 8315209"/>
              <a:gd name="connsiteX135" fmla="*/ 2799470 w 10691446"/>
              <a:gd name="connsiteY135" fmla="*/ 70461 h 8315209"/>
              <a:gd name="connsiteX136" fmla="*/ 2433710 w 10691446"/>
              <a:gd name="connsiteY136" fmla="*/ 126732 h 8315209"/>
              <a:gd name="connsiteX137" fmla="*/ 1491175 w 10691446"/>
              <a:gd name="connsiteY137" fmla="*/ 154867 h 8315209"/>
              <a:gd name="connsiteX138" fmla="*/ 1406769 w 10691446"/>
              <a:gd name="connsiteY138" fmla="*/ 168935 h 8315209"/>
              <a:gd name="connsiteX139" fmla="*/ 1364566 w 10691446"/>
              <a:gd name="connsiteY139" fmla="*/ 183002 h 8315209"/>
              <a:gd name="connsiteX140" fmla="*/ 1237956 w 10691446"/>
              <a:gd name="connsiteY140" fmla="*/ 197070 h 8315209"/>
              <a:gd name="connsiteX141" fmla="*/ 1083212 w 10691446"/>
              <a:gd name="connsiteY141" fmla="*/ 225206 h 8315209"/>
              <a:gd name="connsiteX142" fmla="*/ 970670 w 10691446"/>
              <a:gd name="connsiteY142" fmla="*/ 239273 h 8315209"/>
              <a:gd name="connsiteX143" fmla="*/ 858129 w 10691446"/>
              <a:gd name="connsiteY143" fmla="*/ 267409 h 8315209"/>
              <a:gd name="connsiteX144" fmla="*/ 858129 w 10691446"/>
              <a:gd name="connsiteY144" fmla="*/ 281476 h 8315209"/>
              <a:gd name="connsiteX145" fmla="*/ 858129 w 10691446"/>
              <a:gd name="connsiteY14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77575 w 10691446"/>
              <a:gd name="connsiteY84" fmla="*/ 7934301 h 8315209"/>
              <a:gd name="connsiteX85" fmla="*/ 7244861 w 10691446"/>
              <a:gd name="connsiteY85" fmla="*/ 8046842 h 8315209"/>
              <a:gd name="connsiteX86" fmla="*/ 7413673 w 10691446"/>
              <a:gd name="connsiteY86" fmla="*/ 8117181 h 8315209"/>
              <a:gd name="connsiteX87" fmla="*/ 7793501 w 10691446"/>
              <a:gd name="connsiteY87" fmla="*/ 8229722 h 8315209"/>
              <a:gd name="connsiteX88" fmla="*/ 8018584 w 10691446"/>
              <a:gd name="connsiteY88" fmla="*/ 8243790 h 8315209"/>
              <a:gd name="connsiteX89" fmla="*/ 8567224 w 10691446"/>
              <a:gd name="connsiteY89" fmla="*/ 8271926 h 8315209"/>
              <a:gd name="connsiteX90" fmla="*/ 8932984 w 10691446"/>
              <a:gd name="connsiteY90" fmla="*/ 8314129 h 8315209"/>
              <a:gd name="connsiteX91" fmla="*/ 9073661 w 10691446"/>
              <a:gd name="connsiteY91" fmla="*/ 8285993 h 8315209"/>
              <a:gd name="connsiteX92" fmla="*/ 9369083 w 10691446"/>
              <a:gd name="connsiteY92" fmla="*/ 8145316 h 8315209"/>
              <a:gd name="connsiteX93" fmla="*/ 9453489 w 10691446"/>
              <a:gd name="connsiteY93" fmla="*/ 8131249 h 8315209"/>
              <a:gd name="connsiteX94" fmla="*/ 9636369 w 10691446"/>
              <a:gd name="connsiteY94" fmla="*/ 8074978 h 8315209"/>
              <a:gd name="connsiteX95" fmla="*/ 9692640 w 10691446"/>
              <a:gd name="connsiteY95" fmla="*/ 8046842 h 8315209"/>
              <a:gd name="connsiteX96" fmla="*/ 9791113 w 10691446"/>
              <a:gd name="connsiteY96" fmla="*/ 8018707 h 8315209"/>
              <a:gd name="connsiteX97" fmla="*/ 9889587 w 10691446"/>
              <a:gd name="connsiteY97" fmla="*/ 7962436 h 8315209"/>
              <a:gd name="connsiteX98" fmla="*/ 10339753 w 10691446"/>
              <a:gd name="connsiteY98" fmla="*/ 7399729 h 8315209"/>
              <a:gd name="connsiteX99" fmla="*/ 10649243 w 10691446"/>
              <a:gd name="connsiteY99" fmla="*/ 6640073 h 8315209"/>
              <a:gd name="connsiteX100" fmla="*/ 10691446 w 10691446"/>
              <a:gd name="connsiteY100" fmla="*/ 6429058 h 8315209"/>
              <a:gd name="connsiteX101" fmla="*/ 10649243 w 10691446"/>
              <a:gd name="connsiteY101" fmla="*/ 5767876 h 8315209"/>
              <a:gd name="connsiteX102" fmla="*/ 10635175 w 10691446"/>
              <a:gd name="connsiteY102" fmla="*/ 5444319 h 8315209"/>
              <a:gd name="connsiteX103" fmla="*/ 10592972 w 10691446"/>
              <a:gd name="connsiteY103" fmla="*/ 5205169 h 8315209"/>
              <a:gd name="connsiteX104" fmla="*/ 10522633 w 10691446"/>
              <a:gd name="connsiteY104" fmla="*/ 4656529 h 8315209"/>
              <a:gd name="connsiteX105" fmla="*/ 10494498 w 10691446"/>
              <a:gd name="connsiteY105" fmla="*/ 4473649 h 8315209"/>
              <a:gd name="connsiteX106" fmla="*/ 10424160 w 10691446"/>
              <a:gd name="connsiteY106" fmla="*/ 3798399 h 8315209"/>
              <a:gd name="connsiteX107" fmla="*/ 10410092 w 10691446"/>
              <a:gd name="connsiteY107" fmla="*/ 3460775 h 8315209"/>
              <a:gd name="connsiteX108" fmla="*/ 10339753 w 10691446"/>
              <a:gd name="connsiteY108" fmla="*/ 2813661 h 8315209"/>
              <a:gd name="connsiteX109" fmla="*/ 10297550 w 10691446"/>
              <a:gd name="connsiteY109" fmla="*/ 2574510 h 8315209"/>
              <a:gd name="connsiteX110" fmla="*/ 10269415 w 10691446"/>
              <a:gd name="connsiteY110" fmla="*/ 2279089 h 8315209"/>
              <a:gd name="connsiteX111" fmla="*/ 10213144 w 10691446"/>
              <a:gd name="connsiteY111" fmla="*/ 1969599 h 8315209"/>
              <a:gd name="connsiteX112" fmla="*/ 10114670 w 10691446"/>
              <a:gd name="connsiteY112" fmla="*/ 1575704 h 8315209"/>
              <a:gd name="connsiteX113" fmla="*/ 10086535 w 10691446"/>
              <a:gd name="connsiteY113" fmla="*/ 1252147 h 8315209"/>
              <a:gd name="connsiteX114" fmla="*/ 10072467 w 10691446"/>
              <a:gd name="connsiteY114" fmla="*/ 970793 h 8315209"/>
              <a:gd name="connsiteX115" fmla="*/ 9931790 w 10691446"/>
              <a:gd name="connsiteY115" fmla="*/ 534695 h 8315209"/>
              <a:gd name="connsiteX116" fmla="*/ 9720775 w 10691446"/>
              <a:gd name="connsiteY116" fmla="*/ 478424 h 8315209"/>
              <a:gd name="connsiteX117" fmla="*/ 8764172 w 10691446"/>
              <a:gd name="connsiteY117" fmla="*/ 239274 h 8315209"/>
              <a:gd name="connsiteX118" fmla="*/ 8285871 w 10691446"/>
              <a:gd name="connsiteY118" fmla="*/ 225205 h 8315209"/>
              <a:gd name="connsiteX119" fmla="*/ 7666892 w 10691446"/>
              <a:gd name="connsiteY119" fmla="*/ 520627 h 8315209"/>
              <a:gd name="connsiteX120" fmla="*/ 7160455 w 10691446"/>
              <a:gd name="connsiteY120" fmla="*/ 492492 h 8315209"/>
              <a:gd name="connsiteX121" fmla="*/ 6907236 w 10691446"/>
              <a:gd name="connsiteY121" fmla="*/ 464356 h 8315209"/>
              <a:gd name="connsiteX122" fmla="*/ 6386732 w 10691446"/>
              <a:gd name="connsiteY122" fmla="*/ 436221 h 8315209"/>
              <a:gd name="connsiteX123" fmla="*/ 5725550 w 10691446"/>
              <a:gd name="connsiteY123" fmla="*/ 337747 h 8315209"/>
              <a:gd name="connsiteX124" fmla="*/ 5514535 w 10691446"/>
              <a:gd name="connsiteY124" fmla="*/ 295544 h 8315209"/>
              <a:gd name="connsiteX125" fmla="*/ 4895556 w 10691446"/>
              <a:gd name="connsiteY125" fmla="*/ 225206 h 8315209"/>
              <a:gd name="connsiteX126" fmla="*/ 4501661 w 10691446"/>
              <a:gd name="connsiteY126" fmla="*/ 140799 h 8315209"/>
              <a:gd name="connsiteX127" fmla="*/ 4304713 w 10691446"/>
              <a:gd name="connsiteY127" fmla="*/ 84529 h 8315209"/>
              <a:gd name="connsiteX128" fmla="*/ 4079630 w 10691446"/>
              <a:gd name="connsiteY128" fmla="*/ 42326 h 8315209"/>
              <a:gd name="connsiteX129" fmla="*/ 3896750 w 10691446"/>
              <a:gd name="connsiteY129" fmla="*/ 28258 h 8315209"/>
              <a:gd name="connsiteX130" fmla="*/ 3854547 w 10691446"/>
              <a:gd name="connsiteY130" fmla="*/ 14190 h 8315209"/>
              <a:gd name="connsiteX131" fmla="*/ 3432516 w 10691446"/>
              <a:gd name="connsiteY131" fmla="*/ 14190 h 8315209"/>
              <a:gd name="connsiteX132" fmla="*/ 3263704 w 10691446"/>
              <a:gd name="connsiteY132" fmla="*/ 42326 h 8315209"/>
              <a:gd name="connsiteX133" fmla="*/ 2982350 w 10691446"/>
              <a:gd name="connsiteY133" fmla="*/ 56393 h 8315209"/>
              <a:gd name="connsiteX134" fmla="*/ 2799470 w 10691446"/>
              <a:gd name="connsiteY134" fmla="*/ 70461 h 8315209"/>
              <a:gd name="connsiteX135" fmla="*/ 2433710 w 10691446"/>
              <a:gd name="connsiteY135" fmla="*/ 126732 h 8315209"/>
              <a:gd name="connsiteX136" fmla="*/ 1491175 w 10691446"/>
              <a:gd name="connsiteY136" fmla="*/ 154867 h 8315209"/>
              <a:gd name="connsiteX137" fmla="*/ 1406769 w 10691446"/>
              <a:gd name="connsiteY137" fmla="*/ 168935 h 8315209"/>
              <a:gd name="connsiteX138" fmla="*/ 1364566 w 10691446"/>
              <a:gd name="connsiteY138" fmla="*/ 183002 h 8315209"/>
              <a:gd name="connsiteX139" fmla="*/ 1237956 w 10691446"/>
              <a:gd name="connsiteY139" fmla="*/ 197070 h 8315209"/>
              <a:gd name="connsiteX140" fmla="*/ 1083212 w 10691446"/>
              <a:gd name="connsiteY140" fmla="*/ 225206 h 8315209"/>
              <a:gd name="connsiteX141" fmla="*/ 970670 w 10691446"/>
              <a:gd name="connsiteY141" fmla="*/ 239273 h 8315209"/>
              <a:gd name="connsiteX142" fmla="*/ 858129 w 10691446"/>
              <a:gd name="connsiteY142" fmla="*/ 267409 h 8315209"/>
              <a:gd name="connsiteX143" fmla="*/ 858129 w 10691446"/>
              <a:gd name="connsiteY143" fmla="*/ 281476 h 8315209"/>
              <a:gd name="connsiteX144" fmla="*/ 858129 w 10691446"/>
              <a:gd name="connsiteY14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244861 w 10691446"/>
              <a:gd name="connsiteY84" fmla="*/ 8046842 h 8315209"/>
              <a:gd name="connsiteX85" fmla="*/ 7413673 w 10691446"/>
              <a:gd name="connsiteY85" fmla="*/ 8117181 h 8315209"/>
              <a:gd name="connsiteX86" fmla="*/ 7793501 w 10691446"/>
              <a:gd name="connsiteY86" fmla="*/ 8229722 h 8315209"/>
              <a:gd name="connsiteX87" fmla="*/ 8018584 w 10691446"/>
              <a:gd name="connsiteY87" fmla="*/ 8243790 h 8315209"/>
              <a:gd name="connsiteX88" fmla="*/ 8567224 w 10691446"/>
              <a:gd name="connsiteY88" fmla="*/ 8271926 h 8315209"/>
              <a:gd name="connsiteX89" fmla="*/ 8932984 w 10691446"/>
              <a:gd name="connsiteY89" fmla="*/ 8314129 h 8315209"/>
              <a:gd name="connsiteX90" fmla="*/ 9073661 w 10691446"/>
              <a:gd name="connsiteY90" fmla="*/ 8285993 h 8315209"/>
              <a:gd name="connsiteX91" fmla="*/ 9369083 w 10691446"/>
              <a:gd name="connsiteY91" fmla="*/ 8145316 h 8315209"/>
              <a:gd name="connsiteX92" fmla="*/ 9453489 w 10691446"/>
              <a:gd name="connsiteY92" fmla="*/ 8131249 h 8315209"/>
              <a:gd name="connsiteX93" fmla="*/ 9636369 w 10691446"/>
              <a:gd name="connsiteY93" fmla="*/ 8074978 h 8315209"/>
              <a:gd name="connsiteX94" fmla="*/ 9692640 w 10691446"/>
              <a:gd name="connsiteY94" fmla="*/ 8046842 h 8315209"/>
              <a:gd name="connsiteX95" fmla="*/ 9791113 w 10691446"/>
              <a:gd name="connsiteY95" fmla="*/ 8018707 h 8315209"/>
              <a:gd name="connsiteX96" fmla="*/ 9889587 w 10691446"/>
              <a:gd name="connsiteY96" fmla="*/ 7962436 h 8315209"/>
              <a:gd name="connsiteX97" fmla="*/ 10339753 w 10691446"/>
              <a:gd name="connsiteY97" fmla="*/ 7399729 h 8315209"/>
              <a:gd name="connsiteX98" fmla="*/ 10649243 w 10691446"/>
              <a:gd name="connsiteY98" fmla="*/ 6640073 h 8315209"/>
              <a:gd name="connsiteX99" fmla="*/ 10691446 w 10691446"/>
              <a:gd name="connsiteY99" fmla="*/ 6429058 h 8315209"/>
              <a:gd name="connsiteX100" fmla="*/ 10649243 w 10691446"/>
              <a:gd name="connsiteY100" fmla="*/ 5767876 h 8315209"/>
              <a:gd name="connsiteX101" fmla="*/ 10635175 w 10691446"/>
              <a:gd name="connsiteY101" fmla="*/ 5444319 h 8315209"/>
              <a:gd name="connsiteX102" fmla="*/ 10592972 w 10691446"/>
              <a:gd name="connsiteY102" fmla="*/ 5205169 h 8315209"/>
              <a:gd name="connsiteX103" fmla="*/ 10522633 w 10691446"/>
              <a:gd name="connsiteY103" fmla="*/ 4656529 h 8315209"/>
              <a:gd name="connsiteX104" fmla="*/ 10494498 w 10691446"/>
              <a:gd name="connsiteY104" fmla="*/ 4473649 h 8315209"/>
              <a:gd name="connsiteX105" fmla="*/ 10424160 w 10691446"/>
              <a:gd name="connsiteY105" fmla="*/ 3798399 h 8315209"/>
              <a:gd name="connsiteX106" fmla="*/ 10410092 w 10691446"/>
              <a:gd name="connsiteY106" fmla="*/ 3460775 h 8315209"/>
              <a:gd name="connsiteX107" fmla="*/ 10339753 w 10691446"/>
              <a:gd name="connsiteY107" fmla="*/ 2813661 h 8315209"/>
              <a:gd name="connsiteX108" fmla="*/ 10297550 w 10691446"/>
              <a:gd name="connsiteY108" fmla="*/ 2574510 h 8315209"/>
              <a:gd name="connsiteX109" fmla="*/ 10269415 w 10691446"/>
              <a:gd name="connsiteY109" fmla="*/ 2279089 h 8315209"/>
              <a:gd name="connsiteX110" fmla="*/ 10213144 w 10691446"/>
              <a:gd name="connsiteY110" fmla="*/ 1969599 h 8315209"/>
              <a:gd name="connsiteX111" fmla="*/ 10114670 w 10691446"/>
              <a:gd name="connsiteY111" fmla="*/ 1575704 h 8315209"/>
              <a:gd name="connsiteX112" fmla="*/ 10086535 w 10691446"/>
              <a:gd name="connsiteY112" fmla="*/ 1252147 h 8315209"/>
              <a:gd name="connsiteX113" fmla="*/ 10072467 w 10691446"/>
              <a:gd name="connsiteY113" fmla="*/ 970793 h 8315209"/>
              <a:gd name="connsiteX114" fmla="*/ 9931790 w 10691446"/>
              <a:gd name="connsiteY114" fmla="*/ 534695 h 8315209"/>
              <a:gd name="connsiteX115" fmla="*/ 9720775 w 10691446"/>
              <a:gd name="connsiteY115" fmla="*/ 478424 h 8315209"/>
              <a:gd name="connsiteX116" fmla="*/ 8764172 w 10691446"/>
              <a:gd name="connsiteY116" fmla="*/ 239274 h 8315209"/>
              <a:gd name="connsiteX117" fmla="*/ 8285871 w 10691446"/>
              <a:gd name="connsiteY117" fmla="*/ 225205 h 8315209"/>
              <a:gd name="connsiteX118" fmla="*/ 7666892 w 10691446"/>
              <a:gd name="connsiteY118" fmla="*/ 520627 h 8315209"/>
              <a:gd name="connsiteX119" fmla="*/ 7160455 w 10691446"/>
              <a:gd name="connsiteY119" fmla="*/ 492492 h 8315209"/>
              <a:gd name="connsiteX120" fmla="*/ 6907236 w 10691446"/>
              <a:gd name="connsiteY120" fmla="*/ 464356 h 8315209"/>
              <a:gd name="connsiteX121" fmla="*/ 6386732 w 10691446"/>
              <a:gd name="connsiteY121" fmla="*/ 436221 h 8315209"/>
              <a:gd name="connsiteX122" fmla="*/ 5725550 w 10691446"/>
              <a:gd name="connsiteY122" fmla="*/ 337747 h 8315209"/>
              <a:gd name="connsiteX123" fmla="*/ 5514535 w 10691446"/>
              <a:gd name="connsiteY123" fmla="*/ 295544 h 8315209"/>
              <a:gd name="connsiteX124" fmla="*/ 4895556 w 10691446"/>
              <a:gd name="connsiteY124" fmla="*/ 225206 h 8315209"/>
              <a:gd name="connsiteX125" fmla="*/ 4501661 w 10691446"/>
              <a:gd name="connsiteY125" fmla="*/ 140799 h 8315209"/>
              <a:gd name="connsiteX126" fmla="*/ 4304713 w 10691446"/>
              <a:gd name="connsiteY126" fmla="*/ 84529 h 8315209"/>
              <a:gd name="connsiteX127" fmla="*/ 4079630 w 10691446"/>
              <a:gd name="connsiteY127" fmla="*/ 42326 h 8315209"/>
              <a:gd name="connsiteX128" fmla="*/ 3896750 w 10691446"/>
              <a:gd name="connsiteY128" fmla="*/ 28258 h 8315209"/>
              <a:gd name="connsiteX129" fmla="*/ 3854547 w 10691446"/>
              <a:gd name="connsiteY129" fmla="*/ 14190 h 8315209"/>
              <a:gd name="connsiteX130" fmla="*/ 3432516 w 10691446"/>
              <a:gd name="connsiteY130" fmla="*/ 14190 h 8315209"/>
              <a:gd name="connsiteX131" fmla="*/ 3263704 w 10691446"/>
              <a:gd name="connsiteY131" fmla="*/ 42326 h 8315209"/>
              <a:gd name="connsiteX132" fmla="*/ 2982350 w 10691446"/>
              <a:gd name="connsiteY132" fmla="*/ 56393 h 8315209"/>
              <a:gd name="connsiteX133" fmla="*/ 2799470 w 10691446"/>
              <a:gd name="connsiteY133" fmla="*/ 70461 h 8315209"/>
              <a:gd name="connsiteX134" fmla="*/ 2433710 w 10691446"/>
              <a:gd name="connsiteY134" fmla="*/ 126732 h 8315209"/>
              <a:gd name="connsiteX135" fmla="*/ 1491175 w 10691446"/>
              <a:gd name="connsiteY135" fmla="*/ 154867 h 8315209"/>
              <a:gd name="connsiteX136" fmla="*/ 1406769 w 10691446"/>
              <a:gd name="connsiteY136" fmla="*/ 168935 h 8315209"/>
              <a:gd name="connsiteX137" fmla="*/ 1364566 w 10691446"/>
              <a:gd name="connsiteY137" fmla="*/ 183002 h 8315209"/>
              <a:gd name="connsiteX138" fmla="*/ 1237956 w 10691446"/>
              <a:gd name="connsiteY138" fmla="*/ 197070 h 8315209"/>
              <a:gd name="connsiteX139" fmla="*/ 1083212 w 10691446"/>
              <a:gd name="connsiteY139" fmla="*/ 225206 h 8315209"/>
              <a:gd name="connsiteX140" fmla="*/ 970670 w 10691446"/>
              <a:gd name="connsiteY140" fmla="*/ 239273 h 8315209"/>
              <a:gd name="connsiteX141" fmla="*/ 858129 w 10691446"/>
              <a:gd name="connsiteY141" fmla="*/ 267409 h 8315209"/>
              <a:gd name="connsiteX142" fmla="*/ 858129 w 10691446"/>
              <a:gd name="connsiteY142" fmla="*/ 281476 h 8315209"/>
              <a:gd name="connsiteX143" fmla="*/ 858129 w 10691446"/>
              <a:gd name="connsiteY14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413673 w 10691446"/>
              <a:gd name="connsiteY84" fmla="*/ 8117181 h 8315209"/>
              <a:gd name="connsiteX85" fmla="*/ 7793501 w 10691446"/>
              <a:gd name="connsiteY85" fmla="*/ 8229722 h 8315209"/>
              <a:gd name="connsiteX86" fmla="*/ 8018584 w 10691446"/>
              <a:gd name="connsiteY86" fmla="*/ 8243790 h 8315209"/>
              <a:gd name="connsiteX87" fmla="*/ 8567224 w 10691446"/>
              <a:gd name="connsiteY87" fmla="*/ 8271926 h 8315209"/>
              <a:gd name="connsiteX88" fmla="*/ 8932984 w 10691446"/>
              <a:gd name="connsiteY88" fmla="*/ 8314129 h 8315209"/>
              <a:gd name="connsiteX89" fmla="*/ 9073661 w 10691446"/>
              <a:gd name="connsiteY89" fmla="*/ 8285993 h 8315209"/>
              <a:gd name="connsiteX90" fmla="*/ 9369083 w 10691446"/>
              <a:gd name="connsiteY90" fmla="*/ 8145316 h 8315209"/>
              <a:gd name="connsiteX91" fmla="*/ 9453489 w 10691446"/>
              <a:gd name="connsiteY91" fmla="*/ 8131249 h 8315209"/>
              <a:gd name="connsiteX92" fmla="*/ 9636369 w 10691446"/>
              <a:gd name="connsiteY92" fmla="*/ 8074978 h 8315209"/>
              <a:gd name="connsiteX93" fmla="*/ 9692640 w 10691446"/>
              <a:gd name="connsiteY93" fmla="*/ 8046842 h 8315209"/>
              <a:gd name="connsiteX94" fmla="*/ 9791113 w 10691446"/>
              <a:gd name="connsiteY94" fmla="*/ 8018707 h 8315209"/>
              <a:gd name="connsiteX95" fmla="*/ 9889587 w 10691446"/>
              <a:gd name="connsiteY95" fmla="*/ 7962436 h 8315209"/>
              <a:gd name="connsiteX96" fmla="*/ 10339753 w 10691446"/>
              <a:gd name="connsiteY96" fmla="*/ 7399729 h 8315209"/>
              <a:gd name="connsiteX97" fmla="*/ 10649243 w 10691446"/>
              <a:gd name="connsiteY97" fmla="*/ 6640073 h 8315209"/>
              <a:gd name="connsiteX98" fmla="*/ 10691446 w 10691446"/>
              <a:gd name="connsiteY98" fmla="*/ 6429058 h 8315209"/>
              <a:gd name="connsiteX99" fmla="*/ 10649243 w 10691446"/>
              <a:gd name="connsiteY99" fmla="*/ 5767876 h 8315209"/>
              <a:gd name="connsiteX100" fmla="*/ 10635175 w 10691446"/>
              <a:gd name="connsiteY100" fmla="*/ 5444319 h 8315209"/>
              <a:gd name="connsiteX101" fmla="*/ 10592972 w 10691446"/>
              <a:gd name="connsiteY101" fmla="*/ 5205169 h 8315209"/>
              <a:gd name="connsiteX102" fmla="*/ 10522633 w 10691446"/>
              <a:gd name="connsiteY102" fmla="*/ 4656529 h 8315209"/>
              <a:gd name="connsiteX103" fmla="*/ 10494498 w 10691446"/>
              <a:gd name="connsiteY103" fmla="*/ 4473649 h 8315209"/>
              <a:gd name="connsiteX104" fmla="*/ 10424160 w 10691446"/>
              <a:gd name="connsiteY104" fmla="*/ 3798399 h 8315209"/>
              <a:gd name="connsiteX105" fmla="*/ 10410092 w 10691446"/>
              <a:gd name="connsiteY105" fmla="*/ 3460775 h 8315209"/>
              <a:gd name="connsiteX106" fmla="*/ 10339753 w 10691446"/>
              <a:gd name="connsiteY106" fmla="*/ 2813661 h 8315209"/>
              <a:gd name="connsiteX107" fmla="*/ 10297550 w 10691446"/>
              <a:gd name="connsiteY107" fmla="*/ 2574510 h 8315209"/>
              <a:gd name="connsiteX108" fmla="*/ 10269415 w 10691446"/>
              <a:gd name="connsiteY108" fmla="*/ 2279089 h 8315209"/>
              <a:gd name="connsiteX109" fmla="*/ 10213144 w 10691446"/>
              <a:gd name="connsiteY109" fmla="*/ 1969599 h 8315209"/>
              <a:gd name="connsiteX110" fmla="*/ 10114670 w 10691446"/>
              <a:gd name="connsiteY110" fmla="*/ 1575704 h 8315209"/>
              <a:gd name="connsiteX111" fmla="*/ 10086535 w 10691446"/>
              <a:gd name="connsiteY111" fmla="*/ 1252147 h 8315209"/>
              <a:gd name="connsiteX112" fmla="*/ 10072467 w 10691446"/>
              <a:gd name="connsiteY112" fmla="*/ 970793 h 8315209"/>
              <a:gd name="connsiteX113" fmla="*/ 9931790 w 10691446"/>
              <a:gd name="connsiteY113" fmla="*/ 534695 h 8315209"/>
              <a:gd name="connsiteX114" fmla="*/ 9720775 w 10691446"/>
              <a:gd name="connsiteY114" fmla="*/ 478424 h 8315209"/>
              <a:gd name="connsiteX115" fmla="*/ 8764172 w 10691446"/>
              <a:gd name="connsiteY115" fmla="*/ 239274 h 8315209"/>
              <a:gd name="connsiteX116" fmla="*/ 8285871 w 10691446"/>
              <a:gd name="connsiteY116" fmla="*/ 225205 h 8315209"/>
              <a:gd name="connsiteX117" fmla="*/ 7666892 w 10691446"/>
              <a:gd name="connsiteY117" fmla="*/ 520627 h 8315209"/>
              <a:gd name="connsiteX118" fmla="*/ 7160455 w 10691446"/>
              <a:gd name="connsiteY118" fmla="*/ 492492 h 8315209"/>
              <a:gd name="connsiteX119" fmla="*/ 6907236 w 10691446"/>
              <a:gd name="connsiteY119" fmla="*/ 464356 h 8315209"/>
              <a:gd name="connsiteX120" fmla="*/ 6386732 w 10691446"/>
              <a:gd name="connsiteY120" fmla="*/ 436221 h 8315209"/>
              <a:gd name="connsiteX121" fmla="*/ 5725550 w 10691446"/>
              <a:gd name="connsiteY121" fmla="*/ 337747 h 8315209"/>
              <a:gd name="connsiteX122" fmla="*/ 5514535 w 10691446"/>
              <a:gd name="connsiteY122" fmla="*/ 295544 h 8315209"/>
              <a:gd name="connsiteX123" fmla="*/ 4895556 w 10691446"/>
              <a:gd name="connsiteY123" fmla="*/ 225206 h 8315209"/>
              <a:gd name="connsiteX124" fmla="*/ 4501661 w 10691446"/>
              <a:gd name="connsiteY124" fmla="*/ 140799 h 8315209"/>
              <a:gd name="connsiteX125" fmla="*/ 4304713 w 10691446"/>
              <a:gd name="connsiteY125" fmla="*/ 84529 h 8315209"/>
              <a:gd name="connsiteX126" fmla="*/ 4079630 w 10691446"/>
              <a:gd name="connsiteY126" fmla="*/ 42326 h 8315209"/>
              <a:gd name="connsiteX127" fmla="*/ 3896750 w 10691446"/>
              <a:gd name="connsiteY127" fmla="*/ 28258 h 8315209"/>
              <a:gd name="connsiteX128" fmla="*/ 3854547 w 10691446"/>
              <a:gd name="connsiteY128" fmla="*/ 14190 h 8315209"/>
              <a:gd name="connsiteX129" fmla="*/ 3432516 w 10691446"/>
              <a:gd name="connsiteY129" fmla="*/ 14190 h 8315209"/>
              <a:gd name="connsiteX130" fmla="*/ 3263704 w 10691446"/>
              <a:gd name="connsiteY130" fmla="*/ 42326 h 8315209"/>
              <a:gd name="connsiteX131" fmla="*/ 2982350 w 10691446"/>
              <a:gd name="connsiteY131" fmla="*/ 56393 h 8315209"/>
              <a:gd name="connsiteX132" fmla="*/ 2799470 w 10691446"/>
              <a:gd name="connsiteY132" fmla="*/ 70461 h 8315209"/>
              <a:gd name="connsiteX133" fmla="*/ 2433710 w 10691446"/>
              <a:gd name="connsiteY133" fmla="*/ 126732 h 8315209"/>
              <a:gd name="connsiteX134" fmla="*/ 1491175 w 10691446"/>
              <a:gd name="connsiteY134" fmla="*/ 154867 h 8315209"/>
              <a:gd name="connsiteX135" fmla="*/ 1406769 w 10691446"/>
              <a:gd name="connsiteY135" fmla="*/ 168935 h 8315209"/>
              <a:gd name="connsiteX136" fmla="*/ 1364566 w 10691446"/>
              <a:gd name="connsiteY136" fmla="*/ 183002 h 8315209"/>
              <a:gd name="connsiteX137" fmla="*/ 1237956 w 10691446"/>
              <a:gd name="connsiteY137" fmla="*/ 197070 h 8315209"/>
              <a:gd name="connsiteX138" fmla="*/ 1083212 w 10691446"/>
              <a:gd name="connsiteY138" fmla="*/ 225206 h 8315209"/>
              <a:gd name="connsiteX139" fmla="*/ 970670 w 10691446"/>
              <a:gd name="connsiteY139" fmla="*/ 239273 h 8315209"/>
              <a:gd name="connsiteX140" fmla="*/ 858129 w 10691446"/>
              <a:gd name="connsiteY140" fmla="*/ 267409 h 8315209"/>
              <a:gd name="connsiteX141" fmla="*/ 858129 w 10691446"/>
              <a:gd name="connsiteY141" fmla="*/ 281476 h 8315209"/>
              <a:gd name="connsiteX142" fmla="*/ 858129 w 10691446"/>
              <a:gd name="connsiteY14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793501 w 10691446"/>
              <a:gd name="connsiteY84" fmla="*/ 8229722 h 8315209"/>
              <a:gd name="connsiteX85" fmla="*/ 8018584 w 10691446"/>
              <a:gd name="connsiteY85" fmla="*/ 8243790 h 8315209"/>
              <a:gd name="connsiteX86" fmla="*/ 8567224 w 10691446"/>
              <a:gd name="connsiteY86" fmla="*/ 8271926 h 8315209"/>
              <a:gd name="connsiteX87" fmla="*/ 8932984 w 10691446"/>
              <a:gd name="connsiteY87" fmla="*/ 8314129 h 8315209"/>
              <a:gd name="connsiteX88" fmla="*/ 9073661 w 10691446"/>
              <a:gd name="connsiteY88" fmla="*/ 8285993 h 8315209"/>
              <a:gd name="connsiteX89" fmla="*/ 9369083 w 10691446"/>
              <a:gd name="connsiteY89" fmla="*/ 8145316 h 8315209"/>
              <a:gd name="connsiteX90" fmla="*/ 9453489 w 10691446"/>
              <a:gd name="connsiteY90" fmla="*/ 8131249 h 8315209"/>
              <a:gd name="connsiteX91" fmla="*/ 9636369 w 10691446"/>
              <a:gd name="connsiteY91" fmla="*/ 8074978 h 8315209"/>
              <a:gd name="connsiteX92" fmla="*/ 9692640 w 10691446"/>
              <a:gd name="connsiteY92" fmla="*/ 8046842 h 8315209"/>
              <a:gd name="connsiteX93" fmla="*/ 9791113 w 10691446"/>
              <a:gd name="connsiteY93" fmla="*/ 8018707 h 8315209"/>
              <a:gd name="connsiteX94" fmla="*/ 9889587 w 10691446"/>
              <a:gd name="connsiteY94" fmla="*/ 7962436 h 8315209"/>
              <a:gd name="connsiteX95" fmla="*/ 10339753 w 10691446"/>
              <a:gd name="connsiteY95" fmla="*/ 7399729 h 8315209"/>
              <a:gd name="connsiteX96" fmla="*/ 10649243 w 10691446"/>
              <a:gd name="connsiteY96" fmla="*/ 6640073 h 8315209"/>
              <a:gd name="connsiteX97" fmla="*/ 10691446 w 10691446"/>
              <a:gd name="connsiteY97" fmla="*/ 6429058 h 8315209"/>
              <a:gd name="connsiteX98" fmla="*/ 10649243 w 10691446"/>
              <a:gd name="connsiteY98" fmla="*/ 5767876 h 8315209"/>
              <a:gd name="connsiteX99" fmla="*/ 10635175 w 10691446"/>
              <a:gd name="connsiteY99" fmla="*/ 5444319 h 8315209"/>
              <a:gd name="connsiteX100" fmla="*/ 10592972 w 10691446"/>
              <a:gd name="connsiteY100" fmla="*/ 5205169 h 8315209"/>
              <a:gd name="connsiteX101" fmla="*/ 10522633 w 10691446"/>
              <a:gd name="connsiteY101" fmla="*/ 4656529 h 8315209"/>
              <a:gd name="connsiteX102" fmla="*/ 10494498 w 10691446"/>
              <a:gd name="connsiteY102" fmla="*/ 4473649 h 8315209"/>
              <a:gd name="connsiteX103" fmla="*/ 10424160 w 10691446"/>
              <a:gd name="connsiteY103" fmla="*/ 3798399 h 8315209"/>
              <a:gd name="connsiteX104" fmla="*/ 10410092 w 10691446"/>
              <a:gd name="connsiteY104" fmla="*/ 3460775 h 8315209"/>
              <a:gd name="connsiteX105" fmla="*/ 10339753 w 10691446"/>
              <a:gd name="connsiteY105" fmla="*/ 2813661 h 8315209"/>
              <a:gd name="connsiteX106" fmla="*/ 10297550 w 10691446"/>
              <a:gd name="connsiteY106" fmla="*/ 2574510 h 8315209"/>
              <a:gd name="connsiteX107" fmla="*/ 10269415 w 10691446"/>
              <a:gd name="connsiteY107" fmla="*/ 2279089 h 8315209"/>
              <a:gd name="connsiteX108" fmla="*/ 10213144 w 10691446"/>
              <a:gd name="connsiteY108" fmla="*/ 1969599 h 8315209"/>
              <a:gd name="connsiteX109" fmla="*/ 10114670 w 10691446"/>
              <a:gd name="connsiteY109" fmla="*/ 1575704 h 8315209"/>
              <a:gd name="connsiteX110" fmla="*/ 10086535 w 10691446"/>
              <a:gd name="connsiteY110" fmla="*/ 1252147 h 8315209"/>
              <a:gd name="connsiteX111" fmla="*/ 10072467 w 10691446"/>
              <a:gd name="connsiteY111" fmla="*/ 970793 h 8315209"/>
              <a:gd name="connsiteX112" fmla="*/ 9931790 w 10691446"/>
              <a:gd name="connsiteY112" fmla="*/ 534695 h 8315209"/>
              <a:gd name="connsiteX113" fmla="*/ 9720775 w 10691446"/>
              <a:gd name="connsiteY113" fmla="*/ 478424 h 8315209"/>
              <a:gd name="connsiteX114" fmla="*/ 8764172 w 10691446"/>
              <a:gd name="connsiteY114" fmla="*/ 239274 h 8315209"/>
              <a:gd name="connsiteX115" fmla="*/ 8285871 w 10691446"/>
              <a:gd name="connsiteY115" fmla="*/ 225205 h 8315209"/>
              <a:gd name="connsiteX116" fmla="*/ 7666892 w 10691446"/>
              <a:gd name="connsiteY116" fmla="*/ 520627 h 8315209"/>
              <a:gd name="connsiteX117" fmla="*/ 7160455 w 10691446"/>
              <a:gd name="connsiteY117" fmla="*/ 492492 h 8315209"/>
              <a:gd name="connsiteX118" fmla="*/ 6907236 w 10691446"/>
              <a:gd name="connsiteY118" fmla="*/ 464356 h 8315209"/>
              <a:gd name="connsiteX119" fmla="*/ 6386732 w 10691446"/>
              <a:gd name="connsiteY119" fmla="*/ 436221 h 8315209"/>
              <a:gd name="connsiteX120" fmla="*/ 5725550 w 10691446"/>
              <a:gd name="connsiteY120" fmla="*/ 337747 h 8315209"/>
              <a:gd name="connsiteX121" fmla="*/ 5514535 w 10691446"/>
              <a:gd name="connsiteY121" fmla="*/ 295544 h 8315209"/>
              <a:gd name="connsiteX122" fmla="*/ 4895556 w 10691446"/>
              <a:gd name="connsiteY122" fmla="*/ 225206 h 8315209"/>
              <a:gd name="connsiteX123" fmla="*/ 4501661 w 10691446"/>
              <a:gd name="connsiteY123" fmla="*/ 140799 h 8315209"/>
              <a:gd name="connsiteX124" fmla="*/ 4304713 w 10691446"/>
              <a:gd name="connsiteY124" fmla="*/ 84529 h 8315209"/>
              <a:gd name="connsiteX125" fmla="*/ 4079630 w 10691446"/>
              <a:gd name="connsiteY125" fmla="*/ 42326 h 8315209"/>
              <a:gd name="connsiteX126" fmla="*/ 3896750 w 10691446"/>
              <a:gd name="connsiteY126" fmla="*/ 28258 h 8315209"/>
              <a:gd name="connsiteX127" fmla="*/ 3854547 w 10691446"/>
              <a:gd name="connsiteY127" fmla="*/ 14190 h 8315209"/>
              <a:gd name="connsiteX128" fmla="*/ 3432516 w 10691446"/>
              <a:gd name="connsiteY128" fmla="*/ 14190 h 8315209"/>
              <a:gd name="connsiteX129" fmla="*/ 3263704 w 10691446"/>
              <a:gd name="connsiteY129" fmla="*/ 42326 h 8315209"/>
              <a:gd name="connsiteX130" fmla="*/ 2982350 w 10691446"/>
              <a:gd name="connsiteY130" fmla="*/ 56393 h 8315209"/>
              <a:gd name="connsiteX131" fmla="*/ 2799470 w 10691446"/>
              <a:gd name="connsiteY131" fmla="*/ 70461 h 8315209"/>
              <a:gd name="connsiteX132" fmla="*/ 2433710 w 10691446"/>
              <a:gd name="connsiteY132" fmla="*/ 126732 h 8315209"/>
              <a:gd name="connsiteX133" fmla="*/ 1491175 w 10691446"/>
              <a:gd name="connsiteY133" fmla="*/ 154867 h 8315209"/>
              <a:gd name="connsiteX134" fmla="*/ 1406769 w 10691446"/>
              <a:gd name="connsiteY134" fmla="*/ 168935 h 8315209"/>
              <a:gd name="connsiteX135" fmla="*/ 1364566 w 10691446"/>
              <a:gd name="connsiteY135" fmla="*/ 183002 h 8315209"/>
              <a:gd name="connsiteX136" fmla="*/ 1237956 w 10691446"/>
              <a:gd name="connsiteY136" fmla="*/ 197070 h 8315209"/>
              <a:gd name="connsiteX137" fmla="*/ 1083212 w 10691446"/>
              <a:gd name="connsiteY137" fmla="*/ 225206 h 8315209"/>
              <a:gd name="connsiteX138" fmla="*/ 970670 w 10691446"/>
              <a:gd name="connsiteY138" fmla="*/ 239273 h 8315209"/>
              <a:gd name="connsiteX139" fmla="*/ 858129 w 10691446"/>
              <a:gd name="connsiteY139" fmla="*/ 267409 h 8315209"/>
              <a:gd name="connsiteX140" fmla="*/ 858129 w 10691446"/>
              <a:gd name="connsiteY140" fmla="*/ 281476 h 8315209"/>
              <a:gd name="connsiteX141" fmla="*/ 858129 w 10691446"/>
              <a:gd name="connsiteY141" fmla="*/ 281476 h 8315209"/>
              <a:gd name="connsiteX0" fmla="*/ 900332 w 10691446"/>
              <a:gd name="connsiteY0" fmla="*/ 253341 h 8326526"/>
              <a:gd name="connsiteX1" fmla="*/ 900332 w 10691446"/>
              <a:gd name="connsiteY1" fmla="*/ 253341 h 8326526"/>
              <a:gd name="connsiteX2" fmla="*/ 759655 w 10691446"/>
              <a:gd name="connsiteY2" fmla="*/ 295544 h 8326526"/>
              <a:gd name="connsiteX3" fmla="*/ 548640 w 10691446"/>
              <a:gd name="connsiteY3" fmla="*/ 450289 h 8326526"/>
              <a:gd name="connsiteX4" fmla="*/ 450166 w 10691446"/>
              <a:gd name="connsiteY4" fmla="*/ 520627 h 8326526"/>
              <a:gd name="connsiteX5" fmla="*/ 393895 w 10691446"/>
              <a:gd name="connsiteY5" fmla="*/ 576898 h 8326526"/>
              <a:gd name="connsiteX6" fmla="*/ 239150 w 10691446"/>
              <a:gd name="connsiteY6" fmla="*/ 703507 h 8326526"/>
              <a:gd name="connsiteX7" fmla="*/ 182880 w 10691446"/>
              <a:gd name="connsiteY7" fmla="*/ 787913 h 8326526"/>
              <a:gd name="connsiteX8" fmla="*/ 168812 w 10691446"/>
              <a:gd name="connsiteY8" fmla="*/ 844184 h 8326526"/>
              <a:gd name="connsiteX9" fmla="*/ 126609 w 10691446"/>
              <a:gd name="connsiteY9" fmla="*/ 956726 h 8326526"/>
              <a:gd name="connsiteX10" fmla="*/ 98473 w 10691446"/>
              <a:gd name="connsiteY10" fmla="*/ 1153673 h 8326526"/>
              <a:gd name="connsiteX11" fmla="*/ 14067 w 10691446"/>
              <a:gd name="connsiteY11" fmla="*/ 1702313 h 8326526"/>
              <a:gd name="connsiteX12" fmla="*/ 0 w 10691446"/>
              <a:gd name="connsiteY12" fmla="*/ 2307224 h 8326526"/>
              <a:gd name="connsiteX13" fmla="*/ 14067 w 10691446"/>
              <a:gd name="connsiteY13" fmla="*/ 2377562 h 8326526"/>
              <a:gd name="connsiteX14" fmla="*/ 42203 w 10691446"/>
              <a:gd name="connsiteY14" fmla="*/ 2447901 h 8326526"/>
              <a:gd name="connsiteX15" fmla="*/ 56270 w 10691446"/>
              <a:gd name="connsiteY15" fmla="*/ 2644849 h 8326526"/>
              <a:gd name="connsiteX16" fmla="*/ 98473 w 10691446"/>
              <a:gd name="connsiteY16" fmla="*/ 2869932 h 8326526"/>
              <a:gd name="connsiteX17" fmla="*/ 126609 w 10691446"/>
              <a:gd name="connsiteY17" fmla="*/ 3066879 h 8326526"/>
              <a:gd name="connsiteX18" fmla="*/ 168812 w 10691446"/>
              <a:gd name="connsiteY18" fmla="*/ 3502978 h 8326526"/>
              <a:gd name="connsiteX19" fmla="*/ 182880 w 10691446"/>
              <a:gd name="connsiteY19" fmla="*/ 3573316 h 8326526"/>
              <a:gd name="connsiteX20" fmla="*/ 267286 w 10691446"/>
              <a:gd name="connsiteY20" fmla="*/ 4023482 h 8326526"/>
              <a:gd name="connsiteX21" fmla="*/ 281353 w 10691446"/>
              <a:gd name="connsiteY21" fmla="*/ 4150092 h 8326526"/>
              <a:gd name="connsiteX22" fmla="*/ 309489 w 10691446"/>
              <a:gd name="connsiteY22" fmla="*/ 4529919 h 8326526"/>
              <a:gd name="connsiteX23" fmla="*/ 281353 w 10691446"/>
              <a:gd name="connsiteY23" fmla="*/ 5008221 h 8326526"/>
              <a:gd name="connsiteX24" fmla="*/ 253218 w 10691446"/>
              <a:gd name="connsiteY24" fmla="*/ 5191101 h 8326526"/>
              <a:gd name="connsiteX25" fmla="*/ 239150 w 10691446"/>
              <a:gd name="connsiteY25" fmla="*/ 5514658 h 8326526"/>
              <a:gd name="connsiteX26" fmla="*/ 225083 w 10691446"/>
              <a:gd name="connsiteY26" fmla="*/ 5584996 h 8326526"/>
              <a:gd name="connsiteX27" fmla="*/ 211015 w 10691446"/>
              <a:gd name="connsiteY27" fmla="*/ 5824147 h 8326526"/>
              <a:gd name="connsiteX28" fmla="*/ 225083 w 10691446"/>
              <a:gd name="connsiteY28" fmla="*/ 6513464 h 8326526"/>
              <a:gd name="connsiteX29" fmla="*/ 267286 w 10691446"/>
              <a:gd name="connsiteY29" fmla="*/ 6738547 h 8326526"/>
              <a:gd name="connsiteX30" fmla="*/ 309489 w 10691446"/>
              <a:gd name="connsiteY30" fmla="*/ 6921427 h 8326526"/>
              <a:gd name="connsiteX31" fmla="*/ 351692 w 10691446"/>
              <a:gd name="connsiteY31" fmla="*/ 7033969 h 8326526"/>
              <a:gd name="connsiteX32" fmla="*/ 393895 w 10691446"/>
              <a:gd name="connsiteY32" fmla="*/ 7216849 h 8326526"/>
              <a:gd name="connsiteX33" fmla="*/ 407963 w 10691446"/>
              <a:gd name="connsiteY33" fmla="*/ 7371593 h 8326526"/>
              <a:gd name="connsiteX34" fmla="*/ 422030 w 10691446"/>
              <a:gd name="connsiteY34" fmla="*/ 7427864 h 8326526"/>
              <a:gd name="connsiteX35" fmla="*/ 520504 w 10691446"/>
              <a:gd name="connsiteY35" fmla="*/ 7638879 h 8326526"/>
              <a:gd name="connsiteX36" fmla="*/ 548640 w 10691446"/>
              <a:gd name="connsiteY36" fmla="*/ 7667015 h 8326526"/>
              <a:gd name="connsiteX37" fmla="*/ 633046 w 10691446"/>
              <a:gd name="connsiteY37" fmla="*/ 7765489 h 8326526"/>
              <a:gd name="connsiteX38" fmla="*/ 731520 w 10691446"/>
              <a:gd name="connsiteY38" fmla="*/ 7878030 h 8326526"/>
              <a:gd name="connsiteX39" fmla="*/ 829993 w 10691446"/>
              <a:gd name="connsiteY39" fmla="*/ 7920233 h 8326526"/>
              <a:gd name="connsiteX40" fmla="*/ 984738 w 10691446"/>
              <a:gd name="connsiteY40" fmla="*/ 8004639 h 8326526"/>
              <a:gd name="connsiteX41" fmla="*/ 1153550 w 10691446"/>
              <a:gd name="connsiteY41" fmla="*/ 8060910 h 8326526"/>
              <a:gd name="connsiteX42" fmla="*/ 1280160 w 10691446"/>
              <a:gd name="connsiteY42" fmla="*/ 8103113 h 8326526"/>
              <a:gd name="connsiteX43" fmla="*/ 1702190 w 10691446"/>
              <a:gd name="connsiteY43" fmla="*/ 8131249 h 8326526"/>
              <a:gd name="connsiteX44" fmla="*/ 1758461 w 10691446"/>
              <a:gd name="connsiteY44" fmla="*/ 8159384 h 8326526"/>
              <a:gd name="connsiteX45" fmla="*/ 2602523 w 10691446"/>
              <a:gd name="connsiteY45" fmla="*/ 8145316 h 8326526"/>
              <a:gd name="connsiteX46" fmla="*/ 2715064 w 10691446"/>
              <a:gd name="connsiteY46" fmla="*/ 8131249 h 8326526"/>
              <a:gd name="connsiteX47" fmla="*/ 2869809 w 10691446"/>
              <a:gd name="connsiteY47" fmla="*/ 8117181 h 8326526"/>
              <a:gd name="connsiteX48" fmla="*/ 3137095 w 10691446"/>
              <a:gd name="connsiteY48" fmla="*/ 7962436 h 8326526"/>
              <a:gd name="connsiteX49" fmla="*/ 3221501 w 10691446"/>
              <a:gd name="connsiteY49" fmla="*/ 7878030 h 8326526"/>
              <a:gd name="connsiteX50" fmla="*/ 3291840 w 10691446"/>
              <a:gd name="connsiteY50" fmla="*/ 7779556 h 8326526"/>
              <a:gd name="connsiteX51" fmla="*/ 3376246 w 10691446"/>
              <a:gd name="connsiteY51" fmla="*/ 7667015 h 8326526"/>
              <a:gd name="connsiteX52" fmla="*/ 3404381 w 10691446"/>
              <a:gd name="connsiteY52" fmla="*/ 7582609 h 8326526"/>
              <a:gd name="connsiteX53" fmla="*/ 3474720 w 10691446"/>
              <a:gd name="connsiteY53" fmla="*/ 7427864 h 8326526"/>
              <a:gd name="connsiteX54" fmla="*/ 3559126 w 10691446"/>
              <a:gd name="connsiteY54" fmla="*/ 7118375 h 8326526"/>
              <a:gd name="connsiteX55" fmla="*/ 3573193 w 10691446"/>
              <a:gd name="connsiteY55" fmla="*/ 6963630 h 8326526"/>
              <a:gd name="connsiteX56" fmla="*/ 3601329 w 10691446"/>
              <a:gd name="connsiteY56" fmla="*/ 6752615 h 8326526"/>
              <a:gd name="connsiteX57" fmla="*/ 3587261 w 10691446"/>
              <a:gd name="connsiteY57" fmla="*/ 6640073 h 8326526"/>
              <a:gd name="connsiteX58" fmla="*/ 3559126 w 10691446"/>
              <a:gd name="connsiteY58" fmla="*/ 6161772 h 8326526"/>
              <a:gd name="connsiteX59" fmla="*/ 3615396 w 10691446"/>
              <a:gd name="connsiteY59" fmla="*/ 5669402 h 8326526"/>
              <a:gd name="connsiteX60" fmla="*/ 3671667 w 10691446"/>
              <a:gd name="connsiteY60" fmla="*/ 5542793 h 8326526"/>
              <a:gd name="connsiteX61" fmla="*/ 3699803 w 10691446"/>
              <a:gd name="connsiteY61" fmla="*/ 5514658 h 8326526"/>
              <a:gd name="connsiteX62" fmla="*/ 3727938 w 10691446"/>
              <a:gd name="connsiteY62" fmla="*/ 5458387 h 8326526"/>
              <a:gd name="connsiteX63" fmla="*/ 3784209 w 10691446"/>
              <a:gd name="connsiteY63" fmla="*/ 5402116 h 8326526"/>
              <a:gd name="connsiteX64" fmla="*/ 3812344 w 10691446"/>
              <a:gd name="connsiteY64" fmla="*/ 5317710 h 8326526"/>
              <a:gd name="connsiteX65" fmla="*/ 3826412 w 10691446"/>
              <a:gd name="connsiteY65" fmla="*/ 5275507 h 8326526"/>
              <a:gd name="connsiteX66" fmla="*/ 3868615 w 10691446"/>
              <a:gd name="connsiteY66" fmla="*/ 5233304 h 8326526"/>
              <a:gd name="connsiteX67" fmla="*/ 3924886 w 10691446"/>
              <a:gd name="connsiteY67" fmla="*/ 5162966 h 8326526"/>
              <a:gd name="connsiteX68" fmla="*/ 3967089 w 10691446"/>
              <a:gd name="connsiteY68" fmla="*/ 5148898 h 8326526"/>
              <a:gd name="connsiteX69" fmla="*/ 3962546 w 10691446"/>
              <a:gd name="connsiteY69" fmla="*/ 5026831 h 8326526"/>
              <a:gd name="connsiteX70" fmla="*/ 3882683 w 10691446"/>
              <a:gd name="connsiteY70" fmla="*/ 4966018 h 8326526"/>
              <a:gd name="connsiteX71" fmla="*/ 3693673 w 10691446"/>
              <a:gd name="connsiteY71" fmla="*/ 4301661 h 8326526"/>
              <a:gd name="connsiteX72" fmla="*/ 3702050 w 10691446"/>
              <a:gd name="connsiteY72" fmla="*/ 4054793 h 8326526"/>
              <a:gd name="connsiteX73" fmla="*/ 3961618 w 10691446"/>
              <a:gd name="connsiteY73" fmla="*/ 3275159 h 8326526"/>
              <a:gd name="connsiteX74" fmla="*/ 3965721 w 10691446"/>
              <a:gd name="connsiteY74" fmla="*/ 3218229 h 8326526"/>
              <a:gd name="connsiteX75" fmla="*/ 4029710 w 10691446"/>
              <a:gd name="connsiteY75" fmla="*/ 3212539 h 8326526"/>
              <a:gd name="connsiteX76" fmla="*/ 5201089 w 10691446"/>
              <a:gd name="connsiteY76" fmla="*/ 2562250 h 8326526"/>
              <a:gd name="connsiteX77" fmla="*/ 6404683 w 10691446"/>
              <a:gd name="connsiteY77" fmla="*/ 3215493 h 8326526"/>
              <a:gd name="connsiteX78" fmla="*/ 6463909 w 10691446"/>
              <a:gd name="connsiteY78" fmla="*/ 3287639 h 8326526"/>
              <a:gd name="connsiteX79" fmla="*/ 6689431 w 10691446"/>
              <a:gd name="connsiteY79" fmla="*/ 3886127 h 8326526"/>
              <a:gd name="connsiteX80" fmla="*/ 6688773 w 10691446"/>
              <a:gd name="connsiteY80" fmla="*/ 4575151 h 8326526"/>
              <a:gd name="connsiteX81" fmla="*/ 6465935 w 10691446"/>
              <a:gd name="connsiteY81" fmla="*/ 5010956 h 8326526"/>
              <a:gd name="connsiteX82" fmla="*/ 6461394 w 10691446"/>
              <a:gd name="connsiteY82" fmla="*/ 5078559 h 8326526"/>
              <a:gd name="connsiteX83" fmla="*/ 6682153 w 10691446"/>
              <a:gd name="connsiteY83" fmla="*/ 7230916 h 8326526"/>
              <a:gd name="connsiteX84" fmla="*/ 8018584 w 10691446"/>
              <a:gd name="connsiteY84" fmla="*/ 8243790 h 8326526"/>
              <a:gd name="connsiteX85" fmla="*/ 8567224 w 10691446"/>
              <a:gd name="connsiteY85" fmla="*/ 8271926 h 8326526"/>
              <a:gd name="connsiteX86" fmla="*/ 8932984 w 10691446"/>
              <a:gd name="connsiteY86" fmla="*/ 8314129 h 8326526"/>
              <a:gd name="connsiteX87" fmla="*/ 9073661 w 10691446"/>
              <a:gd name="connsiteY87" fmla="*/ 8285993 h 8326526"/>
              <a:gd name="connsiteX88" fmla="*/ 9369083 w 10691446"/>
              <a:gd name="connsiteY88" fmla="*/ 8145316 h 8326526"/>
              <a:gd name="connsiteX89" fmla="*/ 9453489 w 10691446"/>
              <a:gd name="connsiteY89" fmla="*/ 8131249 h 8326526"/>
              <a:gd name="connsiteX90" fmla="*/ 9636369 w 10691446"/>
              <a:gd name="connsiteY90" fmla="*/ 8074978 h 8326526"/>
              <a:gd name="connsiteX91" fmla="*/ 9692640 w 10691446"/>
              <a:gd name="connsiteY91" fmla="*/ 8046842 h 8326526"/>
              <a:gd name="connsiteX92" fmla="*/ 9791113 w 10691446"/>
              <a:gd name="connsiteY92" fmla="*/ 8018707 h 8326526"/>
              <a:gd name="connsiteX93" fmla="*/ 9889587 w 10691446"/>
              <a:gd name="connsiteY93" fmla="*/ 7962436 h 8326526"/>
              <a:gd name="connsiteX94" fmla="*/ 10339753 w 10691446"/>
              <a:gd name="connsiteY94" fmla="*/ 7399729 h 8326526"/>
              <a:gd name="connsiteX95" fmla="*/ 10649243 w 10691446"/>
              <a:gd name="connsiteY95" fmla="*/ 6640073 h 8326526"/>
              <a:gd name="connsiteX96" fmla="*/ 10691446 w 10691446"/>
              <a:gd name="connsiteY96" fmla="*/ 6429058 h 8326526"/>
              <a:gd name="connsiteX97" fmla="*/ 10649243 w 10691446"/>
              <a:gd name="connsiteY97" fmla="*/ 5767876 h 8326526"/>
              <a:gd name="connsiteX98" fmla="*/ 10635175 w 10691446"/>
              <a:gd name="connsiteY98" fmla="*/ 5444319 h 8326526"/>
              <a:gd name="connsiteX99" fmla="*/ 10592972 w 10691446"/>
              <a:gd name="connsiteY99" fmla="*/ 5205169 h 8326526"/>
              <a:gd name="connsiteX100" fmla="*/ 10522633 w 10691446"/>
              <a:gd name="connsiteY100" fmla="*/ 4656529 h 8326526"/>
              <a:gd name="connsiteX101" fmla="*/ 10494498 w 10691446"/>
              <a:gd name="connsiteY101" fmla="*/ 4473649 h 8326526"/>
              <a:gd name="connsiteX102" fmla="*/ 10424160 w 10691446"/>
              <a:gd name="connsiteY102" fmla="*/ 3798399 h 8326526"/>
              <a:gd name="connsiteX103" fmla="*/ 10410092 w 10691446"/>
              <a:gd name="connsiteY103" fmla="*/ 3460775 h 8326526"/>
              <a:gd name="connsiteX104" fmla="*/ 10339753 w 10691446"/>
              <a:gd name="connsiteY104" fmla="*/ 2813661 h 8326526"/>
              <a:gd name="connsiteX105" fmla="*/ 10297550 w 10691446"/>
              <a:gd name="connsiteY105" fmla="*/ 2574510 h 8326526"/>
              <a:gd name="connsiteX106" fmla="*/ 10269415 w 10691446"/>
              <a:gd name="connsiteY106" fmla="*/ 2279089 h 8326526"/>
              <a:gd name="connsiteX107" fmla="*/ 10213144 w 10691446"/>
              <a:gd name="connsiteY107" fmla="*/ 1969599 h 8326526"/>
              <a:gd name="connsiteX108" fmla="*/ 10114670 w 10691446"/>
              <a:gd name="connsiteY108" fmla="*/ 1575704 h 8326526"/>
              <a:gd name="connsiteX109" fmla="*/ 10086535 w 10691446"/>
              <a:gd name="connsiteY109" fmla="*/ 1252147 h 8326526"/>
              <a:gd name="connsiteX110" fmla="*/ 10072467 w 10691446"/>
              <a:gd name="connsiteY110" fmla="*/ 970793 h 8326526"/>
              <a:gd name="connsiteX111" fmla="*/ 9931790 w 10691446"/>
              <a:gd name="connsiteY111" fmla="*/ 534695 h 8326526"/>
              <a:gd name="connsiteX112" fmla="*/ 9720775 w 10691446"/>
              <a:gd name="connsiteY112" fmla="*/ 478424 h 8326526"/>
              <a:gd name="connsiteX113" fmla="*/ 8764172 w 10691446"/>
              <a:gd name="connsiteY113" fmla="*/ 239274 h 8326526"/>
              <a:gd name="connsiteX114" fmla="*/ 8285871 w 10691446"/>
              <a:gd name="connsiteY114" fmla="*/ 225205 h 8326526"/>
              <a:gd name="connsiteX115" fmla="*/ 7666892 w 10691446"/>
              <a:gd name="connsiteY115" fmla="*/ 520627 h 8326526"/>
              <a:gd name="connsiteX116" fmla="*/ 7160455 w 10691446"/>
              <a:gd name="connsiteY116" fmla="*/ 492492 h 8326526"/>
              <a:gd name="connsiteX117" fmla="*/ 6907236 w 10691446"/>
              <a:gd name="connsiteY117" fmla="*/ 464356 h 8326526"/>
              <a:gd name="connsiteX118" fmla="*/ 6386732 w 10691446"/>
              <a:gd name="connsiteY118" fmla="*/ 436221 h 8326526"/>
              <a:gd name="connsiteX119" fmla="*/ 5725550 w 10691446"/>
              <a:gd name="connsiteY119" fmla="*/ 337747 h 8326526"/>
              <a:gd name="connsiteX120" fmla="*/ 5514535 w 10691446"/>
              <a:gd name="connsiteY120" fmla="*/ 295544 h 8326526"/>
              <a:gd name="connsiteX121" fmla="*/ 4895556 w 10691446"/>
              <a:gd name="connsiteY121" fmla="*/ 225206 h 8326526"/>
              <a:gd name="connsiteX122" fmla="*/ 4501661 w 10691446"/>
              <a:gd name="connsiteY122" fmla="*/ 140799 h 8326526"/>
              <a:gd name="connsiteX123" fmla="*/ 4304713 w 10691446"/>
              <a:gd name="connsiteY123" fmla="*/ 84529 h 8326526"/>
              <a:gd name="connsiteX124" fmla="*/ 4079630 w 10691446"/>
              <a:gd name="connsiteY124" fmla="*/ 42326 h 8326526"/>
              <a:gd name="connsiteX125" fmla="*/ 3896750 w 10691446"/>
              <a:gd name="connsiteY125" fmla="*/ 28258 h 8326526"/>
              <a:gd name="connsiteX126" fmla="*/ 3854547 w 10691446"/>
              <a:gd name="connsiteY126" fmla="*/ 14190 h 8326526"/>
              <a:gd name="connsiteX127" fmla="*/ 3432516 w 10691446"/>
              <a:gd name="connsiteY127" fmla="*/ 14190 h 8326526"/>
              <a:gd name="connsiteX128" fmla="*/ 3263704 w 10691446"/>
              <a:gd name="connsiteY128" fmla="*/ 42326 h 8326526"/>
              <a:gd name="connsiteX129" fmla="*/ 2982350 w 10691446"/>
              <a:gd name="connsiteY129" fmla="*/ 56393 h 8326526"/>
              <a:gd name="connsiteX130" fmla="*/ 2799470 w 10691446"/>
              <a:gd name="connsiteY130" fmla="*/ 70461 h 8326526"/>
              <a:gd name="connsiteX131" fmla="*/ 2433710 w 10691446"/>
              <a:gd name="connsiteY131" fmla="*/ 126732 h 8326526"/>
              <a:gd name="connsiteX132" fmla="*/ 1491175 w 10691446"/>
              <a:gd name="connsiteY132" fmla="*/ 154867 h 8326526"/>
              <a:gd name="connsiteX133" fmla="*/ 1406769 w 10691446"/>
              <a:gd name="connsiteY133" fmla="*/ 168935 h 8326526"/>
              <a:gd name="connsiteX134" fmla="*/ 1364566 w 10691446"/>
              <a:gd name="connsiteY134" fmla="*/ 183002 h 8326526"/>
              <a:gd name="connsiteX135" fmla="*/ 1237956 w 10691446"/>
              <a:gd name="connsiteY135" fmla="*/ 197070 h 8326526"/>
              <a:gd name="connsiteX136" fmla="*/ 1083212 w 10691446"/>
              <a:gd name="connsiteY136" fmla="*/ 225206 h 8326526"/>
              <a:gd name="connsiteX137" fmla="*/ 970670 w 10691446"/>
              <a:gd name="connsiteY137" fmla="*/ 239273 h 8326526"/>
              <a:gd name="connsiteX138" fmla="*/ 858129 w 10691446"/>
              <a:gd name="connsiteY138" fmla="*/ 267409 h 8326526"/>
              <a:gd name="connsiteX139" fmla="*/ 858129 w 10691446"/>
              <a:gd name="connsiteY139" fmla="*/ 281476 h 8326526"/>
              <a:gd name="connsiteX140" fmla="*/ 858129 w 10691446"/>
              <a:gd name="connsiteY140" fmla="*/ 281476 h 8326526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8567224 w 10691446"/>
              <a:gd name="connsiteY84" fmla="*/ 8271926 h 8315209"/>
              <a:gd name="connsiteX85" fmla="*/ 8932984 w 10691446"/>
              <a:gd name="connsiteY85" fmla="*/ 8314129 h 8315209"/>
              <a:gd name="connsiteX86" fmla="*/ 9073661 w 10691446"/>
              <a:gd name="connsiteY86" fmla="*/ 8285993 h 8315209"/>
              <a:gd name="connsiteX87" fmla="*/ 9369083 w 10691446"/>
              <a:gd name="connsiteY87" fmla="*/ 8145316 h 8315209"/>
              <a:gd name="connsiteX88" fmla="*/ 9453489 w 10691446"/>
              <a:gd name="connsiteY88" fmla="*/ 8131249 h 8315209"/>
              <a:gd name="connsiteX89" fmla="*/ 9636369 w 10691446"/>
              <a:gd name="connsiteY89" fmla="*/ 8074978 h 8315209"/>
              <a:gd name="connsiteX90" fmla="*/ 9692640 w 10691446"/>
              <a:gd name="connsiteY90" fmla="*/ 8046842 h 8315209"/>
              <a:gd name="connsiteX91" fmla="*/ 9791113 w 10691446"/>
              <a:gd name="connsiteY91" fmla="*/ 8018707 h 8315209"/>
              <a:gd name="connsiteX92" fmla="*/ 9889587 w 10691446"/>
              <a:gd name="connsiteY92" fmla="*/ 7962436 h 8315209"/>
              <a:gd name="connsiteX93" fmla="*/ 10339753 w 10691446"/>
              <a:gd name="connsiteY93" fmla="*/ 7399729 h 8315209"/>
              <a:gd name="connsiteX94" fmla="*/ 10649243 w 10691446"/>
              <a:gd name="connsiteY94" fmla="*/ 6640073 h 8315209"/>
              <a:gd name="connsiteX95" fmla="*/ 10691446 w 10691446"/>
              <a:gd name="connsiteY95" fmla="*/ 6429058 h 8315209"/>
              <a:gd name="connsiteX96" fmla="*/ 10649243 w 10691446"/>
              <a:gd name="connsiteY96" fmla="*/ 5767876 h 8315209"/>
              <a:gd name="connsiteX97" fmla="*/ 10635175 w 10691446"/>
              <a:gd name="connsiteY97" fmla="*/ 5444319 h 8315209"/>
              <a:gd name="connsiteX98" fmla="*/ 10592972 w 10691446"/>
              <a:gd name="connsiteY98" fmla="*/ 5205169 h 8315209"/>
              <a:gd name="connsiteX99" fmla="*/ 10522633 w 10691446"/>
              <a:gd name="connsiteY99" fmla="*/ 4656529 h 8315209"/>
              <a:gd name="connsiteX100" fmla="*/ 10494498 w 10691446"/>
              <a:gd name="connsiteY100" fmla="*/ 4473649 h 8315209"/>
              <a:gd name="connsiteX101" fmla="*/ 10424160 w 10691446"/>
              <a:gd name="connsiteY101" fmla="*/ 3798399 h 8315209"/>
              <a:gd name="connsiteX102" fmla="*/ 10410092 w 10691446"/>
              <a:gd name="connsiteY102" fmla="*/ 3460775 h 8315209"/>
              <a:gd name="connsiteX103" fmla="*/ 10339753 w 10691446"/>
              <a:gd name="connsiteY103" fmla="*/ 2813661 h 8315209"/>
              <a:gd name="connsiteX104" fmla="*/ 10297550 w 10691446"/>
              <a:gd name="connsiteY104" fmla="*/ 2574510 h 8315209"/>
              <a:gd name="connsiteX105" fmla="*/ 10269415 w 10691446"/>
              <a:gd name="connsiteY105" fmla="*/ 2279089 h 8315209"/>
              <a:gd name="connsiteX106" fmla="*/ 10213144 w 10691446"/>
              <a:gd name="connsiteY106" fmla="*/ 1969599 h 8315209"/>
              <a:gd name="connsiteX107" fmla="*/ 10114670 w 10691446"/>
              <a:gd name="connsiteY107" fmla="*/ 1575704 h 8315209"/>
              <a:gd name="connsiteX108" fmla="*/ 10086535 w 10691446"/>
              <a:gd name="connsiteY108" fmla="*/ 1252147 h 8315209"/>
              <a:gd name="connsiteX109" fmla="*/ 10072467 w 10691446"/>
              <a:gd name="connsiteY109" fmla="*/ 970793 h 8315209"/>
              <a:gd name="connsiteX110" fmla="*/ 9931790 w 10691446"/>
              <a:gd name="connsiteY110" fmla="*/ 534695 h 8315209"/>
              <a:gd name="connsiteX111" fmla="*/ 9720775 w 10691446"/>
              <a:gd name="connsiteY111" fmla="*/ 478424 h 8315209"/>
              <a:gd name="connsiteX112" fmla="*/ 8764172 w 10691446"/>
              <a:gd name="connsiteY112" fmla="*/ 239274 h 8315209"/>
              <a:gd name="connsiteX113" fmla="*/ 8285871 w 10691446"/>
              <a:gd name="connsiteY113" fmla="*/ 225205 h 8315209"/>
              <a:gd name="connsiteX114" fmla="*/ 7666892 w 10691446"/>
              <a:gd name="connsiteY114" fmla="*/ 520627 h 8315209"/>
              <a:gd name="connsiteX115" fmla="*/ 7160455 w 10691446"/>
              <a:gd name="connsiteY115" fmla="*/ 492492 h 8315209"/>
              <a:gd name="connsiteX116" fmla="*/ 6907236 w 10691446"/>
              <a:gd name="connsiteY116" fmla="*/ 464356 h 8315209"/>
              <a:gd name="connsiteX117" fmla="*/ 6386732 w 10691446"/>
              <a:gd name="connsiteY117" fmla="*/ 436221 h 8315209"/>
              <a:gd name="connsiteX118" fmla="*/ 5725550 w 10691446"/>
              <a:gd name="connsiteY118" fmla="*/ 337747 h 8315209"/>
              <a:gd name="connsiteX119" fmla="*/ 5514535 w 10691446"/>
              <a:gd name="connsiteY119" fmla="*/ 295544 h 8315209"/>
              <a:gd name="connsiteX120" fmla="*/ 4895556 w 10691446"/>
              <a:gd name="connsiteY120" fmla="*/ 225206 h 8315209"/>
              <a:gd name="connsiteX121" fmla="*/ 4501661 w 10691446"/>
              <a:gd name="connsiteY121" fmla="*/ 140799 h 8315209"/>
              <a:gd name="connsiteX122" fmla="*/ 4304713 w 10691446"/>
              <a:gd name="connsiteY122" fmla="*/ 84529 h 8315209"/>
              <a:gd name="connsiteX123" fmla="*/ 4079630 w 10691446"/>
              <a:gd name="connsiteY123" fmla="*/ 42326 h 8315209"/>
              <a:gd name="connsiteX124" fmla="*/ 3896750 w 10691446"/>
              <a:gd name="connsiteY124" fmla="*/ 28258 h 8315209"/>
              <a:gd name="connsiteX125" fmla="*/ 3854547 w 10691446"/>
              <a:gd name="connsiteY125" fmla="*/ 14190 h 8315209"/>
              <a:gd name="connsiteX126" fmla="*/ 3432516 w 10691446"/>
              <a:gd name="connsiteY126" fmla="*/ 14190 h 8315209"/>
              <a:gd name="connsiteX127" fmla="*/ 3263704 w 10691446"/>
              <a:gd name="connsiteY127" fmla="*/ 42326 h 8315209"/>
              <a:gd name="connsiteX128" fmla="*/ 2982350 w 10691446"/>
              <a:gd name="connsiteY128" fmla="*/ 56393 h 8315209"/>
              <a:gd name="connsiteX129" fmla="*/ 2799470 w 10691446"/>
              <a:gd name="connsiteY129" fmla="*/ 70461 h 8315209"/>
              <a:gd name="connsiteX130" fmla="*/ 2433710 w 10691446"/>
              <a:gd name="connsiteY130" fmla="*/ 126732 h 8315209"/>
              <a:gd name="connsiteX131" fmla="*/ 1491175 w 10691446"/>
              <a:gd name="connsiteY131" fmla="*/ 154867 h 8315209"/>
              <a:gd name="connsiteX132" fmla="*/ 1406769 w 10691446"/>
              <a:gd name="connsiteY132" fmla="*/ 168935 h 8315209"/>
              <a:gd name="connsiteX133" fmla="*/ 1364566 w 10691446"/>
              <a:gd name="connsiteY133" fmla="*/ 183002 h 8315209"/>
              <a:gd name="connsiteX134" fmla="*/ 1237956 w 10691446"/>
              <a:gd name="connsiteY134" fmla="*/ 197070 h 8315209"/>
              <a:gd name="connsiteX135" fmla="*/ 1083212 w 10691446"/>
              <a:gd name="connsiteY135" fmla="*/ 225206 h 8315209"/>
              <a:gd name="connsiteX136" fmla="*/ 970670 w 10691446"/>
              <a:gd name="connsiteY136" fmla="*/ 239273 h 8315209"/>
              <a:gd name="connsiteX137" fmla="*/ 858129 w 10691446"/>
              <a:gd name="connsiteY137" fmla="*/ 267409 h 8315209"/>
              <a:gd name="connsiteX138" fmla="*/ 858129 w 10691446"/>
              <a:gd name="connsiteY138" fmla="*/ 281476 h 8315209"/>
              <a:gd name="connsiteX139" fmla="*/ 858129 w 10691446"/>
              <a:gd name="connsiteY139" fmla="*/ 281476 h 8315209"/>
              <a:gd name="connsiteX0" fmla="*/ 900332 w 10691446"/>
              <a:gd name="connsiteY0" fmla="*/ 253341 h 8387420"/>
              <a:gd name="connsiteX1" fmla="*/ 900332 w 10691446"/>
              <a:gd name="connsiteY1" fmla="*/ 253341 h 8387420"/>
              <a:gd name="connsiteX2" fmla="*/ 759655 w 10691446"/>
              <a:gd name="connsiteY2" fmla="*/ 295544 h 8387420"/>
              <a:gd name="connsiteX3" fmla="*/ 548640 w 10691446"/>
              <a:gd name="connsiteY3" fmla="*/ 450289 h 8387420"/>
              <a:gd name="connsiteX4" fmla="*/ 450166 w 10691446"/>
              <a:gd name="connsiteY4" fmla="*/ 520627 h 8387420"/>
              <a:gd name="connsiteX5" fmla="*/ 393895 w 10691446"/>
              <a:gd name="connsiteY5" fmla="*/ 576898 h 8387420"/>
              <a:gd name="connsiteX6" fmla="*/ 239150 w 10691446"/>
              <a:gd name="connsiteY6" fmla="*/ 703507 h 8387420"/>
              <a:gd name="connsiteX7" fmla="*/ 182880 w 10691446"/>
              <a:gd name="connsiteY7" fmla="*/ 787913 h 8387420"/>
              <a:gd name="connsiteX8" fmla="*/ 168812 w 10691446"/>
              <a:gd name="connsiteY8" fmla="*/ 844184 h 8387420"/>
              <a:gd name="connsiteX9" fmla="*/ 126609 w 10691446"/>
              <a:gd name="connsiteY9" fmla="*/ 956726 h 8387420"/>
              <a:gd name="connsiteX10" fmla="*/ 98473 w 10691446"/>
              <a:gd name="connsiteY10" fmla="*/ 1153673 h 8387420"/>
              <a:gd name="connsiteX11" fmla="*/ 14067 w 10691446"/>
              <a:gd name="connsiteY11" fmla="*/ 1702313 h 8387420"/>
              <a:gd name="connsiteX12" fmla="*/ 0 w 10691446"/>
              <a:gd name="connsiteY12" fmla="*/ 2307224 h 8387420"/>
              <a:gd name="connsiteX13" fmla="*/ 14067 w 10691446"/>
              <a:gd name="connsiteY13" fmla="*/ 2377562 h 8387420"/>
              <a:gd name="connsiteX14" fmla="*/ 42203 w 10691446"/>
              <a:gd name="connsiteY14" fmla="*/ 2447901 h 8387420"/>
              <a:gd name="connsiteX15" fmla="*/ 56270 w 10691446"/>
              <a:gd name="connsiteY15" fmla="*/ 2644849 h 8387420"/>
              <a:gd name="connsiteX16" fmla="*/ 98473 w 10691446"/>
              <a:gd name="connsiteY16" fmla="*/ 2869932 h 8387420"/>
              <a:gd name="connsiteX17" fmla="*/ 126609 w 10691446"/>
              <a:gd name="connsiteY17" fmla="*/ 3066879 h 8387420"/>
              <a:gd name="connsiteX18" fmla="*/ 168812 w 10691446"/>
              <a:gd name="connsiteY18" fmla="*/ 3502978 h 8387420"/>
              <a:gd name="connsiteX19" fmla="*/ 182880 w 10691446"/>
              <a:gd name="connsiteY19" fmla="*/ 3573316 h 8387420"/>
              <a:gd name="connsiteX20" fmla="*/ 267286 w 10691446"/>
              <a:gd name="connsiteY20" fmla="*/ 4023482 h 8387420"/>
              <a:gd name="connsiteX21" fmla="*/ 281353 w 10691446"/>
              <a:gd name="connsiteY21" fmla="*/ 4150092 h 8387420"/>
              <a:gd name="connsiteX22" fmla="*/ 309489 w 10691446"/>
              <a:gd name="connsiteY22" fmla="*/ 4529919 h 8387420"/>
              <a:gd name="connsiteX23" fmla="*/ 281353 w 10691446"/>
              <a:gd name="connsiteY23" fmla="*/ 5008221 h 8387420"/>
              <a:gd name="connsiteX24" fmla="*/ 253218 w 10691446"/>
              <a:gd name="connsiteY24" fmla="*/ 5191101 h 8387420"/>
              <a:gd name="connsiteX25" fmla="*/ 239150 w 10691446"/>
              <a:gd name="connsiteY25" fmla="*/ 5514658 h 8387420"/>
              <a:gd name="connsiteX26" fmla="*/ 225083 w 10691446"/>
              <a:gd name="connsiteY26" fmla="*/ 5584996 h 8387420"/>
              <a:gd name="connsiteX27" fmla="*/ 211015 w 10691446"/>
              <a:gd name="connsiteY27" fmla="*/ 5824147 h 8387420"/>
              <a:gd name="connsiteX28" fmla="*/ 225083 w 10691446"/>
              <a:gd name="connsiteY28" fmla="*/ 6513464 h 8387420"/>
              <a:gd name="connsiteX29" fmla="*/ 267286 w 10691446"/>
              <a:gd name="connsiteY29" fmla="*/ 6738547 h 8387420"/>
              <a:gd name="connsiteX30" fmla="*/ 309489 w 10691446"/>
              <a:gd name="connsiteY30" fmla="*/ 6921427 h 8387420"/>
              <a:gd name="connsiteX31" fmla="*/ 351692 w 10691446"/>
              <a:gd name="connsiteY31" fmla="*/ 7033969 h 8387420"/>
              <a:gd name="connsiteX32" fmla="*/ 393895 w 10691446"/>
              <a:gd name="connsiteY32" fmla="*/ 7216849 h 8387420"/>
              <a:gd name="connsiteX33" fmla="*/ 407963 w 10691446"/>
              <a:gd name="connsiteY33" fmla="*/ 7371593 h 8387420"/>
              <a:gd name="connsiteX34" fmla="*/ 422030 w 10691446"/>
              <a:gd name="connsiteY34" fmla="*/ 7427864 h 8387420"/>
              <a:gd name="connsiteX35" fmla="*/ 520504 w 10691446"/>
              <a:gd name="connsiteY35" fmla="*/ 7638879 h 8387420"/>
              <a:gd name="connsiteX36" fmla="*/ 548640 w 10691446"/>
              <a:gd name="connsiteY36" fmla="*/ 7667015 h 8387420"/>
              <a:gd name="connsiteX37" fmla="*/ 633046 w 10691446"/>
              <a:gd name="connsiteY37" fmla="*/ 7765489 h 8387420"/>
              <a:gd name="connsiteX38" fmla="*/ 731520 w 10691446"/>
              <a:gd name="connsiteY38" fmla="*/ 7878030 h 8387420"/>
              <a:gd name="connsiteX39" fmla="*/ 829993 w 10691446"/>
              <a:gd name="connsiteY39" fmla="*/ 7920233 h 8387420"/>
              <a:gd name="connsiteX40" fmla="*/ 984738 w 10691446"/>
              <a:gd name="connsiteY40" fmla="*/ 8004639 h 8387420"/>
              <a:gd name="connsiteX41" fmla="*/ 1153550 w 10691446"/>
              <a:gd name="connsiteY41" fmla="*/ 8060910 h 8387420"/>
              <a:gd name="connsiteX42" fmla="*/ 1280160 w 10691446"/>
              <a:gd name="connsiteY42" fmla="*/ 8103113 h 8387420"/>
              <a:gd name="connsiteX43" fmla="*/ 1702190 w 10691446"/>
              <a:gd name="connsiteY43" fmla="*/ 8131249 h 8387420"/>
              <a:gd name="connsiteX44" fmla="*/ 1758461 w 10691446"/>
              <a:gd name="connsiteY44" fmla="*/ 8159384 h 8387420"/>
              <a:gd name="connsiteX45" fmla="*/ 2602523 w 10691446"/>
              <a:gd name="connsiteY45" fmla="*/ 8145316 h 8387420"/>
              <a:gd name="connsiteX46" fmla="*/ 2715064 w 10691446"/>
              <a:gd name="connsiteY46" fmla="*/ 8131249 h 8387420"/>
              <a:gd name="connsiteX47" fmla="*/ 2869809 w 10691446"/>
              <a:gd name="connsiteY47" fmla="*/ 8117181 h 8387420"/>
              <a:gd name="connsiteX48" fmla="*/ 3137095 w 10691446"/>
              <a:gd name="connsiteY48" fmla="*/ 7962436 h 8387420"/>
              <a:gd name="connsiteX49" fmla="*/ 3221501 w 10691446"/>
              <a:gd name="connsiteY49" fmla="*/ 7878030 h 8387420"/>
              <a:gd name="connsiteX50" fmla="*/ 3291840 w 10691446"/>
              <a:gd name="connsiteY50" fmla="*/ 7779556 h 8387420"/>
              <a:gd name="connsiteX51" fmla="*/ 3376246 w 10691446"/>
              <a:gd name="connsiteY51" fmla="*/ 7667015 h 8387420"/>
              <a:gd name="connsiteX52" fmla="*/ 3404381 w 10691446"/>
              <a:gd name="connsiteY52" fmla="*/ 7582609 h 8387420"/>
              <a:gd name="connsiteX53" fmla="*/ 3474720 w 10691446"/>
              <a:gd name="connsiteY53" fmla="*/ 7427864 h 8387420"/>
              <a:gd name="connsiteX54" fmla="*/ 3559126 w 10691446"/>
              <a:gd name="connsiteY54" fmla="*/ 7118375 h 8387420"/>
              <a:gd name="connsiteX55" fmla="*/ 3573193 w 10691446"/>
              <a:gd name="connsiteY55" fmla="*/ 6963630 h 8387420"/>
              <a:gd name="connsiteX56" fmla="*/ 3601329 w 10691446"/>
              <a:gd name="connsiteY56" fmla="*/ 6752615 h 8387420"/>
              <a:gd name="connsiteX57" fmla="*/ 3587261 w 10691446"/>
              <a:gd name="connsiteY57" fmla="*/ 6640073 h 8387420"/>
              <a:gd name="connsiteX58" fmla="*/ 3559126 w 10691446"/>
              <a:gd name="connsiteY58" fmla="*/ 6161772 h 8387420"/>
              <a:gd name="connsiteX59" fmla="*/ 3615396 w 10691446"/>
              <a:gd name="connsiteY59" fmla="*/ 5669402 h 8387420"/>
              <a:gd name="connsiteX60" fmla="*/ 3671667 w 10691446"/>
              <a:gd name="connsiteY60" fmla="*/ 5542793 h 8387420"/>
              <a:gd name="connsiteX61" fmla="*/ 3699803 w 10691446"/>
              <a:gd name="connsiteY61" fmla="*/ 5514658 h 8387420"/>
              <a:gd name="connsiteX62" fmla="*/ 3727938 w 10691446"/>
              <a:gd name="connsiteY62" fmla="*/ 5458387 h 8387420"/>
              <a:gd name="connsiteX63" fmla="*/ 3784209 w 10691446"/>
              <a:gd name="connsiteY63" fmla="*/ 5402116 h 8387420"/>
              <a:gd name="connsiteX64" fmla="*/ 3812344 w 10691446"/>
              <a:gd name="connsiteY64" fmla="*/ 5317710 h 8387420"/>
              <a:gd name="connsiteX65" fmla="*/ 3826412 w 10691446"/>
              <a:gd name="connsiteY65" fmla="*/ 5275507 h 8387420"/>
              <a:gd name="connsiteX66" fmla="*/ 3868615 w 10691446"/>
              <a:gd name="connsiteY66" fmla="*/ 5233304 h 8387420"/>
              <a:gd name="connsiteX67" fmla="*/ 3924886 w 10691446"/>
              <a:gd name="connsiteY67" fmla="*/ 5162966 h 8387420"/>
              <a:gd name="connsiteX68" fmla="*/ 3967089 w 10691446"/>
              <a:gd name="connsiteY68" fmla="*/ 5148898 h 8387420"/>
              <a:gd name="connsiteX69" fmla="*/ 3962546 w 10691446"/>
              <a:gd name="connsiteY69" fmla="*/ 5026831 h 8387420"/>
              <a:gd name="connsiteX70" fmla="*/ 3882683 w 10691446"/>
              <a:gd name="connsiteY70" fmla="*/ 4966018 h 8387420"/>
              <a:gd name="connsiteX71" fmla="*/ 3693673 w 10691446"/>
              <a:gd name="connsiteY71" fmla="*/ 4301661 h 8387420"/>
              <a:gd name="connsiteX72" fmla="*/ 3702050 w 10691446"/>
              <a:gd name="connsiteY72" fmla="*/ 4054793 h 8387420"/>
              <a:gd name="connsiteX73" fmla="*/ 3961618 w 10691446"/>
              <a:gd name="connsiteY73" fmla="*/ 3275159 h 8387420"/>
              <a:gd name="connsiteX74" fmla="*/ 3965721 w 10691446"/>
              <a:gd name="connsiteY74" fmla="*/ 3218229 h 8387420"/>
              <a:gd name="connsiteX75" fmla="*/ 4029710 w 10691446"/>
              <a:gd name="connsiteY75" fmla="*/ 3212539 h 8387420"/>
              <a:gd name="connsiteX76" fmla="*/ 5201089 w 10691446"/>
              <a:gd name="connsiteY76" fmla="*/ 2562250 h 8387420"/>
              <a:gd name="connsiteX77" fmla="*/ 6404683 w 10691446"/>
              <a:gd name="connsiteY77" fmla="*/ 3215493 h 8387420"/>
              <a:gd name="connsiteX78" fmla="*/ 6463909 w 10691446"/>
              <a:gd name="connsiteY78" fmla="*/ 3287639 h 8387420"/>
              <a:gd name="connsiteX79" fmla="*/ 6689431 w 10691446"/>
              <a:gd name="connsiteY79" fmla="*/ 3886127 h 8387420"/>
              <a:gd name="connsiteX80" fmla="*/ 6688773 w 10691446"/>
              <a:gd name="connsiteY80" fmla="*/ 4575151 h 8387420"/>
              <a:gd name="connsiteX81" fmla="*/ 6465935 w 10691446"/>
              <a:gd name="connsiteY81" fmla="*/ 5010956 h 8387420"/>
              <a:gd name="connsiteX82" fmla="*/ 6461394 w 10691446"/>
              <a:gd name="connsiteY82" fmla="*/ 5078559 h 8387420"/>
              <a:gd name="connsiteX83" fmla="*/ 6682153 w 10691446"/>
              <a:gd name="connsiteY83" fmla="*/ 7230916 h 8387420"/>
              <a:gd name="connsiteX84" fmla="*/ 8932984 w 10691446"/>
              <a:gd name="connsiteY84" fmla="*/ 8314129 h 8387420"/>
              <a:gd name="connsiteX85" fmla="*/ 9073661 w 10691446"/>
              <a:gd name="connsiteY85" fmla="*/ 8285993 h 8387420"/>
              <a:gd name="connsiteX86" fmla="*/ 9369083 w 10691446"/>
              <a:gd name="connsiteY86" fmla="*/ 8145316 h 8387420"/>
              <a:gd name="connsiteX87" fmla="*/ 9453489 w 10691446"/>
              <a:gd name="connsiteY87" fmla="*/ 8131249 h 8387420"/>
              <a:gd name="connsiteX88" fmla="*/ 9636369 w 10691446"/>
              <a:gd name="connsiteY88" fmla="*/ 8074978 h 8387420"/>
              <a:gd name="connsiteX89" fmla="*/ 9692640 w 10691446"/>
              <a:gd name="connsiteY89" fmla="*/ 8046842 h 8387420"/>
              <a:gd name="connsiteX90" fmla="*/ 9791113 w 10691446"/>
              <a:gd name="connsiteY90" fmla="*/ 8018707 h 8387420"/>
              <a:gd name="connsiteX91" fmla="*/ 9889587 w 10691446"/>
              <a:gd name="connsiteY91" fmla="*/ 7962436 h 8387420"/>
              <a:gd name="connsiteX92" fmla="*/ 10339753 w 10691446"/>
              <a:gd name="connsiteY92" fmla="*/ 7399729 h 8387420"/>
              <a:gd name="connsiteX93" fmla="*/ 10649243 w 10691446"/>
              <a:gd name="connsiteY93" fmla="*/ 6640073 h 8387420"/>
              <a:gd name="connsiteX94" fmla="*/ 10691446 w 10691446"/>
              <a:gd name="connsiteY94" fmla="*/ 6429058 h 8387420"/>
              <a:gd name="connsiteX95" fmla="*/ 10649243 w 10691446"/>
              <a:gd name="connsiteY95" fmla="*/ 5767876 h 8387420"/>
              <a:gd name="connsiteX96" fmla="*/ 10635175 w 10691446"/>
              <a:gd name="connsiteY96" fmla="*/ 5444319 h 8387420"/>
              <a:gd name="connsiteX97" fmla="*/ 10592972 w 10691446"/>
              <a:gd name="connsiteY97" fmla="*/ 5205169 h 8387420"/>
              <a:gd name="connsiteX98" fmla="*/ 10522633 w 10691446"/>
              <a:gd name="connsiteY98" fmla="*/ 4656529 h 8387420"/>
              <a:gd name="connsiteX99" fmla="*/ 10494498 w 10691446"/>
              <a:gd name="connsiteY99" fmla="*/ 4473649 h 8387420"/>
              <a:gd name="connsiteX100" fmla="*/ 10424160 w 10691446"/>
              <a:gd name="connsiteY100" fmla="*/ 3798399 h 8387420"/>
              <a:gd name="connsiteX101" fmla="*/ 10410092 w 10691446"/>
              <a:gd name="connsiteY101" fmla="*/ 3460775 h 8387420"/>
              <a:gd name="connsiteX102" fmla="*/ 10339753 w 10691446"/>
              <a:gd name="connsiteY102" fmla="*/ 2813661 h 8387420"/>
              <a:gd name="connsiteX103" fmla="*/ 10297550 w 10691446"/>
              <a:gd name="connsiteY103" fmla="*/ 2574510 h 8387420"/>
              <a:gd name="connsiteX104" fmla="*/ 10269415 w 10691446"/>
              <a:gd name="connsiteY104" fmla="*/ 2279089 h 8387420"/>
              <a:gd name="connsiteX105" fmla="*/ 10213144 w 10691446"/>
              <a:gd name="connsiteY105" fmla="*/ 1969599 h 8387420"/>
              <a:gd name="connsiteX106" fmla="*/ 10114670 w 10691446"/>
              <a:gd name="connsiteY106" fmla="*/ 1575704 h 8387420"/>
              <a:gd name="connsiteX107" fmla="*/ 10086535 w 10691446"/>
              <a:gd name="connsiteY107" fmla="*/ 1252147 h 8387420"/>
              <a:gd name="connsiteX108" fmla="*/ 10072467 w 10691446"/>
              <a:gd name="connsiteY108" fmla="*/ 970793 h 8387420"/>
              <a:gd name="connsiteX109" fmla="*/ 9931790 w 10691446"/>
              <a:gd name="connsiteY109" fmla="*/ 534695 h 8387420"/>
              <a:gd name="connsiteX110" fmla="*/ 9720775 w 10691446"/>
              <a:gd name="connsiteY110" fmla="*/ 478424 h 8387420"/>
              <a:gd name="connsiteX111" fmla="*/ 8764172 w 10691446"/>
              <a:gd name="connsiteY111" fmla="*/ 239274 h 8387420"/>
              <a:gd name="connsiteX112" fmla="*/ 8285871 w 10691446"/>
              <a:gd name="connsiteY112" fmla="*/ 225205 h 8387420"/>
              <a:gd name="connsiteX113" fmla="*/ 7666892 w 10691446"/>
              <a:gd name="connsiteY113" fmla="*/ 520627 h 8387420"/>
              <a:gd name="connsiteX114" fmla="*/ 7160455 w 10691446"/>
              <a:gd name="connsiteY114" fmla="*/ 492492 h 8387420"/>
              <a:gd name="connsiteX115" fmla="*/ 6907236 w 10691446"/>
              <a:gd name="connsiteY115" fmla="*/ 464356 h 8387420"/>
              <a:gd name="connsiteX116" fmla="*/ 6386732 w 10691446"/>
              <a:gd name="connsiteY116" fmla="*/ 436221 h 8387420"/>
              <a:gd name="connsiteX117" fmla="*/ 5725550 w 10691446"/>
              <a:gd name="connsiteY117" fmla="*/ 337747 h 8387420"/>
              <a:gd name="connsiteX118" fmla="*/ 5514535 w 10691446"/>
              <a:gd name="connsiteY118" fmla="*/ 295544 h 8387420"/>
              <a:gd name="connsiteX119" fmla="*/ 4895556 w 10691446"/>
              <a:gd name="connsiteY119" fmla="*/ 225206 h 8387420"/>
              <a:gd name="connsiteX120" fmla="*/ 4501661 w 10691446"/>
              <a:gd name="connsiteY120" fmla="*/ 140799 h 8387420"/>
              <a:gd name="connsiteX121" fmla="*/ 4304713 w 10691446"/>
              <a:gd name="connsiteY121" fmla="*/ 84529 h 8387420"/>
              <a:gd name="connsiteX122" fmla="*/ 4079630 w 10691446"/>
              <a:gd name="connsiteY122" fmla="*/ 42326 h 8387420"/>
              <a:gd name="connsiteX123" fmla="*/ 3896750 w 10691446"/>
              <a:gd name="connsiteY123" fmla="*/ 28258 h 8387420"/>
              <a:gd name="connsiteX124" fmla="*/ 3854547 w 10691446"/>
              <a:gd name="connsiteY124" fmla="*/ 14190 h 8387420"/>
              <a:gd name="connsiteX125" fmla="*/ 3432516 w 10691446"/>
              <a:gd name="connsiteY125" fmla="*/ 14190 h 8387420"/>
              <a:gd name="connsiteX126" fmla="*/ 3263704 w 10691446"/>
              <a:gd name="connsiteY126" fmla="*/ 42326 h 8387420"/>
              <a:gd name="connsiteX127" fmla="*/ 2982350 w 10691446"/>
              <a:gd name="connsiteY127" fmla="*/ 56393 h 8387420"/>
              <a:gd name="connsiteX128" fmla="*/ 2799470 w 10691446"/>
              <a:gd name="connsiteY128" fmla="*/ 70461 h 8387420"/>
              <a:gd name="connsiteX129" fmla="*/ 2433710 w 10691446"/>
              <a:gd name="connsiteY129" fmla="*/ 126732 h 8387420"/>
              <a:gd name="connsiteX130" fmla="*/ 1491175 w 10691446"/>
              <a:gd name="connsiteY130" fmla="*/ 154867 h 8387420"/>
              <a:gd name="connsiteX131" fmla="*/ 1406769 w 10691446"/>
              <a:gd name="connsiteY131" fmla="*/ 168935 h 8387420"/>
              <a:gd name="connsiteX132" fmla="*/ 1364566 w 10691446"/>
              <a:gd name="connsiteY132" fmla="*/ 183002 h 8387420"/>
              <a:gd name="connsiteX133" fmla="*/ 1237956 w 10691446"/>
              <a:gd name="connsiteY133" fmla="*/ 197070 h 8387420"/>
              <a:gd name="connsiteX134" fmla="*/ 1083212 w 10691446"/>
              <a:gd name="connsiteY134" fmla="*/ 225206 h 8387420"/>
              <a:gd name="connsiteX135" fmla="*/ 970670 w 10691446"/>
              <a:gd name="connsiteY135" fmla="*/ 239273 h 8387420"/>
              <a:gd name="connsiteX136" fmla="*/ 858129 w 10691446"/>
              <a:gd name="connsiteY136" fmla="*/ 267409 h 8387420"/>
              <a:gd name="connsiteX137" fmla="*/ 858129 w 10691446"/>
              <a:gd name="connsiteY137" fmla="*/ 281476 h 8387420"/>
              <a:gd name="connsiteX138" fmla="*/ 858129 w 10691446"/>
              <a:gd name="connsiteY138" fmla="*/ 281476 h 8387420"/>
              <a:gd name="connsiteX0" fmla="*/ 900332 w 10691446"/>
              <a:gd name="connsiteY0" fmla="*/ 253341 h 8387420"/>
              <a:gd name="connsiteX1" fmla="*/ 900332 w 10691446"/>
              <a:gd name="connsiteY1" fmla="*/ 253341 h 8387420"/>
              <a:gd name="connsiteX2" fmla="*/ 759655 w 10691446"/>
              <a:gd name="connsiteY2" fmla="*/ 295544 h 8387420"/>
              <a:gd name="connsiteX3" fmla="*/ 548640 w 10691446"/>
              <a:gd name="connsiteY3" fmla="*/ 450289 h 8387420"/>
              <a:gd name="connsiteX4" fmla="*/ 450166 w 10691446"/>
              <a:gd name="connsiteY4" fmla="*/ 520627 h 8387420"/>
              <a:gd name="connsiteX5" fmla="*/ 393895 w 10691446"/>
              <a:gd name="connsiteY5" fmla="*/ 576898 h 8387420"/>
              <a:gd name="connsiteX6" fmla="*/ 239150 w 10691446"/>
              <a:gd name="connsiteY6" fmla="*/ 703507 h 8387420"/>
              <a:gd name="connsiteX7" fmla="*/ 182880 w 10691446"/>
              <a:gd name="connsiteY7" fmla="*/ 787913 h 8387420"/>
              <a:gd name="connsiteX8" fmla="*/ 168812 w 10691446"/>
              <a:gd name="connsiteY8" fmla="*/ 844184 h 8387420"/>
              <a:gd name="connsiteX9" fmla="*/ 126609 w 10691446"/>
              <a:gd name="connsiteY9" fmla="*/ 956726 h 8387420"/>
              <a:gd name="connsiteX10" fmla="*/ 98473 w 10691446"/>
              <a:gd name="connsiteY10" fmla="*/ 1153673 h 8387420"/>
              <a:gd name="connsiteX11" fmla="*/ 14067 w 10691446"/>
              <a:gd name="connsiteY11" fmla="*/ 1702313 h 8387420"/>
              <a:gd name="connsiteX12" fmla="*/ 0 w 10691446"/>
              <a:gd name="connsiteY12" fmla="*/ 2307224 h 8387420"/>
              <a:gd name="connsiteX13" fmla="*/ 14067 w 10691446"/>
              <a:gd name="connsiteY13" fmla="*/ 2377562 h 8387420"/>
              <a:gd name="connsiteX14" fmla="*/ 42203 w 10691446"/>
              <a:gd name="connsiteY14" fmla="*/ 2447901 h 8387420"/>
              <a:gd name="connsiteX15" fmla="*/ 56270 w 10691446"/>
              <a:gd name="connsiteY15" fmla="*/ 2644849 h 8387420"/>
              <a:gd name="connsiteX16" fmla="*/ 98473 w 10691446"/>
              <a:gd name="connsiteY16" fmla="*/ 2869932 h 8387420"/>
              <a:gd name="connsiteX17" fmla="*/ 126609 w 10691446"/>
              <a:gd name="connsiteY17" fmla="*/ 3066879 h 8387420"/>
              <a:gd name="connsiteX18" fmla="*/ 168812 w 10691446"/>
              <a:gd name="connsiteY18" fmla="*/ 3502978 h 8387420"/>
              <a:gd name="connsiteX19" fmla="*/ 182880 w 10691446"/>
              <a:gd name="connsiteY19" fmla="*/ 3573316 h 8387420"/>
              <a:gd name="connsiteX20" fmla="*/ 267286 w 10691446"/>
              <a:gd name="connsiteY20" fmla="*/ 4023482 h 8387420"/>
              <a:gd name="connsiteX21" fmla="*/ 281353 w 10691446"/>
              <a:gd name="connsiteY21" fmla="*/ 4150092 h 8387420"/>
              <a:gd name="connsiteX22" fmla="*/ 309489 w 10691446"/>
              <a:gd name="connsiteY22" fmla="*/ 4529919 h 8387420"/>
              <a:gd name="connsiteX23" fmla="*/ 281353 w 10691446"/>
              <a:gd name="connsiteY23" fmla="*/ 5008221 h 8387420"/>
              <a:gd name="connsiteX24" fmla="*/ 253218 w 10691446"/>
              <a:gd name="connsiteY24" fmla="*/ 5191101 h 8387420"/>
              <a:gd name="connsiteX25" fmla="*/ 239150 w 10691446"/>
              <a:gd name="connsiteY25" fmla="*/ 5514658 h 8387420"/>
              <a:gd name="connsiteX26" fmla="*/ 225083 w 10691446"/>
              <a:gd name="connsiteY26" fmla="*/ 5584996 h 8387420"/>
              <a:gd name="connsiteX27" fmla="*/ 211015 w 10691446"/>
              <a:gd name="connsiteY27" fmla="*/ 5824147 h 8387420"/>
              <a:gd name="connsiteX28" fmla="*/ 225083 w 10691446"/>
              <a:gd name="connsiteY28" fmla="*/ 6513464 h 8387420"/>
              <a:gd name="connsiteX29" fmla="*/ 267286 w 10691446"/>
              <a:gd name="connsiteY29" fmla="*/ 6738547 h 8387420"/>
              <a:gd name="connsiteX30" fmla="*/ 309489 w 10691446"/>
              <a:gd name="connsiteY30" fmla="*/ 6921427 h 8387420"/>
              <a:gd name="connsiteX31" fmla="*/ 351692 w 10691446"/>
              <a:gd name="connsiteY31" fmla="*/ 7033969 h 8387420"/>
              <a:gd name="connsiteX32" fmla="*/ 393895 w 10691446"/>
              <a:gd name="connsiteY32" fmla="*/ 7216849 h 8387420"/>
              <a:gd name="connsiteX33" fmla="*/ 407963 w 10691446"/>
              <a:gd name="connsiteY33" fmla="*/ 7371593 h 8387420"/>
              <a:gd name="connsiteX34" fmla="*/ 422030 w 10691446"/>
              <a:gd name="connsiteY34" fmla="*/ 7427864 h 8387420"/>
              <a:gd name="connsiteX35" fmla="*/ 520504 w 10691446"/>
              <a:gd name="connsiteY35" fmla="*/ 7638879 h 8387420"/>
              <a:gd name="connsiteX36" fmla="*/ 548640 w 10691446"/>
              <a:gd name="connsiteY36" fmla="*/ 7667015 h 8387420"/>
              <a:gd name="connsiteX37" fmla="*/ 633046 w 10691446"/>
              <a:gd name="connsiteY37" fmla="*/ 7765489 h 8387420"/>
              <a:gd name="connsiteX38" fmla="*/ 731520 w 10691446"/>
              <a:gd name="connsiteY38" fmla="*/ 7878030 h 8387420"/>
              <a:gd name="connsiteX39" fmla="*/ 829993 w 10691446"/>
              <a:gd name="connsiteY39" fmla="*/ 7920233 h 8387420"/>
              <a:gd name="connsiteX40" fmla="*/ 984738 w 10691446"/>
              <a:gd name="connsiteY40" fmla="*/ 8004639 h 8387420"/>
              <a:gd name="connsiteX41" fmla="*/ 1153550 w 10691446"/>
              <a:gd name="connsiteY41" fmla="*/ 8060910 h 8387420"/>
              <a:gd name="connsiteX42" fmla="*/ 1280160 w 10691446"/>
              <a:gd name="connsiteY42" fmla="*/ 8103113 h 8387420"/>
              <a:gd name="connsiteX43" fmla="*/ 1702190 w 10691446"/>
              <a:gd name="connsiteY43" fmla="*/ 8131249 h 8387420"/>
              <a:gd name="connsiteX44" fmla="*/ 1758461 w 10691446"/>
              <a:gd name="connsiteY44" fmla="*/ 8159384 h 8387420"/>
              <a:gd name="connsiteX45" fmla="*/ 2602523 w 10691446"/>
              <a:gd name="connsiteY45" fmla="*/ 8145316 h 8387420"/>
              <a:gd name="connsiteX46" fmla="*/ 2715064 w 10691446"/>
              <a:gd name="connsiteY46" fmla="*/ 8131249 h 8387420"/>
              <a:gd name="connsiteX47" fmla="*/ 2869809 w 10691446"/>
              <a:gd name="connsiteY47" fmla="*/ 8117181 h 8387420"/>
              <a:gd name="connsiteX48" fmla="*/ 3137095 w 10691446"/>
              <a:gd name="connsiteY48" fmla="*/ 7962436 h 8387420"/>
              <a:gd name="connsiteX49" fmla="*/ 3221501 w 10691446"/>
              <a:gd name="connsiteY49" fmla="*/ 7878030 h 8387420"/>
              <a:gd name="connsiteX50" fmla="*/ 3291840 w 10691446"/>
              <a:gd name="connsiteY50" fmla="*/ 7779556 h 8387420"/>
              <a:gd name="connsiteX51" fmla="*/ 3376246 w 10691446"/>
              <a:gd name="connsiteY51" fmla="*/ 7667015 h 8387420"/>
              <a:gd name="connsiteX52" fmla="*/ 3404381 w 10691446"/>
              <a:gd name="connsiteY52" fmla="*/ 7582609 h 8387420"/>
              <a:gd name="connsiteX53" fmla="*/ 3474720 w 10691446"/>
              <a:gd name="connsiteY53" fmla="*/ 7427864 h 8387420"/>
              <a:gd name="connsiteX54" fmla="*/ 3559126 w 10691446"/>
              <a:gd name="connsiteY54" fmla="*/ 7118375 h 8387420"/>
              <a:gd name="connsiteX55" fmla="*/ 3573193 w 10691446"/>
              <a:gd name="connsiteY55" fmla="*/ 6963630 h 8387420"/>
              <a:gd name="connsiteX56" fmla="*/ 3601329 w 10691446"/>
              <a:gd name="connsiteY56" fmla="*/ 6752615 h 8387420"/>
              <a:gd name="connsiteX57" fmla="*/ 3587261 w 10691446"/>
              <a:gd name="connsiteY57" fmla="*/ 6640073 h 8387420"/>
              <a:gd name="connsiteX58" fmla="*/ 3559126 w 10691446"/>
              <a:gd name="connsiteY58" fmla="*/ 6161772 h 8387420"/>
              <a:gd name="connsiteX59" fmla="*/ 3615396 w 10691446"/>
              <a:gd name="connsiteY59" fmla="*/ 5669402 h 8387420"/>
              <a:gd name="connsiteX60" fmla="*/ 3671667 w 10691446"/>
              <a:gd name="connsiteY60" fmla="*/ 5542793 h 8387420"/>
              <a:gd name="connsiteX61" fmla="*/ 3699803 w 10691446"/>
              <a:gd name="connsiteY61" fmla="*/ 5514658 h 8387420"/>
              <a:gd name="connsiteX62" fmla="*/ 3727938 w 10691446"/>
              <a:gd name="connsiteY62" fmla="*/ 5458387 h 8387420"/>
              <a:gd name="connsiteX63" fmla="*/ 3784209 w 10691446"/>
              <a:gd name="connsiteY63" fmla="*/ 5402116 h 8387420"/>
              <a:gd name="connsiteX64" fmla="*/ 3812344 w 10691446"/>
              <a:gd name="connsiteY64" fmla="*/ 5317710 h 8387420"/>
              <a:gd name="connsiteX65" fmla="*/ 3826412 w 10691446"/>
              <a:gd name="connsiteY65" fmla="*/ 5275507 h 8387420"/>
              <a:gd name="connsiteX66" fmla="*/ 3868615 w 10691446"/>
              <a:gd name="connsiteY66" fmla="*/ 5233304 h 8387420"/>
              <a:gd name="connsiteX67" fmla="*/ 3924886 w 10691446"/>
              <a:gd name="connsiteY67" fmla="*/ 5162966 h 8387420"/>
              <a:gd name="connsiteX68" fmla="*/ 3967089 w 10691446"/>
              <a:gd name="connsiteY68" fmla="*/ 5148898 h 8387420"/>
              <a:gd name="connsiteX69" fmla="*/ 3962546 w 10691446"/>
              <a:gd name="connsiteY69" fmla="*/ 5026831 h 8387420"/>
              <a:gd name="connsiteX70" fmla="*/ 3882683 w 10691446"/>
              <a:gd name="connsiteY70" fmla="*/ 4966018 h 8387420"/>
              <a:gd name="connsiteX71" fmla="*/ 3693673 w 10691446"/>
              <a:gd name="connsiteY71" fmla="*/ 4301661 h 8387420"/>
              <a:gd name="connsiteX72" fmla="*/ 3702050 w 10691446"/>
              <a:gd name="connsiteY72" fmla="*/ 4054793 h 8387420"/>
              <a:gd name="connsiteX73" fmla="*/ 3961618 w 10691446"/>
              <a:gd name="connsiteY73" fmla="*/ 3275159 h 8387420"/>
              <a:gd name="connsiteX74" fmla="*/ 3965721 w 10691446"/>
              <a:gd name="connsiteY74" fmla="*/ 3218229 h 8387420"/>
              <a:gd name="connsiteX75" fmla="*/ 4029710 w 10691446"/>
              <a:gd name="connsiteY75" fmla="*/ 3212539 h 8387420"/>
              <a:gd name="connsiteX76" fmla="*/ 5201089 w 10691446"/>
              <a:gd name="connsiteY76" fmla="*/ 2562250 h 8387420"/>
              <a:gd name="connsiteX77" fmla="*/ 6404683 w 10691446"/>
              <a:gd name="connsiteY77" fmla="*/ 3215493 h 8387420"/>
              <a:gd name="connsiteX78" fmla="*/ 6463909 w 10691446"/>
              <a:gd name="connsiteY78" fmla="*/ 3287639 h 8387420"/>
              <a:gd name="connsiteX79" fmla="*/ 6689431 w 10691446"/>
              <a:gd name="connsiteY79" fmla="*/ 3886127 h 8387420"/>
              <a:gd name="connsiteX80" fmla="*/ 6688773 w 10691446"/>
              <a:gd name="connsiteY80" fmla="*/ 4575151 h 8387420"/>
              <a:gd name="connsiteX81" fmla="*/ 6465935 w 10691446"/>
              <a:gd name="connsiteY81" fmla="*/ 5010956 h 8387420"/>
              <a:gd name="connsiteX82" fmla="*/ 6461394 w 10691446"/>
              <a:gd name="connsiteY82" fmla="*/ 5078559 h 8387420"/>
              <a:gd name="connsiteX83" fmla="*/ 6961553 w 10691446"/>
              <a:gd name="connsiteY83" fmla="*/ 7230916 h 8387420"/>
              <a:gd name="connsiteX84" fmla="*/ 8932984 w 10691446"/>
              <a:gd name="connsiteY84" fmla="*/ 8314129 h 8387420"/>
              <a:gd name="connsiteX85" fmla="*/ 9073661 w 10691446"/>
              <a:gd name="connsiteY85" fmla="*/ 8285993 h 8387420"/>
              <a:gd name="connsiteX86" fmla="*/ 9369083 w 10691446"/>
              <a:gd name="connsiteY86" fmla="*/ 8145316 h 8387420"/>
              <a:gd name="connsiteX87" fmla="*/ 9453489 w 10691446"/>
              <a:gd name="connsiteY87" fmla="*/ 8131249 h 8387420"/>
              <a:gd name="connsiteX88" fmla="*/ 9636369 w 10691446"/>
              <a:gd name="connsiteY88" fmla="*/ 8074978 h 8387420"/>
              <a:gd name="connsiteX89" fmla="*/ 9692640 w 10691446"/>
              <a:gd name="connsiteY89" fmla="*/ 8046842 h 8387420"/>
              <a:gd name="connsiteX90" fmla="*/ 9791113 w 10691446"/>
              <a:gd name="connsiteY90" fmla="*/ 8018707 h 8387420"/>
              <a:gd name="connsiteX91" fmla="*/ 9889587 w 10691446"/>
              <a:gd name="connsiteY91" fmla="*/ 7962436 h 8387420"/>
              <a:gd name="connsiteX92" fmla="*/ 10339753 w 10691446"/>
              <a:gd name="connsiteY92" fmla="*/ 7399729 h 8387420"/>
              <a:gd name="connsiteX93" fmla="*/ 10649243 w 10691446"/>
              <a:gd name="connsiteY93" fmla="*/ 6640073 h 8387420"/>
              <a:gd name="connsiteX94" fmla="*/ 10691446 w 10691446"/>
              <a:gd name="connsiteY94" fmla="*/ 6429058 h 8387420"/>
              <a:gd name="connsiteX95" fmla="*/ 10649243 w 10691446"/>
              <a:gd name="connsiteY95" fmla="*/ 5767876 h 8387420"/>
              <a:gd name="connsiteX96" fmla="*/ 10635175 w 10691446"/>
              <a:gd name="connsiteY96" fmla="*/ 5444319 h 8387420"/>
              <a:gd name="connsiteX97" fmla="*/ 10592972 w 10691446"/>
              <a:gd name="connsiteY97" fmla="*/ 5205169 h 8387420"/>
              <a:gd name="connsiteX98" fmla="*/ 10522633 w 10691446"/>
              <a:gd name="connsiteY98" fmla="*/ 4656529 h 8387420"/>
              <a:gd name="connsiteX99" fmla="*/ 10494498 w 10691446"/>
              <a:gd name="connsiteY99" fmla="*/ 4473649 h 8387420"/>
              <a:gd name="connsiteX100" fmla="*/ 10424160 w 10691446"/>
              <a:gd name="connsiteY100" fmla="*/ 3798399 h 8387420"/>
              <a:gd name="connsiteX101" fmla="*/ 10410092 w 10691446"/>
              <a:gd name="connsiteY101" fmla="*/ 3460775 h 8387420"/>
              <a:gd name="connsiteX102" fmla="*/ 10339753 w 10691446"/>
              <a:gd name="connsiteY102" fmla="*/ 2813661 h 8387420"/>
              <a:gd name="connsiteX103" fmla="*/ 10297550 w 10691446"/>
              <a:gd name="connsiteY103" fmla="*/ 2574510 h 8387420"/>
              <a:gd name="connsiteX104" fmla="*/ 10269415 w 10691446"/>
              <a:gd name="connsiteY104" fmla="*/ 2279089 h 8387420"/>
              <a:gd name="connsiteX105" fmla="*/ 10213144 w 10691446"/>
              <a:gd name="connsiteY105" fmla="*/ 1969599 h 8387420"/>
              <a:gd name="connsiteX106" fmla="*/ 10114670 w 10691446"/>
              <a:gd name="connsiteY106" fmla="*/ 1575704 h 8387420"/>
              <a:gd name="connsiteX107" fmla="*/ 10086535 w 10691446"/>
              <a:gd name="connsiteY107" fmla="*/ 1252147 h 8387420"/>
              <a:gd name="connsiteX108" fmla="*/ 10072467 w 10691446"/>
              <a:gd name="connsiteY108" fmla="*/ 970793 h 8387420"/>
              <a:gd name="connsiteX109" fmla="*/ 9931790 w 10691446"/>
              <a:gd name="connsiteY109" fmla="*/ 534695 h 8387420"/>
              <a:gd name="connsiteX110" fmla="*/ 9720775 w 10691446"/>
              <a:gd name="connsiteY110" fmla="*/ 478424 h 8387420"/>
              <a:gd name="connsiteX111" fmla="*/ 8764172 w 10691446"/>
              <a:gd name="connsiteY111" fmla="*/ 239274 h 8387420"/>
              <a:gd name="connsiteX112" fmla="*/ 8285871 w 10691446"/>
              <a:gd name="connsiteY112" fmla="*/ 225205 h 8387420"/>
              <a:gd name="connsiteX113" fmla="*/ 7666892 w 10691446"/>
              <a:gd name="connsiteY113" fmla="*/ 520627 h 8387420"/>
              <a:gd name="connsiteX114" fmla="*/ 7160455 w 10691446"/>
              <a:gd name="connsiteY114" fmla="*/ 492492 h 8387420"/>
              <a:gd name="connsiteX115" fmla="*/ 6907236 w 10691446"/>
              <a:gd name="connsiteY115" fmla="*/ 464356 h 8387420"/>
              <a:gd name="connsiteX116" fmla="*/ 6386732 w 10691446"/>
              <a:gd name="connsiteY116" fmla="*/ 436221 h 8387420"/>
              <a:gd name="connsiteX117" fmla="*/ 5725550 w 10691446"/>
              <a:gd name="connsiteY117" fmla="*/ 337747 h 8387420"/>
              <a:gd name="connsiteX118" fmla="*/ 5514535 w 10691446"/>
              <a:gd name="connsiteY118" fmla="*/ 295544 h 8387420"/>
              <a:gd name="connsiteX119" fmla="*/ 4895556 w 10691446"/>
              <a:gd name="connsiteY119" fmla="*/ 225206 h 8387420"/>
              <a:gd name="connsiteX120" fmla="*/ 4501661 w 10691446"/>
              <a:gd name="connsiteY120" fmla="*/ 140799 h 8387420"/>
              <a:gd name="connsiteX121" fmla="*/ 4304713 w 10691446"/>
              <a:gd name="connsiteY121" fmla="*/ 84529 h 8387420"/>
              <a:gd name="connsiteX122" fmla="*/ 4079630 w 10691446"/>
              <a:gd name="connsiteY122" fmla="*/ 42326 h 8387420"/>
              <a:gd name="connsiteX123" fmla="*/ 3896750 w 10691446"/>
              <a:gd name="connsiteY123" fmla="*/ 28258 h 8387420"/>
              <a:gd name="connsiteX124" fmla="*/ 3854547 w 10691446"/>
              <a:gd name="connsiteY124" fmla="*/ 14190 h 8387420"/>
              <a:gd name="connsiteX125" fmla="*/ 3432516 w 10691446"/>
              <a:gd name="connsiteY125" fmla="*/ 14190 h 8387420"/>
              <a:gd name="connsiteX126" fmla="*/ 3263704 w 10691446"/>
              <a:gd name="connsiteY126" fmla="*/ 42326 h 8387420"/>
              <a:gd name="connsiteX127" fmla="*/ 2982350 w 10691446"/>
              <a:gd name="connsiteY127" fmla="*/ 56393 h 8387420"/>
              <a:gd name="connsiteX128" fmla="*/ 2799470 w 10691446"/>
              <a:gd name="connsiteY128" fmla="*/ 70461 h 8387420"/>
              <a:gd name="connsiteX129" fmla="*/ 2433710 w 10691446"/>
              <a:gd name="connsiteY129" fmla="*/ 126732 h 8387420"/>
              <a:gd name="connsiteX130" fmla="*/ 1491175 w 10691446"/>
              <a:gd name="connsiteY130" fmla="*/ 154867 h 8387420"/>
              <a:gd name="connsiteX131" fmla="*/ 1406769 w 10691446"/>
              <a:gd name="connsiteY131" fmla="*/ 168935 h 8387420"/>
              <a:gd name="connsiteX132" fmla="*/ 1364566 w 10691446"/>
              <a:gd name="connsiteY132" fmla="*/ 183002 h 8387420"/>
              <a:gd name="connsiteX133" fmla="*/ 1237956 w 10691446"/>
              <a:gd name="connsiteY133" fmla="*/ 197070 h 8387420"/>
              <a:gd name="connsiteX134" fmla="*/ 1083212 w 10691446"/>
              <a:gd name="connsiteY134" fmla="*/ 225206 h 8387420"/>
              <a:gd name="connsiteX135" fmla="*/ 970670 w 10691446"/>
              <a:gd name="connsiteY135" fmla="*/ 239273 h 8387420"/>
              <a:gd name="connsiteX136" fmla="*/ 858129 w 10691446"/>
              <a:gd name="connsiteY136" fmla="*/ 267409 h 8387420"/>
              <a:gd name="connsiteX137" fmla="*/ 858129 w 10691446"/>
              <a:gd name="connsiteY137" fmla="*/ 281476 h 8387420"/>
              <a:gd name="connsiteX138" fmla="*/ 858129 w 10691446"/>
              <a:gd name="connsiteY138" fmla="*/ 281476 h 8387420"/>
              <a:gd name="connsiteX0" fmla="*/ 900332 w 10691446"/>
              <a:gd name="connsiteY0" fmla="*/ 253341 h 8394917"/>
              <a:gd name="connsiteX1" fmla="*/ 900332 w 10691446"/>
              <a:gd name="connsiteY1" fmla="*/ 253341 h 8394917"/>
              <a:gd name="connsiteX2" fmla="*/ 759655 w 10691446"/>
              <a:gd name="connsiteY2" fmla="*/ 295544 h 8394917"/>
              <a:gd name="connsiteX3" fmla="*/ 548640 w 10691446"/>
              <a:gd name="connsiteY3" fmla="*/ 450289 h 8394917"/>
              <a:gd name="connsiteX4" fmla="*/ 450166 w 10691446"/>
              <a:gd name="connsiteY4" fmla="*/ 520627 h 8394917"/>
              <a:gd name="connsiteX5" fmla="*/ 393895 w 10691446"/>
              <a:gd name="connsiteY5" fmla="*/ 576898 h 8394917"/>
              <a:gd name="connsiteX6" fmla="*/ 239150 w 10691446"/>
              <a:gd name="connsiteY6" fmla="*/ 703507 h 8394917"/>
              <a:gd name="connsiteX7" fmla="*/ 182880 w 10691446"/>
              <a:gd name="connsiteY7" fmla="*/ 787913 h 8394917"/>
              <a:gd name="connsiteX8" fmla="*/ 168812 w 10691446"/>
              <a:gd name="connsiteY8" fmla="*/ 844184 h 8394917"/>
              <a:gd name="connsiteX9" fmla="*/ 126609 w 10691446"/>
              <a:gd name="connsiteY9" fmla="*/ 956726 h 8394917"/>
              <a:gd name="connsiteX10" fmla="*/ 98473 w 10691446"/>
              <a:gd name="connsiteY10" fmla="*/ 1153673 h 8394917"/>
              <a:gd name="connsiteX11" fmla="*/ 14067 w 10691446"/>
              <a:gd name="connsiteY11" fmla="*/ 1702313 h 8394917"/>
              <a:gd name="connsiteX12" fmla="*/ 0 w 10691446"/>
              <a:gd name="connsiteY12" fmla="*/ 2307224 h 8394917"/>
              <a:gd name="connsiteX13" fmla="*/ 14067 w 10691446"/>
              <a:gd name="connsiteY13" fmla="*/ 2377562 h 8394917"/>
              <a:gd name="connsiteX14" fmla="*/ 42203 w 10691446"/>
              <a:gd name="connsiteY14" fmla="*/ 2447901 h 8394917"/>
              <a:gd name="connsiteX15" fmla="*/ 56270 w 10691446"/>
              <a:gd name="connsiteY15" fmla="*/ 2644849 h 8394917"/>
              <a:gd name="connsiteX16" fmla="*/ 98473 w 10691446"/>
              <a:gd name="connsiteY16" fmla="*/ 2869932 h 8394917"/>
              <a:gd name="connsiteX17" fmla="*/ 126609 w 10691446"/>
              <a:gd name="connsiteY17" fmla="*/ 3066879 h 8394917"/>
              <a:gd name="connsiteX18" fmla="*/ 168812 w 10691446"/>
              <a:gd name="connsiteY18" fmla="*/ 3502978 h 8394917"/>
              <a:gd name="connsiteX19" fmla="*/ 182880 w 10691446"/>
              <a:gd name="connsiteY19" fmla="*/ 3573316 h 8394917"/>
              <a:gd name="connsiteX20" fmla="*/ 267286 w 10691446"/>
              <a:gd name="connsiteY20" fmla="*/ 4023482 h 8394917"/>
              <a:gd name="connsiteX21" fmla="*/ 281353 w 10691446"/>
              <a:gd name="connsiteY21" fmla="*/ 4150092 h 8394917"/>
              <a:gd name="connsiteX22" fmla="*/ 309489 w 10691446"/>
              <a:gd name="connsiteY22" fmla="*/ 4529919 h 8394917"/>
              <a:gd name="connsiteX23" fmla="*/ 281353 w 10691446"/>
              <a:gd name="connsiteY23" fmla="*/ 5008221 h 8394917"/>
              <a:gd name="connsiteX24" fmla="*/ 253218 w 10691446"/>
              <a:gd name="connsiteY24" fmla="*/ 5191101 h 8394917"/>
              <a:gd name="connsiteX25" fmla="*/ 239150 w 10691446"/>
              <a:gd name="connsiteY25" fmla="*/ 5514658 h 8394917"/>
              <a:gd name="connsiteX26" fmla="*/ 225083 w 10691446"/>
              <a:gd name="connsiteY26" fmla="*/ 5584996 h 8394917"/>
              <a:gd name="connsiteX27" fmla="*/ 211015 w 10691446"/>
              <a:gd name="connsiteY27" fmla="*/ 5824147 h 8394917"/>
              <a:gd name="connsiteX28" fmla="*/ 225083 w 10691446"/>
              <a:gd name="connsiteY28" fmla="*/ 6513464 h 8394917"/>
              <a:gd name="connsiteX29" fmla="*/ 267286 w 10691446"/>
              <a:gd name="connsiteY29" fmla="*/ 6738547 h 8394917"/>
              <a:gd name="connsiteX30" fmla="*/ 309489 w 10691446"/>
              <a:gd name="connsiteY30" fmla="*/ 6921427 h 8394917"/>
              <a:gd name="connsiteX31" fmla="*/ 351692 w 10691446"/>
              <a:gd name="connsiteY31" fmla="*/ 7033969 h 8394917"/>
              <a:gd name="connsiteX32" fmla="*/ 393895 w 10691446"/>
              <a:gd name="connsiteY32" fmla="*/ 7216849 h 8394917"/>
              <a:gd name="connsiteX33" fmla="*/ 407963 w 10691446"/>
              <a:gd name="connsiteY33" fmla="*/ 7371593 h 8394917"/>
              <a:gd name="connsiteX34" fmla="*/ 422030 w 10691446"/>
              <a:gd name="connsiteY34" fmla="*/ 7427864 h 8394917"/>
              <a:gd name="connsiteX35" fmla="*/ 520504 w 10691446"/>
              <a:gd name="connsiteY35" fmla="*/ 7638879 h 8394917"/>
              <a:gd name="connsiteX36" fmla="*/ 548640 w 10691446"/>
              <a:gd name="connsiteY36" fmla="*/ 7667015 h 8394917"/>
              <a:gd name="connsiteX37" fmla="*/ 633046 w 10691446"/>
              <a:gd name="connsiteY37" fmla="*/ 7765489 h 8394917"/>
              <a:gd name="connsiteX38" fmla="*/ 731520 w 10691446"/>
              <a:gd name="connsiteY38" fmla="*/ 7878030 h 8394917"/>
              <a:gd name="connsiteX39" fmla="*/ 829993 w 10691446"/>
              <a:gd name="connsiteY39" fmla="*/ 7920233 h 8394917"/>
              <a:gd name="connsiteX40" fmla="*/ 984738 w 10691446"/>
              <a:gd name="connsiteY40" fmla="*/ 8004639 h 8394917"/>
              <a:gd name="connsiteX41" fmla="*/ 1153550 w 10691446"/>
              <a:gd name="connsiteY41" fmla="*/ 8060910 h 8394917"/>
              <a:gd name="connsiteX42" fmla="*/ 1280160 w 10691446"/>
              <a:gd name="connsiteY42" fmla="*/ 8103113 h 8394917"/>
              <a:gd name="connsiteX43" fmla="*/ 1702190 w 10691446"/>
              <a:gd name="connsiteY43" fmla="*/ 8131249 h 8394917"/>
              <a:gd name="connsiteX44" fmla="*/ 1758461 w 10691446"/>
              <a:gd name="connsiteY44" fmla="*/ 8159384 h 8394917"/>
              <a:gd name="connsiteX45" fmla="*/ 2602523 w 10691446"/>
              <a:gd name="connsiteY45" fmla="*/ 8145316 h 8394917"/>
              <a:gd name="connsiteX46" fmla="*/ 2715064 w 10691446"/>
              <a:gd name="connsiteY46" fmla="*/ 8131249 h 8394917"/>
              <a:gd name="connsiteX47" fmla="*/ 2869809 w 10691446"/>
              <a:gd name="connsiteY47" fmla="*/ 8117181 h 8394917"/>
              <a:gd name="connsiteX48" fmla="*/ 3137095 w 10691446"/>
              <a:gd name="connsiteY48" fmla="*/ 7962436 h 8394917"/>
              <a:gd name="connsiteX49" fmla="*/ 3221501 w 10691446"/>
              <a:gd name="connsiteY49" fmla="*/ 7878030 h 8394917"/>
              <a:gd name="connsiteX50" fmla="*/ 3291840 w 10691446"/>
              <a:gd name="connsiteY50" fmla="*/ 7779556 h 8394917"/>
              <a:gd name="connsiteX51" fmla="*/ 3376246 w 10691446"/>
              <a:gd name="connsiteY51" fmla="*/ 7667015 h 8394917"/>
              <a:gd name="connsiteX52" fmla="*/ 3404381 w 10691446"/>
              <a:gd name="connsiteY52" fmla="*/ 7582609 h 8394917"/>
              <a:gd name="connsiteX53" fmla="*/ 3474720 w 10691446"/>
              <a:gd name="connsiteY53" fmla="*/ 7427864 h 8394917"/>
              <a:gd name="connsiteX54" fmla="*/ 3559126 w 10691446"/>
              <a:gd name="connsiteY54" fmla="*/ 7118375 h 8394917"/>
              <a:gd name="connsiteX55" fmla="*/ 3573193 w 10691446"/>
              <a:gd name="connsiteY55" fmla="*/ 6963630 h 8394917"/>
              <a:gd name="connsiteX56" fmla="*/ 3601329 w 10691446"/>
              <a:gd name="connsiteY56" fmla="*/ 6752615 h 8394917"/>
              <a:gd name="connsiteX57" fmla="*/ 3587261 w 10691446"/>
              <a:gd name="connsiteY57" fmla="*/ 6640073 h 8394917"/>
              <a:gd name="connsiteX58" fmla="*/ 3559126 w 10691446"/>
              <a:gd name="connsiteY58" fmla="*/ 6161772 h 8394917"/>
              <a:gd name="connsiteX59" fmla="*/ 3615396 w 10691446"/>
              <a:gd name="connsiteY59" fmla="*/ 5669402 h 8394917"/>
              <a:gd name="connsiteX60" fmla="*/ 3671667 w 10691446"/>
              <a:gd name="connsiteY60" fmla="*/ 5542793 h 8394917"/>
              <a:gd name="connsiteX61" fmla="*/ 3699803 w 10691446"/>
              <a:gd name="connsiteY61" fmla="*/ 5514658 h 8394917"/>
              <a:gd name="connsiteX62" fmla="*/ 3727938 w 10691446"/>
              <a:gd name="connsiteY62" fmla="*/ 5458387 h 8394917"/>
              <a:gd name="connsiteX63" fmla="*/ 3784209 w 10691446"/>
              <a:gd name="connsiteY63" fmla="*/ 5402116 h 8394917"/>
              <a:gd name="connsiteX64" fmla="*/ 3812344 w 10691446"/>
              <a:gd name="connsiteY64" fmla="*/ 5317710 h 8394917"/>
              <a:gd name="connsiteX65" fmla="*/ 3826412 w 10691446"/>
              <a:gd name="connsiteY65" fmla="*/ 5275507 h 8394917"/>
              <a:gd name="connsiteX66" fmla="*/ 3868615 w 10691446"/>
              <a:gd name="connsiteY66" fmla="*/ 5233304 h 8394917"/>
              <a:gd name="connsiteX67" fmla="*/ 3924886 w 10691446"/>
              <a:gd name="connsiteY67" fmla="*/ 5162966 h 8394917"/>
              <a:gd name="connsiteX68" fmla="*/ 3967089 w 10691446"/>
              <a:gd name="connsiteY68" fmla="*/ 5148898 h 8394917"/>
              <a:gd name="connsiteX69" fmla="*/ 3962546 w 10691446"/>
              <a:gd name="connsiteY69" fmla="*/ 5026831 h 8394917"/>
              <a:gd name="connsiteX70" fmla="*/ 3882683 w 10691446"/>
              <a:gd name="connsiteY70" fmla="*/ 4966018 h 8394917"/>
              <a:gd name="connsiteX71" fmla="*/ 3693673 w 10691446"/>
              <a:gd name="connsiteY71" fmla="*/ 4301661 h 8394917"/>
              <a:gd name="connsiteX72" fmla="*/ 3702050 w 10691446"/>
              <a:gd name="connsiteY72" fmla="*/ 4054793 h 8394917"/>
              <a:gd name="connsiteX73" fmla="*/ 3961618 w 10691446"/>
              <a:gd name="connsiteY73" fmla="*/ 3275159 h 8394917"/>
              <a:gd name="connsiteX74" fmla="*/ 3965721 w 10691446"/>
              <a:gd name="connsiteY74" fmla="*/ 3218229 h 8394917"/>
              <a:gd name="connsiteX75" fmla="*/ 4029710 w 10691446"/>
              <a:gd name="connsiteY75" fmla="*/ 3212539 h 8394917"/>
              <a:gd name="connsiteX76" fmla="*/ 5201089 w 10691446"/>
              <a:gd name="connsiteY76" fmla="*/ 2562250 h 8394917"/>
              <a:gd name="connsiteX77" fmla="*/ 6404683 w 10691446"/>
              <a:gd name="connsiteY77" fmla="*/ 3215493 h 8394917"/>
              <a:gd name="connsiteX78" fmla="*/ 6463909 w 10691446"/>
              <a:gd name="connsiteY78" fmla="*/ 3287639 h 8394917"/>
              <a:gd name="connsiteX79" fmla="*/ 6689431 w 10691446"/>
              <a:gd name="connsiteY79" fmla="*/ 3886127 h 8394917"/>
              <a:gd name="connsiteX80" fmla="*/ 6688773 w 10691446"/>
              <a:gd name="connsiteY80" fmla="*/ 4575151 h 8394917"/>
              <a:gd name="connsiteX81" fmla="*/ 6465935 w 10691446"/>
              <a:gd name="connsiteY81" fmla="*/ 5010956 h 8394917"/>
              <a:gd name="connsiteX82" fmla="*/ 6461394 w 10691446"/>
              <a:gd name="connsiteY82" fmla="*/ 5078559 h 8394917"/>
              <a:gd name="connsiteX83" fmla="*/ 6732953 w 10691446"/>
              <a:gd name="connsiteY83" fmla="*/ 7129316 h 8394917"/>
              <a:gd name="connsiteX84" fmla="*/ 8932984 w 10691446"/>
              <a:gd name="connsiteY84" fmla="*/ 8314129 h 8394917"/>
              <a:gd name="connsiteX85" fmla="*/ 9073661 w 10691446"/>
              <a:gd name="connsiteY85" fmla="*/ 8285993 h 8394917"/>
              <a:gd name="connsiteX86" fmla="*/ 9369083 w 10691446"/>
              <a:gd name="connsiteY86" fmla="*/ 8145316 h 8394917"/>
              <a:gd name="connsiteX87" fmla="*/ 9453489 w 10691446"/>
              <a:gd name="connsiteY87" fmla="*/ 8131249 h 8394917"/>
              <a:gd name="connsiteX88" fmla="*/ 9636369 w 10691446"/>
              <a:gd name="connsiteY88" fmla="*/ 8074978 h 8394917"/>
              <a:gd name="connsiteX89" fmla="*/ 9692640 w 10691446"/>
              <a:gd name="connsiteY89" fmla="*/ 8046842 h 8394917"/>
              <a:gd name="connsiteX90" fmla="*/ 9791113 w 10691446"/>
              <a:gd name="connsiteY90" fmla="*/ 8018707 h 8394917"/>
              <a:gd name="connsiteX91" fmla="*/ 9889587 w 10691446"/>
              <a:gd name="connsiteY91" fmla="*/ 7962436 h 8394917"/>
              <a:gd name="connsiteX92" fmla="*/ 10339753 w 10691446"/>
              <a:gd name="connsiteY92" fmla="*/ 7399729 h 8394917"/>
              <a:gd name="connsiteX93" fmla="*/ 10649243 w 10691446"/>
              <a:gd name="connsiteY93" fmla="*/ 6640073 h 8394917"/>
              <a:gd name="connsiteX94" fmla="*/ 10691446 w 10691446"/>
              <a:gd name="connsiteY94" fmla="*/ 6429058 h 8394917"/>
              <a:gd name="connsiteX95" fmla="*/ 10649243 w 10691446"/>
              <a:gd name="connsiteY95" fmla="*/ 5767876 h 8394917"/>
              <a:gd name="connsiteX96" fmla="*/ 10635175 w 10691446"/>
              <a:gd name="connsiteY96" fmla="*/ 5444319 h 8394917"/>
              <a:gd name="connsiteX97" fmla="*/ 10592972 w 10691446"/>
              <a:gd name="connsiteY97" fmla="*/ 5205169 h 8394917"/>
              <a:gd name="connsiteX98" fmla="*/ 10522633 w 10691446"/>
              <a:gd name="connsiteY98" fmla="*/ 4656529 h 8394917"/>
              <a:gd name="connsiteX99" fmla="*/ 10494498 w 10691446"/>
              <a:gd name="connsiteY99" fmla="*/ 4473649 h 8394917"/>
              <a:gd name="connsiteX100" fmla="*/ 10424160 w 10691446"/>
              <a:gd name="connsiteY100" fmla="*/ 3798399 h 8394917"/>
              <a:gd name="connsiteX101" fmla="*/ 10410092 w 10691446"/>
              <a:gd name="connsiteY101" fmla="*/ 3460775 h 8394917"/>
              <a:gd name="connsiteX102" fmla="*/ 10339753 w 10691446"/>
              <a:gd name="connsiteY102" fmla="*/ 2813661 h 8394917"/>
              <a:gd name="connsiteX103" fmla="*/ 10297550 w 10691446"/>
              <a:gd name="connsiteY103" fmla="*/ 2574510 h 8394917"/>
              <a:gd name="connsiteX104" fmla="*/ 10269415 w 10691446"/>
              <a:gd name="connsiteY104" fmla="*/ 2279089 h 8394917"/>
              <a:gd name="connsiteX105" fmla="*/ 10213144 w 10691446"/>
              <a:gd name="connsiteY105" fmla="*/ 1969599 h 8394917"/>
              <a:gd name="connsiteX106" fmla="*/ 10114670 w 10691446"/>
              <a:gd name="connsiteY106" fmla="*/ 1575704 h 8394917"/>
              <a:gd name="connsiteX107" fmla="*/ 10086535 w 10691446"/>
              <a:gd name="connsiteY107" fmla="*/ 1252147 h 8394917"/>
              <a:gd name="connsiteX108" fmla="*/ 10072467 w 10691446"/>
              <a:gd name="connsiteY108" fmla="*/ 970793 h 8394917"/>
              <a:gd name="connsiteX109" fmla="*/ 9931790 w 10691446"/>
              <a:gd name="connsiteY109" fmla="*/ 534695 h 8394917"/>
              <a:gd name="connsiteX110" fmla="*/ 9720775 w 10691446"/>
              <a:gd name="connsiteY110" fmla="*/ 478424 h 8394917"/>
              <a:gd name="connsiteX111" fmla="*/ 8764172 w 10691446"/>
              <a:gd name="connsiteY111" fmla="*/ 239274 h 8394917"/>
              <a:gd name="connsiteX112" fmla="*/ 8285871 w 10691446"/>
              <a:gd name="connsiteY112" fmla="*/ 225205 h 8394917"/>
              <a:gd name="connsiteX113" fmla="*/ 7666892 w 10691446"/>
              <a:gd name="connsiteY113" fmla="*/ 520627 h 8394917"/>
              <a:gd name="connsiteX114" fmla="*/ 7160455 w 10691446"/>
              <a:gd name="connsiteY114" fmla="*/ 492492 h 8394917"/>
              <a:gd name="connsiteX115" fmla="*/ 6907236 w 10691446"/>
              <a:gd name="connsiteY115" fmla="*/ 464356 h 8394917"/>
              <a:gd name="connsiteX116" fmla="*/ 6386732 w 10691446"/>
              <a:gd name="connsiteY116" fmla="*/ 436221 h 8394917"/>
              <a:gd name="connsiteX117" fmla="*/ 5725550 w 10691446"/>
              <a:gd name="connsiteY117" fmla="*/ 337747 h 8394917"/>
              <a:gd name="connsiteX118" fmla="*/ 5514535 w 10691446"/>
              <a:gd name="connsiteY118" fmla="*/ 295544 h 8394917"/>
              <a:gd name="connsiteX119" fmla="*/ 4895556 w 10691446"/>
              <a:gd name="connsiteY119" fmla="*/ 225206 h 8394917"/>
              <a:gd name="connsiteX120" fmla="*/ 4501661 w 10691446"/>
              <a:gd name="connsiteY120" fmla="*/ 140799 h 8394917"/>
              <a:gd name="connsiteX121" fmla="*/ 4304713 w 10691446"/>
              <a:gd name="connsiteY121" fmla="*/ 84529 h 8394917"/>
              <a:gd name="connsiteX122" fmla="*/ 4079630 w 10691446"/>
              <a:gd name="connsiteY122" fmla="*/ 42326 h 8394917"/>
              <a:gd name="connsiteX123" fmla="*/ 3896750 w 10691446"/>
              <a:gd name="connsiteY123" fmla="*/ 28258 h 8394917"/>
              <a:gd name="connsiteX124" fmla="*/ 3854547 w 10691446"/>
              <a:gd name="connsiteY124" fmla="*/ 14190 h 8394917"/>
              <a:gd name="connsiteX125" fmla="*/ 3432516 w 10691446"/>
              <a:gd name="connsiteY125" fmla="*/ 14190 h 8394917"/>
              <a:gd name="connsiteX126" fmla="*/ 3263704 w 10691446"/>
              <a:gd name="connsiteY126" fmla="*/ 42326 h 8394917"/>
              <a:gd name="connsiteX127" fmla="*/ 2982350 w 10691446"/>
              <a:gd name="connsiteY127" fmla="*/ 56393 h 8394917"/>
              <a:gd name="connsiteX128" fmla="*/ 2799470 w 10691446"/>
              <a:gd name="connsiteY128" fmla="*/ 70461 h 8394917"/>
              <a:gd name="connsiteX129" fmla="*/ 2433710 w 10691446"/>
              <a:gd name="connsiteY129" fmla="*/ 126732 h 8394917"/>
              <a:gd name="connsiteX130" fmla="*/ 1491175 w 10691446"/>
              <a:gd name="connsiteY130" fmla="*/ 154867 h 8394917"/>
              <a:gd name="connsiteX131" fmla="*/ 1406769 w 10691446"/>
              <a:gd name="connsiteY131" fmla="*/ 168935 h 8394917"/>
              <a:gd name="connsiteX132" fmla="*/ 1364566 w 10691446"/>
              <a:gd name="connsiteY132" fmla="*/ 183002 h 8394917"/>
              <a:gd name="connsiteX133" fmla="*/ 1237956 w 10691446"/>
              <a:gd name="connsiteY133" fmla="*/ 197070 h 8394917"/>
              <a:gd name="connsiteX134" fmla="*/ 1083212 w 10691446"/>
              <a:gd name="connsiteY134" fmla="*/ 225206 h 8394917"/>
              <a:gd name="connsiteX135" fmla="*/ 970670 w 10691446"/>
              <a:gd name="connsiteY135" fmla="*/ 239273 h 8394917"/>
              <a:gd name="connsiteX136" fmla="*/ 858129 w 10691446"/>
              <a:gd name="connsiteY136" fmla="*/ 267409 h 8394917"/>
              <a:gd name="connsiteX137" fmla="*/ 858129 w 10691446"/>
              <a:gd name="connsiteY137" fmla="*/ 281476 h 8394917"/>
              <a:gd name="connsiteX138" fmla="*/ 858129 w 10691446"/>
              <a:gd name="connsiteY138" fmla="*/ 281476 h 8394917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369083 w 10691446"/>
              <a:gd name="connsiteY85" fmla="*/ 8145316 h 8314129"/>
              <a:gd name="connsiteX86" fmla="*/ 9453489 w 10691446"/>
              <a:gd name="connsiteY86" fmla="*/ 8131249 h 8314129"/>
              <a:gd name="connsiteX87" fmla="*/ 9636369 w 10691446"/>
              <a:gd name="connsiteY87" fmla="*/ 8074978 h 8314129"/>
              <a:gd name="connsiteX88" fmla="*/ 9692640 w 10691446"/>
              <a:gd name="connsiteY88" fmla="*/ 8046842 h 8314129"/>
              <a:gd name="connsiteX89" fmla="*/ 9791113 w 10691446"/>
              <a:gd name="connsiteY89" fmla="*/ 8018707 h 8314129"/>
              <a:gd name="connsiteX90" fmla="*/ 9889587 w 10691446"/>
              <a:gd name="connsiteY90" fmla="*/ 7962436 h 8314129"/>
              <a:gd name="connsiteX91" fmla="*/ 10339753 w 10691446"/>
              <a:gd name="connsiteY91" fmla="*/ 7399729 h 8314129"/>
              <a:gd name="connsiteX92" fmla="*/ 10649243 w 10691446"/>
              <a:gd name="connsiteY92" fmla="*/ 6640073 h 8314129"/>
              <a:gd name="connsiteX93" fmla="*/ 10691446 w 10691446"/>
              <a:gd name="connsiteY93" fmla="*/ 6429058 h 8314129"/>
              <a:gd name="connsiteX94" fmla="*/ 10649243 w 10691446"/>
              <a:gd name="connsiteY94" fmla="*/ 5767876 h 8314129"/>
              <a:gd name="connsiteX95" fmla="*/ 10635175 w 10691446"/>
              <a:gd name="connsiteY95" fmla="*/ 5444319 h 8314129"/>
              <a:gd name="connsiteX96" fmla="*/ 10592972 w 10691446"/>
              <a:gd name="connsiteY96" fmla="*/ 5205169 h 8314129"/>
              <a:gd name="connsiteX97" fmla="*/ 10522633 w 10691446"/>
              <a:gd name="connsiteY97" fmla="*/ 4656529 h 8314129"/>
              <a:gd name="connsiteX98" fmla="*/ 10494498 w 10691446"/>
              <a:gd name="connsiteY98" fmla="*/ 4473649 h 8314129"/>
              <a:gd name="connsiteX99" fmla="*/ 10424160 w 10691446"/>
              <a:gd name="connsiteY99" fmla="*/ 3798399 h 8314129"/>
              <a:gd name="connsiteX100" fmla="*/ 10410092 w 10691446"/>
              <a:gd name="connsiteY100" fmla="*/ 3460775 h 8314129"/>
              <a:gd name="connsiteX101" fmla="*/ 10339753 w 10691446"/>
              <a:gd name="connsiteY101" fmla="*/ 2813661 h 8314129"/>
              <a:gd name="connsiteX102" fmla="*/ 10297550 w 10691446"/>
              <a:gd name="connsiteY102" fmla="*/ 2574510 h 8314129"/>
              <a:gd name="connsiteX103" fmla="*/ 10269415 w 10691446"/>
              <a:gd name="connsiteY103" fmla="*/ 2279089 h 8314129"/>
              <a:gd name="connsiteX104" fmla="*/ 10213144 w 10691446"/>
              <a:gd name="connsiteY104" fmla="*/ 1969599 h 8314129"/>
              <a:gd name="connsiteX105" fmla="*/ 10114670 w 10691446"/>
              <a:gd name="connsiteY105" fmla="*/ 1575704 h 8314129"/>
              <a:gd name="connsiteX106" fmla="*/ 10086535 w 10691446"/>
              <a:gd name="connsiteY106" fmla="*/ 1252147 h 8314129"/>
              <a:gd name="connsiteX107" fmla="*/ 10072467 w 10691446"/>
              <a:gd name="connsiteY107" fmla="*/ 970793 h 8314129"/>
              <a:gd name="connsiteX108" fmla="*/ 9931790 w 10691446"/>
              <a:gd name="connsiteY108" fmla="*/ 534695 h 8314129"/>
              <a:gd name="connsiteX109" fmla="*/ 9720775 w 10691446"/>
              <a:gd name="connsiteY109" fmla="*/ 478424 h 8314129"/>
              <a:gd name="connsiteX110" fmla="*/ 8764172 w 10691446"/>
              <a:gd name="connsiteY110" fmla="*/ 239274 h 8314129"/>
              <a:gd name="connsiteX111" fmla="*/ 8285871 w 10691446"/>
              <a:gd name="connsiteY111" fmla="*/ 225205 h 8314129"/>
              <a:gd name="connsiteX112" fmla="*/ 7666892 w 10691446"/>
              <a:gd name="connsiteY112" fmla="*/ 520627 h 8314129"/>
              <a:gd name="connsiteX113" fmla="*/ 7160455 w 10691446"/>
              <a:gd name="connsiteY113" fmla="*/ 492492 h 8314129"/>
              <a:gd name="connsiteX114" fmla="*/ 6907236 w 10691446"/>
              <a:gd name="connsiteY114" fmla="*/ 464356 h 8314129"/>
              <a:gd name="connsiteX115" fmla="*/ 6386732 w 10691446"/>
              <a:gd name="connsiteY115" fmla="*/ 436221 h 8314129"/>
              <a:gd name="connsiteX116" fmla="*/ 5725550 w 10691446"/>
              <a:gd name="connsiteY116" fmla="*/ 337747 h 8314129"/>
              <a:gd name="connsiteX117" fmla="*/ 5514535 w 10691446"/>
              <a:gd name="connsiteY117" fmla="*/ 295544 h 8314129"/>
              <a:gd name="connsiteX118" fmla="*/ 4895556 w 10691446"/>
              <a:gd name="connsiteY118" fmla="*/ 225206 h 8314129"/>
              <a:gd name="connsiteX119" fmla="*/ 4501661 w 10691446"/>
              <a:gd name="connsiteY119" fmla="*/ 140799 h 8314129"/>
              <a:gd name="connsiteX120" fmla="*/ 4304713 w 10691446"/>
              <a:gd name="connsiteY120" fmla="*/ 84529 h 8314129"/>
              <a:gd name="connsiteX121" fmla="*/ 4079630 w 10691446"/>
              <a:gd name="connsiteY121" fmla="*/ 42326 h 8314129"/>
              <a:gd name="connsiteX122" fmla="*/ 3896750 w 10691446"/>
              <a:gd name="connsiteY122" fmla="*/ 28258 h 8314129"/>
              <a:gd name="connsiteX123" fmla="*/ 3854547 w 10691446"/>
              <a:gd name="connsiteY123" fmla="*/ 14190 h 8314129"/>
              <a:gd name="connsiteX124" fmla="*/ 3432516 w 10691446"/>
              <a:gd name="connsiteY124" fmla="*/ 14190 h 8314129"/>
              <a:gd name="connsiteX125" fmla="*/ 3263704 w 10691446"/>
              <a:gd name="connsiteY125" fmla="*/ 42326 h 8314129"/>
              <a:gd name="connsiteX126" fmla="*/ 2982350 w 10691446"/>
              <a:gd name="connsiteY126" fmla="*/ 56393 h 8314129"/>
              <a:gd name="connsiteX127" fmla="*/ 2799470 w 10691446"/>
              <a:gd name="connsiteY127" fmla="*/ 70461 h 8314129"/>
              <a:gd name="connsiteX128" fmla="*/ 2433710 w 10691446"/>
              <a:gd name="connsiteY128" fmla="*/ 126732 h 8314129"/>
              <a:gd name="connsiteX129" fmla="*/ 1491175 w 10691446"/>
              <a:gd name="connsiteY129" fmla="*/ 154867 h 8314129"/>
              <a:gd name="connsiteX130" fmla="*/ 1406769 w 10691446"/>
              <a:gd name="connsiteY130" fmla="*/ 168935 h 8314129"/>
              <a:gd name="connsiteX131" fmla="*/ 1364566 w 10691446"/>
              <a:gd name="connsiteY131" fmla="*/ 183002 h 8314129"/>
              <a:gd name="connsiteX132" fmla="*/ 1237956 w 10691446"/>
              <a:gd name="connsiteY132" fmla="*/ 197070 h 8314129"/>
              <a:gd name="connsiteX133" fmla="*/ 1083212 w 10691446"/>
              <a:gd name="connsiteY133" fmla="*/ 225206 h 8314129"/>
              <a:gd name="connsiteX134" fmla="*/ 970670 w 10691446"/>
              <a:gd name="connsiteY134" fmla="*/ 239273 h 8314129"/>
              <a:gd name="connsiteX135" fmla="*/ 858129 w 10691446"/>
              <a:gd name="connsiteY135" fmla="*/ 267409 h 8314129"/>
              <a:gd name="connsiteX136" fmla="*/ 858129 w 10691446"/>
              <a:gd name="connsiteY136" fmla="*/ 281476 h 8314129"/>
              <a:gd name="connsiteX137" fmla="*/ 858129 w 10691446"/>
              <a:gd name="connsiteY137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453489 w 10691446"/>
              <a:gd name="connsiteY85" fmla="*/ 8131249 h 8314129"/>
              <a:gd name="connsiteX86" fmla="*/ 9636369 w 10691446"/>
              <a:gd name="connsiteY86" fmla="*/ 8074978 h 8314129"/>
              <a:gd name="connsiteX87" fmla="*/ 9692640 w 10691446"/>
              <a:gd name="connsiteY87" fmla="*/ 8046842 h 8314129"/>
              <a:gd name="connsiteX88" fmla="*/ 9791113 w 10691446"/>
              <a:gd name="connsiteY88" fmla="*/ 8018707 h 8314129"/>
              <a:gd name="connsiteX89" fmla="*/ 9889587 w 10691446"/>
              <a:gd name="connsiteY89" fmla="*/ 7962436 h 8314129"/>
              <a:gd name="connsiteX90" fmla="*/ 10339753 w 10691446"/>
              <a:gd name="connsiteY90" fmla="*/ 7399729 h 8314129"/>
              <a:gd name="connsiteX91" fmla="*/ 10649243 w 10691446"/>
              <a:gd name="connsiteY91" fmla="*/ 6640073 h 8314129"/>
              <a:gd name="connsiteX92" fmla="*/ 10691446 w 10691446"/>
              <a:gd name="connsiteY92" fmla="*/ 6429058 h 8314129"/>
              <a:gd name="connsiteX93" fmla="*/ 10649243 w 10691446"/>
              <a:gd name="connsiteY93" fmla="*/ 5767876 h 8314129"/>
              <a:gd name="connsiteX94" fmla="*/ 10635175 w 10691446"/>
              <a:gd name="connsiteY94" fmla="*/ 5444319 h 8314129"/>
              <a:gd name="connsiteX95" fmla="*/ 10592972 w 10691446"/>
              <a:gd name="connsiteY95" fmla="*/ 5205169 h 8314129"/>
              <a:gd name="connsiteX96" fmla="*/ 10522633 w 10691446"/>
              <a:gd name="connsiteY96" fmla="*/ 4656529 h 8314129"/>
              <a:gd name="connsiteX97" fmla="*/ 10494498 w 10691446"/>
              <a:gd name="connsiteY97" fmla="*/ 4473649 h 8314129"/>
              <a:gd name="connsiteX98" fmla="*/ 10424160 w 10691446"/>
              <a:gd name="connsiteY98" fmla="*/ 3798399 h 8314129"/>
              <a:gd name="connsiteX99" fmla="*/ 10410092 w 10691446"/>
              <a:gd name="connsiteY99" fmla="*/ 3460775 h 8314129"/>
              <a:gd name="connsiteX100" fmla="*/ 10339753 w 10691446"/>
              <a:gd name="connsiteY100" fmla="*/ 2813661 h 8314129"/>
              <a:gd name="connsiteX101" fmla="*/ 10297550 w 10691446"/>
              <a:gd name="connsiteY101" fmla="*/ 2574510 h 8314129"/>
              <a:gd name="connsiteX102" fmla="*/ 10269415 w 10691446"/>
              <a:gd name="connsiteY102" fmla="*/ 2279089 h 8314129"/>
              <a:gd name="connsiteX103" fmla="*/ 10213144 w 10691446"/>
              <a:gd name="connsiteY103" fmla="*/ 1969599 h 8314129"/>
              <a:gd name="connsiteX104" fmla="*/ 10114670 w 10691446"/>
              <a:gd name="connsiteY104" fmla="*/ 1575704 h 8314129"/>
              <a:gd name="connsiteX105" fmla="*/ 10086535 w 10691446"/>
              <a:gd name="connsiteY105" fmla="*/ 1252147 h 8314129"/>
              <a:gd name="connsiteX106" fmla="*/ 10072467 w 10691446"/>
              <a:gd name="connsiteY106" fmla="*/ 970793 h 8314129"/>
              <a:gd name="connsiteX107" fmla="*/ 9931790 w 10691446"/>
              <a:gd name="connsiteY107" fmla="*/ 534695 h 8314129"/>
              <a:gd name="connsiteX108" fmla="*/ 9720775 w 10691446"/>
              <a:gd name="connsiteY108" fmla="*/ 478424 h 8314129"/>
              <a:gd name="connsiteX109" fmla="*/ 8764172 w 10691446"/>
              <a:gd name="connsiteY109" fmla="*/ 239274 h 8314129"/>
              <a:gd name="connsiteX110" fmla="*/ 8285871 w 10691446"/>
              <a:gd name="connsiteY110" fmla="*/ 225205 h 8314129"/>
              <a:gd name="connsiteX111" fmla="*/ 7666892 w 10691446"/>
              <a:gd name="connsiteY111" fmla="*/ 520627 h 8314129"/>
              <a:gd name="connsiteX112" fmla="*/ 7160455 w 10691446"/>
              <a:gd name="connsiteY112" fmla="*/ 492492 h 8314129"/>
              <a:gd name="connsiteX113" fmla="*/ 6907236 w 10691446"/>
              <a:gd name="connsiteY113" fmla="*/ 464356 h 8314129"/>
              <a:gd name="connsiteX114" fmla="*/ 6386732 w 10691446"/>
              <a:gd name="connsiteY114" fmla="*/ 436221 h 8314129"/>
              <a:gd name="connsiteX115" fmla="*/ 5725550 w 10691446"/>
              <a:gd name="connsiteY115" fmla="*/ 337747 h 8314129"/>
              <a:gd name="connsiteX116" fmla="*/ 5514535 w 10691446"/>
              <a:gd name="connsiteY116" fmla="*/ 295544 h 8314129"/>
              <a:gd name="connsiteX117" fmla="*/ 4895556 w 10691446"/>
              <a:gd name="connsiteY117" fmla="*/ 225206 h 8314129"/>
              <a:gd name="connsiteX118" fmla="*/ 4501661 w 10691446"/>
              <a:gd name="connsiteY118" fmla="*/ 140799 h 8314129"/>
              <a:gd name="connsiteX119" fmla="*/ 4304713 w 10691446"/>
              <a:gd name="connsiteY119" fmla="*/ 84529 h 8314129"/>
              <a:gd name="connsiteX120" fmla="*/ 4079630 w 10691446"/>
              <a:gd name="connsiteY120" fmla="*/ 42326 h 8314129"/>
              <a:gd name="connsiteX121" fmla="*/ 3896750 w 10691446"/>
              <a:gd name="connsiteY121" fmla="*/ 28258 h 8314129"/>
              <a:gd name="connsiteX122" fmla="*/ 3854547 w 10691446"/>
              <a:gd name="connsiteY122" fmla="*/ 14190 h 8314129"/>
              <a:gd name="connsiteX123" fmla="*/ 3432516 w 10691446"/>
              <a:gd name="connsiteY123" fmla="*/ 14190 h 8314129"/>
              <a:gd name="connsiteX124" fmla="*/ 3263704 w 10691446"/>
              <a:gd name="connsiteY124" fmla="*/ 42326 h 8314129"/>
              <a:gd name="connsiteX125" fmla="*/ 2982350 w 10691446"/>
              <a:gd name="connsiteY125" fmla="*/ 56393 h 8314129"/>
              <a:gd name="connsiteX126" fmla="*/ 2799470 w 10691446"/>
              <a:gd name="connsiteY126" fmla="*/ 70461 h 8314129"/>
              <a:gd name="connsiteX127" fmla="*/ 2433710 w 10691446"/>
              <a:gd name="connsiteY127" fmla="*/ 126732 h 8314129"/>
              <a:gd name="connsiteX128" fmla="*/ 1491175 w 10691446"/>
              <a:gd name="connsiteY128" fmla="*/ 154867 h 8314129"/>
              <a:gd name="connsiteX129" fmla="*/ 1406769 w 10691446"/>
              <a:gd name="connsiteY129" fmla="*/ 168935 h 8314129"/>
              <a:gd name="connsiteX130" fmla="*/ 1364566 w 10691446"/>
              <a:gd name="connsiteY130" fmla="*/ 183002 h 8314129"/>
              <a:gd name="connsiteX131" fmla="*/ 1237956 w 10691446"/>
              <a:gd name="connsiteY131" fmla="*/ 197070 h 8314129"/>
              <a:gd name="connsiteX132" fmla="*/ 1083212 w 10691446"/>
              <a:gd name="connsiteY132" fmla="*/ 225206 h 8314129"/>
              <a:gd name="connsiteX133" fmla="*/ 970670 w 10691446"/>
              <a:gd name="connsiteY133" fmla="*/ 239273 h 8314129"/>
              <a:gd name="connsiteX134" fmla="*/ 858129 w 10691446"/>
              <a:gd name="connsiteY134" fmla="*/ 267409 h 8314129"/>
              <a:gd name="connsiteX135" fmla="*/ 858129 w 10691446"/>
              <a:gd name="connsiteY135" fmla="*/ 281476 h 8314129"/>
              <a:gd name="connsiteX136" fmla="*/ 858129 w 10691446"/>
              <a:gd name="connsiteY136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636369 w 10691446"/>
              <a:gd name="connsiteY85" fmla="*/ 8074978 h 8314129"/>
              <a:gd name="connsiteX86" fmla="*/ 9692640 w 10691446"/>
              <a:gd name="connsiteY86" fmla="*/ 8046842 h 8314129"/>
              <a:gd name="connsiteX87" fmla="*/ 9791113 w 10691446"/>
              <a:gd name="connsiteY87" fmla="*/ 8018707 h 8314129"/>
              <a:gd name="connsiteX88" fmla="*/ 9889587 w 10691446"/>
              <a:gd name="connsiteY88" fmla="*/ 7962436 h 8314129"/>
              <a:gd name="connsiteX89" fmla="*/ 10339753 w 10691446"/>
              <a:gd name="connsiteY89" fmla="*/ 7399729 h 8314129"/>
              <a:gd name="connsiteX90" fmla="*/ 10649243 w 10691446"/>
              <a:gd name="connsiteY90" fmla="*/ 6640073 h 8314129"/>
              <a:gd name="connsiteX91" fmla="*/ 10691446 w 10691446"/>
              <a:gd name="connsiteY91" fmla="*/ 6429058 h 8314129"/>
              <a:gd name="connsiteX92" fmla="*/ 10649243 w 10691446"/>
              <a:gd name="connsiteY92" fmla="*/ 5767876 h 8314129"/>
              <a:gd name="connsiteX93" fmla="*/ 10635175 w 10691446"/>
              <a:gd name="connsiteY93" fmla="*/ 5444319 h 8314129"/>
              <a:gd name="connsiteX94" fmla="*/ 10592972 w 10691446"/>
              <a:gd name="connsiteY94" fmla="*/ 5205169 h 8314129"/>
              <a:gd name="connsiteX95" fmla="*/ 10522633 w 10691446"/>
              <a:gd name="connsiteY95" fmla="*/ 4656529 h 8314129"/>
              <a:gd name="connsiteX96" fmla="*/ 10494498 w 10691446"/>
              <a:gd name="connsiteY96" fmla="*/ 4473649 h 8314129"/>
              <a:gd name="connsiteX97" fmla="*/ 10424160 w 10691446"/>
              <a:gd name="connsiteY97" fmla="*/ 3798399 h 8314129"/>
              <a:gd name="connsiteX98" fmla="*/ 10410092 w 10691446"/>
              <a:gd name="connsiteY98" fmla="*/ 3460775 h 8314129"/>
              <a:gd name="connsiteX99" fmla="*/ 10339753 w 10691446"/>
              <a:gd name="connsiteY99" fmla="*/ 2813661 h 8314129"/>
              <a:gd name="connsiteX100" fmla="*/ 10297550 w 10691446"/>
              <a:gd name="connsiteY100" fmla="*/ 2574510 h 8314129"/>
              <a:gd name="connsiteX101" fmla="*/ 10269415 w 10691446"/>
              <a:gd name="connsiteY101" fmla="*/ 2279089 h 8314129"/>
              <a:gd name="connsiteX102" fmla="*/ 10213144 w 10691446"/>
              <a:gd name="connsiteY102" fmla="*/ 1969599 h 8314129"/>
              <a:gd name="connsiteX103" fmla="*/ 10114670 w 10691446"/>
              <a:gd name="connsiteY103" fmla="*/ 1575704 h 8314129"/>
              <a:gd name="connsiteX104" fmla="*/ 10086535 w 10691446"/>
              <a:gd name="connsiteY104" fmla="*/ 1252147 h 8314129"/>
              <a:gd name="connsiteX105" fmla="*/ 10072467 w 10691446"/>
              <a:gd name="connsiteY105" fmla="*/ 970793 h 8314129"/>
              <a:gd name="connsiteX106" fmla="*/ 9931790 w 10691446"/>
              <a:gd name="connsiteY106" fmla="*/ 534695 h 8314129"/>
              <a:gd name="connsiteX107" fmla="*/ 9720775 w 10691446"/>
              <a:gd name="connsiteY107" fmla="*/ 478424 h 8314129"/>
              <a:gd name="connsiteX108" fmla="*/ 8764172 w 10691446"/>
              <a:gd name="connsiteY108" fmla="*/ 239274 h 8314129"/>
              <a:gd name="connsiteX109" fmla="*/ 8285871 w 10691446"/>
              <a:gd name="connsiteY109" fmla="*/ 225205 h 8314129"/>
              <a:gd name="connsiteX110" fmla="*/ 7666892 w 10691446"/>
              <a:gd name="connsiteY110" fmla="*/ 520627 h 8314129"/>
              <a:gd name="connsiteX111" fmla="*/ 7160455 w 10691446"/>
              <a:gd name="connsiteY111" fmla="*/ 492492 h 8314129"/>
              <a:gd name="connsiteX112" fmla="*/ 6907236 w 10691446"/>
              <a:gd name="connsiteY112" fmla="*/ 464356 h 8314129"/>
              <a:gd name="connsiteX113" fmla="*/ 6386732 w 10691446"/>
              <a:gd name="connsiteY113" fmla="*/ 436221 h 8314129"/>
              <a:gd name="connsiteX114" fmla="*/ 5725550 w 10691446"/>
              <a:gd name="connsiteY114" fmla="*/ 337747 h 8314129"/>
              <a:gd name="connsiteX115" fmla="*/ 5514535 w 10691446"/>
              <a:gd name="connsiteY115" fmla="*/ 295544 h 8314129"/>
              <a:gd name="connsiteX116" fmla="*/ 4895556 w 10691446"/>
              <a:gd name="connsiteY116" fmla="*/ 225206 h 8314129"/>
              <a:gd name="connsiteX117" fmla="*/ 4501661 w 10691446"/>
              <a:gd name="connsiteY117" fmla="*/ 140799 h 8314129"/>
              <a:gd name="connsiteX118" fmla="*/ 4304713 w 10691446"/>
              <a:gd name="connsiteY118" fmla="*/ 84529 h 8314129"/>
              <a:gd name="connsiteX119" fmla="*/ 4079630 w 10691446"/>
              <a:gd name="connsiteY119" fmla="*/ 42326 h 8314129"/>
              <a:gd name="connsiteX120" fmla="*/ 3896750 w 10691446"/>
              <a:gd name="connsiteY120" fmla="*/ 28258 h 8314129"/>
              <a:gd name="connsiteX121" fmla="*/ 3854547 w 10691446"/>
              <a:gd name="connsiteY121" fmla="*/ 14190 h 8314129"/>
              <a:gd name="connsiteX122" fmla="*/ 3432516 w 10691446"/>
              <a:gd name="connsiteY122" fmla="*/ 14190 h 8314129"/>
              <a:gd name="connsiteX123" fmla="*/ 3263704 w 10691446"/>
              <a:gd name="connsiteY123" fmla="*/ 42326 h 8314129"/>
              <a:gd name="connsiteX124" fmla="*/ 2982350 w 10691446"/>
              <a:gd name="connsiteY124" fmla="*/ 56393 h 8314129"/>
              <a:gd name="connsiteX125" fmla="*/ 2799470 w 10691446"/>
              <a:gd name="connsiteY125" fmla="*/ 70461 h 8314129"/>
              <a:gd name="connsiteX126" fmla="*/ 2433710 w 10691446"/>
              <a:gd name="connsiteY126" fmla="*/ 126732 h 8314129"/>
              <a:gd name="connsiteX127" fmla="*/ 1491175 w 10691446"/>
              <a:gd name="connsiteY127" fmla="*/ 154867 h 8314129"/>
              <a:gd name="connsiteX128" fmla="*/ 1406769 w 10691446"/>
              <a:gd name="connsiteY128" fmla="*/ 168935 h 8314129"/>
              <a:gd name="connsiteX129" fmla="*/ 1364566 w 10691446"/>
              <a:gd name="connsiteY129" fmla="*/ 183002 h 8314129"/>
              <a:gd name="connsiteX130" fmla="*/ 1237956 w 10691446"/>
              <a:gd name="connsiteY130" fmla="*/ 197070 h 8314129"/>
              <a:gd name="connsiteX131" fmla="*/ 1083212 w 10691446"/>
              <a:gd name="connsiteY131" fmla="*/ 225206 h 8314129"/>
              <a:gd name="connsiteX132" fmla="*/ 970670 w 10691446"/>
              <a:gd name="connsiteY132" fmla="*/ 239273 h 8314129"/>
              <a:gd name="connsiteX133" fmla="*/ 858129 w 10691446"/>
              <a:gd name="connsiteY133" fmla="*/ 267409 h 8314129"/>
              <a:gd name="connsiteX134" fmla="*/ 858129 w 10691446"/>
              <a:gd name="connsiteY134" fmla="*/ 281476 h 8314129"/>
              <a:gd name="connsiteX135" fmla="*/ 858129 w 10691446"/>
              <a:gd name="connsiteY135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636369 w 10691446"/>
              <a:gd name="connsiteY85" fmla="*/ 8074978 h 8314129"/>
              <a:gd name="connsiteX86" fmla="*/ 9791113 w 10691446"/>
              <a:gd name="connsiteY86" fmla="*/ 8018707 h 8314129"/>
              <a:gd name="connsiteX87" fmla="*/ 9889587 w 10691446"/>
              <a:gd name="connsiteY87" fmla="*/ 7962436 h 8314129"/>
              <a:gd name="connsiteX88" fmla="*/ 10339753 w 10691446"/>
              <a:gd name="connsiteY88" fmla="*/ 7399729 h 8314129"/>
              <a:gd name="connsiteX89" fmla="*/ 10649243 w 10691446"/>
              <a:gd name="connsiteY89" fmla="*/ 6640073 h 8314129"/>
              <a:gd name="connsiteX90" fmla="*/ 10691446 w 10691446"/>
              <a:gd name="connsiteY90" fmla="*/ 6429058 h 8314129"/>
              <a:gd name="connsiteX91" fmla="*/ 10649243 w 10691446"/>
              <a:gd name="connsiteY91" fmla="*/ 5767876 h 8314129"/>
              <a:gd name="connsiteX92" fmla="*/ 10635175 w 10691446"/>
              <a:gd name="connsiteY92" fmla="*/ 5444319 h 8314129"/>
              <a:gd name="connsiteX93" fmla="*/ 10592972 w 10691446"/>
              <a:gd name="connsiteY93" fmla="*/ 5205169 h 8314129"/>
              <a:gd name="connsiteX94" fmla="*/ 10522633 w 10691446"/>
              <a:gd name="connsiteY94" fmla="*/ 4656529 h 8314129"/>
              <a:gd name="connsiteX95" fmla="*/ 10494498 w 10691446"/>
              <a:gd name="connsiteY95" fmla="*/ 4473649 h 8314129"/>
              <a:gd name="connsiteX96" fmla="*/ 10424160 w 10691446"/>
              <a:gd name="connsiteY96" fmla="*/ 3798399 h 8314129"/>
              <a:gd name="connsiteX97" fmla="*/ 10410092 w 10691446"/>
              <a:gd name="connsiteY97" fmla="*/ 3460775 h 8314129"/>
              <a:gd name="connsiteX98" fmla="*/ 10339753 w 10691446"/>
              <a:gd name="connsiteY98" fmla="*/ 2813661 h 8314129"/>
              <a:gd name="connsiteX99" fmla="*/ 10297550 w 10691446"/>
              <a:gd name="connsiteY99" fmla="*/ 2574510 h 8314129"/>
              <a:gd name="connsiteX100" fmla="*/ 10269415 w 10691446"/>
              <a:gd name="connsiteY100" fmla="*/ 2279089 h 8314129"/>
              <a:gd name="connsiteX101" fmla="*/ 10213144 w 10691446"/>
              <a:gd name="connsiteY101" fmla="*/ 1969599 h 8314129"/>
              <a:gd name="connsiteX102" fmla="*/ 10114670 w 10691446"/>
              <a:gd name="connsiteY102" fmla="*/ 1575704 h 8314129"/>
              <a:gd name="connsiteX103" fmla="*/ 10086535 w 10691446"/>
              <a:gd name="connsiteY103" fmla="*/ 1252147 h 8314129"/>
              <a:gd name="connsiteX104" fmla="*/ 10072467 w 10691446"/>
              <a:gd name="connsiteY104" fmla="*/ 970793 h 8314129"/>
              <a:gd name="connsiteX105" fmla="*/ 9931790 w 10691446"/>
              <a:gd name="connsiteY105" fmla="*/ 534695 h 8314129"/>
              <a:gd name="connsiteX106" fmla="*/ 9720775 w 10691446"/>
              <a:gd name="connsiteY106" fmla="*/ 478424 h 8314129"/>
              <a:gd name="connsiteX107" fmla="*/ 8764172 w 10691446"/>
              <a:gd name="connsiteY107" fmla="*/ 239274 h 8314129"/>
              <a:gd name="connsiteX108" fmla="*/ 8285871 w 10691446"/>
              <a:gd name="connsiteY108" fmla="*/ 225205 h 8314129"/>
              <a:gd name="connsiteX109" fmla="*/ 7666892 w 10691446"/>
              <a:gd name="connsiteY109" fmla="*/ 520627 h 8314129"/>
              <a:gd name="connsiteX110" fmla="*/ 7160455 w 10691446"/>
              <a:gd name="connsiteY110" fmla="*/ 492492 h 8314129"/>
              <a:gd name="connsiteX111" fmla="*/ 6907236 w 10691446"/>
              <a:gd name="connsiteY111" fmla="*/ 464356 h 8314129"/>
              <a:gd name="connsiteX112" fmla="*/ 6386732 w 10691446"/>
              <a:gd name="connsiteY112" fmla="*/ 436221 h 8314129"/>
              <a:gd name="connsiteX113" fmla="*/ 5725550 w 10691446"/>
              <a:gd name="connsiteY113" fmla="*/ 337747 h 8314129"/>
              <a:gd name="connsiteX114" fmla="*/ 5514535 w 10691446"/>
              <a:gd name="connsiteY114" fmla="*/ 295544 h 8314129"/>
              <a:gd name="connsiteX115" fmla="*/ 4895556 w 10691446"/>
              <a:gd name="connsiteY115" fmla="*/ 225206 h 8314129"/>
              <a:gd name="connsiteX116" fmla="*/ 4501661 w 10691446"/>
              <a:gd name="connsiteY116" fmla="*/ 140799 h 8314129"/>
              <a:gd name="connsiteX117" fmla="*/ 4304713 w 10691446"/>
              <a:gd name="connsiteY117" fmla="*/ 84529 h 8314129"/>
              <a:gd name="connsiteX118" fmla="*/ 4079630 w 10691446"/>
              <a:gd name="connsiteY118" fmla="*/ 42326 h 8314129"/>
              <a:gd name="connsiteX119" fmla="*/ 3896750 w 10691446"/>
              <a:gd name="connsiteY119" fmla="*/ 28258 h 8314129"/>
              <a:gd name="connsiteX120" fmla="*/ 3854547 w 10691446"/>
              <a:gd name="connsiteY120" fmla="*/ 14190 h 8314129"/>
              <a:gd name="connsiteX121" fmla="*/ 3432516 w 10691446"/>
              <a:gd name="connsiteY121" fmla="*/ 14190 h 8314129"/>
              <a:gd name="connsiteX122" fmla="*/ 3263704 w 10691446"/>
              <a:gd name="connsiteY122" fmla="*/ 42326 h 8314129"/>
              <a:gd name="connsiteX123" fmla="*/ 2982350 w 10691446"/>
              <a:gd name="connsiteY123" fmla="*/ 56393 h 8314129"/>
              <a:gd name="connsiteX124" fmla="*/ 2799470 w 10691446"/>
              <a:gd name="connsiteY124" fmla="*/ 70461 h 8314129"/>
              <a:gd name="connsiteX125" fmla="*/ 2433710 w 10691446"/>
              <a:gd name="connsiteY125" fmla="*/ 126732 h 8314129"/>
              <a:gd name="connsiteX126" fmla="*/ 1491175 w 10691446"/>
              <a:gd name="connsiteY126" fmla="*/ 154867 h 8314129"/>
              <a:gd name="connsiteX127" fmla="*/ 1406769 w 10691446"/>
              <a:gd name="connsiteY127" fmla="*/ 168935 h 8314129"/>
              <a:gd name="connsiteX128" fmla="*/ 1364566 w 10691446"/>
              <a:gd name="connsiteY128" fmla="*/ 183002 h 8314129"/>
              <a:gd name="connsiteX129" fmla="*/ 1237956 w 10691446"/>
              <a:gd name="connsiteY129" fmla="*/ 197070 h 8314129"/>
              <a:gd name="connsiteX130" fmla="*/ 1083212 w 10691446"/>
              <a:gd name="connsiteY130" fmla="*/ 225206 h 8314129"/>
              <a:gd name="connsiteX131" fmla="*/ 970670 w 10691446"/>
              <a:gd name="connsiteY131" fmla="*/ 239273 h 8314129"/>
              <a:gd name="connsiteX132" fmla="*/ 858129 w 10691446"/>
              <a:gd name="connsiteY132" fmla="*/ 267409 h 8314129"/>
              <a:gd name="connsiteX133" fmla="*/ 858129 w 10691446"/>
              <a:gd name="connsiteY133" fmla="*/ 281476 h 8314129"/>
              <a:gd name="connsiteX134" fmla="*/ 858129 w 10691446"/>
              <a:gd name="connsiteY134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791113 w 10691446"/>
              <a:gd name="connsiteY85" fmla="*/ 8018707 h 8314129"/>
              <a:gd name="connsiteX86" fmla="*/ 9889587 w 10691446"/>
              <a:gd name="connsiteY86" fmla="*/ 7962436 h 8314129"/>
              <a:gd name="connsiteX87" fmla="*/ 10339753 w 10691446"/>
              <a:gd name="connsiteY87" fmla="*/ 7399729 h 8314129"/>
              <a:gd name="connsiteX88" fmla="*/ 10649243 w 10691446"/>
              <a:gd name="connsiteY88" fmla="*/ 6640073 h 8314129"/>
              <a:gd name="connsiteX89" fmla="*/ 10691446 w 10691446"/>
              <a:gd name="connsiteY89" fmla="*/ 6429058 h 8314129"/>
              <a:gd name="connsiteX90" fmla="*/ 10649243 w 10691446"/>
              <a:gd name="connsiteY90" fmla="*/ 5767876 h 8314129"/>
              <a:gd name="connsiteX91" fmla="*/ 10635175 w 10691446"/>
              <a:gd name="connsiteY91" fmla="*/ 5444319 h 8314129"/>
              <a:gd name="connsiteX92" fmla="*/ 10592972 w 10691446"/>
              <a:gd name="connsiteY92" fmla="*/ 5205169 h 8314129"/>
              <a:gd name="connsiteX93" fmla="*/ 10522633 w 10691446"/>
              <a:gd name="connsiteY93" fmla="*/ 4656529 h 8314129"/>
              <a:gd name="connsiteX94" fmla="*/ 10494498 w 10691446"/>
              <a:gd name="connsiteY94" fmla="*/ 4473649 h 8314129"/>
              <a:gd name="connsiteX95" fmla="*/ 10424160 w 10691446"/>
              <a:gd name="connsiteY95" fmla="*/ 3798399 h 8314129"/>
              <a:gd name="connsiteX96" fmla="*/ 10410092 w 10691446"/>
              <a:gd name="connsiteY96" fmla="*/ 3460775 h 8314129"/>
              <a:gd name="connsiteX97" fmla="*/ 10339753 w 10691446"/>
              <a:gd name="connsiteY97" fmla="*/ 2813661 h 8314129"/>
              <a:gd name="connsiteX98" fmla="*/ 10297550 w 10691446"/>
              <a:gd name="connsiteY98" fmla="*/ 2574510 h 8314129"/>
              <a:gd name="connsiteX99" fmla="*/ 10269415 w 10691446"/>
              <a:gd name="connsiteY99" fmla="*/ 2279089 h 8314129"/>
              <a:gd name="connsiteX100" fmla="*/ 10213144 w 10691446"/>
              <a:gd name="connsiteY100" fmla="*/ 1969599 h 8314129"/>
              <a:gd name="connsiteX101" fmla="*/ 10114670 w 10691446"/>
              <a:gd name="connsiteY101" fmla="*/ 1575704 h 8314129"/>
              <a:gd name="connsiteX102" fmla="*/ 10086535 w 10691446"/>
              <a:gd name="connsiteY102" fmla="*/ 1252147 h 8314129"/>
              <a:gd name="connsiteX103" fmla="*/ 10072467 w 10691446"/>
              <a:gd name="connsiteY103" fmla="*/ 970793 h 8314129"/>
              <a:gd name="connsiteX104" fmla="*/ 9931790 w 10691446"/>
              <a:gd name="connsiteY104" fmla="*/ 534695 h 8314129"/>
              <a:gd name="connsiteX105" fmla="*/ 9720775 w 10691446"/>
              <a:gd name="connsiteY105" fmla="*/ 478424 h 8314129"/>
              <a:gd name="connsiteX106" fmla="*/ 8764172 w 10691446"/>
              <a:gd name="connsiteY106" fmla="*/ 239274 h 8314129"/>
              <a:gd name="connsiteX107" fmla="*/ 8285871 w 10691446"/>
              <a:gd name="connsiteY107" fmla="*/ 225205 h 8314129"/>
              <a:gd name="connsiteX108" fmla="*/ 7666892 w 10691446"/>
              <a:gd name="connsiteY108" fmla="*/ 520627 h 8314129"/>
              <a:gd name="connsiteX109" fmla="*/ 7160455 w 10691446"/>
              <a:gd name="connsiteY109" fmla="*/ 492492 h 8314129"/>
              <a:gd name="connsiteX110" fmla="*/ 6907236 w 10691446"/>
              <a:gd name="connsiteY110" fmla="*/ 464356 h 8314129"/>
              <a:gd name="connsiteX111" fmla="*/ 6386732 w 10691446"/>
              <a:gd name="connsiteY111" fmla="*/ 436221 h 8314129"/>
              <a:gd name="connsiteX112" fmla="*/ 5725550 w 10691446"/>
              <a:gd name="connsiteY112" fmla="*/ 337747 h 8314129"/>
              <a:gd name="connsiteX113" fmla="*/ 5514535 w 10691446"/>
              <a:gd name="connsiteY113" fmla="*/ 295544 h 8314129"/>
              <a:gd name="connsiteX114" fmla="*/ 4895556 w 10691446"/>
              <a:gd name="connsiteY114" fmla="*/ 225206 h 8314129"/>
              <a:gd name="connsiteX115" fmla="*/ 4501661 w 10691446"/>
              <a:gd name="connsiteY115" fmla="*/ 140799 h 8314129"/>
              <a:gd name="connsiteX116" fmla="*/ 4304713 w 10691446"/>
              <a:gd name="connsiteY116" fmla="*/ 84529 h 8314129"/>
              <a:gd name="connsiteX117" fmla="*/ 4079630 w 10691446"/>
              <a:gd name="connsiteY117" fmla="*/ 42326 h 8314129"/>
              <a:gd name="connsiteX118" fmla="*/ 3896750 w 10691446"/>
              <a:gd name="connsiteY118" fmla="*/ 28258 h 8314129"/>
              <a:gd name="connsiteX119" fmla="*/ 3854547 w 10691446"/>
              <a:gd name="connsiteY119" fmla="*/ 14190 h 8314129"/>
              <a:gd name="connsiteX120" fmla="*/ 3432516 w 10691446"/>
              <a:gd name="connsiteY120" fmla="*/ 14190 h 8314129"/>
              <a:gd name="connsiteX121" fmla="*/ 3263704 w 10691446"/>
              <a:gd name="connsiteY121" fmla="*/ 42326 h 8314129"/>
              <a:gd name="connsiteX122" fmla="*/ 2982350 w 10691446"/>
              <a:gd name="connsiteY122" fmla="*/ 56393 h 8314129"/>
              <a:gd name="connsiteX123" fmla="*/ 2799470 w 10691446"/>
              <a:gd name="connsiteY123" fmla="*/ 70461 h 8314129"/>
              <a:gd name="connsiteX124" fmla="*/ 2433710 w 10691446"/>
              <a:gd name="connsiteY124" fmla="*/ 126732 h 8314129"/>
              <a:gd name="connsiteX125" fmla="*/ 1491175 w 10691446"/>
              <a:gd name="connsiteY125" fmla="*/ 154867 h 8314129"/>
              <a:gd name="connsiteX126" fmla="*/ 1406769 w 10691446"/>
              <a:gd name="connsiteY126" fmla="*/ 168935 h 8314129"/>
              <a:gd name="connsiteX127" fmla="*/ 1364566 w 10691446"/>
              <a:gd name="connsiteY127" fmla="*/ 183002 h 8314129"/>
              <a:gd name="connsiteX128" fmla="*/ 1237956 w 10691446"/>
              <a:gd name="connsiteY128" fmla="*/ 197070 h 8314129"/>
              <a:gd name="connsiteX129" fmla="*/ 1083212 w 10691446"/>
              <a:gd name="connsiteY129" fmla="*/ 225206 h 8314129"/>
              <a:gd name="connsiteX130" fmla="*/ 970670 w 10691446"/>
              <a:gd name="connsiteY130" fmla="*/ 239273 h 8314129"/>
              <a:gd name="connsiteX131" fmla="*/ 858129 w 10691446"/>
              <a:gd name="connsiteY131" fmla="*/ 267409 h 8314129"/>
              <a:gd name="connsiteX132" fmla="*/ 858129 w 10691446"/>
              <a:gd name="connsiteY132" fmla="*/ 281476 h 8314129"/>
              <a:gd name="connsiteX133" fmla="*/ 858129 w 10691446"/>
              <a:gd name="connsiteY133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889587 w 10691446"/>
              <a:gd name="connsiteY85" fmla="*/ 7962436 h 8314129"/>
              <a:gd name="connsiteX86" fmla="*/ 10339753 w 10691446"/>
              <a:gd name="connsiteY86" fmla="*/ 7399729 h 8314129"/>
              <a:gd name="connsiteX87" fmla="*/ 10649243 w 10691446"/>
              <a:gd name="connsiteY87" fmla="*/ 6640073 h 8314129"/>
              <a:gd name="connsiteX88" fmla="*/ 10691446 w 10691446"/>
              <a:gd name="connsiteY88" fmla="*/ 6429058 h 8314129"/>
              <a:gd name="connsiteX89" fmla="*/ 10649243 w 10691446"/>
              <a:gd name="connsiteY89" fmla="*/ 5767876 h 8314129"/>
              <a:gd name="connsiteX90" fmla="*/ 10635175 w 10691446"/>
              <a:gd name="connsiteY90" fmla="*/ 5444319 h 8314129"/>
              <a:gd name="connsiteX91" fmla="*/ 10592972 w 10691446"/>
              <a:gd name="connsiteY91" fmla="*/ 5205169 h 8314129"/>
              <a:gd name="connsiteX92" fmla="*/ 10522633 w 10691446"/>
              <a:gd name="connsiteY92" fmla="*/ 4656529 h 8314129"/>
              <a:gd name="connsiteX93" fmla="*/ 10494498 w 10691446"/>
              <a:gd name="connsiteY93" fmla="*/ 4473649 h 8314129"/>
              <a:gd name="connsiteX94" fmla="*/ 10424160 w 10691446"/>
              <a:gd name="connsiteY94" fmla="*/ 3798399 h 8314129"/>
              <a:gd name="connsiteX95" fmla="*/ 10410092 w 10691446"/>
              <a:gd name="connsiteY95" fmla="*/ 3460775 h 8314129"/>
              <a:gd name="connsiteX96" fmla="*/ 10339753 w 10691446"/>
              <a:gd name="connsiteY96" fmla="*/ 2813661 h 8314129"/>
              <a:gd name="connsiteX97" fmla="*/ 10297550 w 10691446"/>
              <a:gd name="connsiteY97" fmla="*/ 2574510 h 8314129"/>
              <a:gd name="connsiteX98" fmla="*/ 10269415 w 10691446"/>
              <a:gd name="connsiteY98" fmla="*/ 2279089 h 8314129"/>
              <a:gd name="connsiteX99" fmla="*/ 10213144 w 10691446"/>
              <a:gd name="connsiteY99" fmla="*/ 1969599 h 8314129"/>
              <a:gd name="connsiteX100" fmla="*/ 10114670 w 10691446"/>
              <a:gd name="connsiteY100" fmla="*/ 1575704 h 8314129"/>
              <a:gd name="connsiteX101" fmla="*/ 10086535 w 10691446"/>
              <a:gd name="connsiteY101" fmla="*/ 1252147 h 8314129"/>
              <a:gd name="connsiteX102" fmla="*/ 10072467 w 10691446"/>
              <a:gd name="connsiteY102" fmla="*/ 970793 h 8314129"/>
              <a:gd name="connsiteX103" fmla="*/ 9931790 w 10691446"/>
              <a:gd name="connsiteY103" fmla="*/ 534695 h 8314129"/>
              <a:gd name="connsiteX104" fmla="*/ 9720775 w 10691446"/>
              <a:gd name="connsiteY104" fmla="*/ 478424 h 8314129"/>
              <a:gd name="connsiteX105" fmla="*/ 8764172 w 10691446"/>
              <a:gd name="connsiteY105" fmla="*/ 239274 h 8314129"/>
              <a:gd name="connsiteX106" fmla="*/ 8285871 w 10691446"/>
              <a:gd name="connsiteY106" fmla="*/ 225205 h 8314129"/>
              <a:gd name="connsiteX107" fmla="*/ 7666892 w 10691446"/>
              <a:gd name="connsiteY107" fmla="*/ 520627 h 8314129"/>
              <a:gd name="connsiteX108" fmla="*/ 7160455 w 10691446"/>
              <a:gd name="connsiteY108" fmla="*/ 492492 h 8314129"/>
              <a:gd name="connsiteX109" fmla="*/ 6907236 w 10691446"/>
              <a:gd name="connsiteY109" fmla="*/ 464356 h 8314129"/>
              <a:gd name="connsiteX110" fmla="*/ 6386732 w 10691446"/>
              <a:gd name="connsiteY110" fmla="*/ 436221 h 8314129"/>
              <a:gd name="connsiteX111" fmla="*/ 5725550 w 10691446"/>
              <a:gd name="connsiteY111" fmla="*/ 337747 h 8314129"/>
              <a:gd name="connsiteX112" fmla="*/ 5514535 w 10691446"/>
              <a:gd name="connsiteY112" fmla="*/ 295544 h 8314129"/>
              <a:gd name="connsiteX113" fmla="*/ 4895556 w 10691446"/>
              <a:gd name="connsiteY113" fmla="*/ 225206 h 8314129"/>
              <a:gd name="connsiteX114" fmla="*/ 4501661 w 10691446"/>
              <a:gd name="connsiteY114" fmla="*/ 140799 h 8314129"/>
              <a:gd name="connsiteX115" fmla="*/ 4304713 w 10691446"/>
              <a:gd name="connsiteY115" fmla="*/ 84529 h 8314129"/>
              <a:gd name="connsiteX116" fmla="*/ 4079630 w 10691446"/>
              <a:gd name="connsiteY116" fmla="*/ 42326 h 8314129"/>
              <a:gd name="connsiteX117" fmla="*/ 3896750 w 10691446"/>
              <a:gd name="connsiteY117" fmla="*/ 28258 h 8314129"/>
              <a:gd name="connsiteX118" fmla="*/ 3854547 w 10691446"/>
              <a:gd name="connsiteY118" fmla="*/ 14190 h 8314129"/>
              <a:gd name="connsiteX119" fmla="*/ 3432516 w 10691446"/>
              <a:gd name="connsiteY119" fmla="*/ 14190 h 8314129"/>
              <a:gd name="connsiteX120" fmla="*/ 3263704 w 10691446"/>
              <a:gd name="connsiteY120" fmla="*/ 42326 h 8314129"/>
              <a:gd name="connsiteX121" fmla="*/ 2982350 w 10691446"/>
              <a:gd name="connsiteY121" fmla="*/ 56393 h 8314129"/>
              <a:gd name="connsiteX122" fmla="*/ 2799470 w 10691446"/>
              <a:gd name="connsiteY122" fmla="*/ 70461 h 8314129"/>
              <a:gd name="connsiteX123" fmla="*/ 2433710 w 10691446"/>
              <a:gd name="connsiteY123" fmla="*/ 126732 h 8314129"/>
              <a:gd name="connsiteX124" fmla="*/ 1491175 w 10691446"/>
              <a:gd name="connsiteY124" fmla="*/ 154867 h 8314129"/>
              <a:gd name="connsiteX125" fmla="*/ 1406769 w 10691446"/>
              <a:gd name="connsiteY125" fmla="*/ 168935 h 8314129"/>
              <a:gd name="connsiteX126" fmla="*/ 1364566 w 10691446"/>
              <a:gd name="connsiteY126" fmla="*/ 183002 h 8314129"/>
              <a:gd name="connsiteX127" fmla="*/ 1237956 w 10691446"/>
              <a:gd name="connsiteY127" fmla="*/ 197070 h 8314129"/>
              <a:gd name="connsiteX128" fmla="*/ 1083212 w 10691446"/>
              <a:gd name="connsiteY128" fmla="*/ 225206 h 8314129"/>
              <a:gd name="connsiteX129" fmla="*/ 970670 w 10691446"/>
              <a:gd name="connsiteY129" fmla="*/ 239273 h 8314129"/>
              <a:gd name="connsiteX130" fmla="*/ 858129 w 10691446"/>
              <a:gd name="connsiteY130" fmla="*/ 267409 h 8314129"/>
              <a:gd name="connsiteX131" fmla="*/ 858129 w 10691446"/>
              <a:gd name="connsiteY131" fmla="*/ 281476 h 8314129"/>
              <a:gd name="connsiteX132" fmla="*/ 858129 w 10691446"/>
              <a:gd name="connsiteY132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339753 w 10691446"/>
              <a:gd name="connsiteY85" fmla="*/ 7399729 h 8314129"/>
              <a:gd name="connsiteX86" fmla="*/ 10649243 w 10691446"/>
              <a:gd name="connsiteY86" fmla="*/ 6640073 h 8314129"/>
              <a:gd name="connsiteX87" fmla="*/ 10691446 w 10691446"/>
              <a:gd name="connsiteY87" fmla="*/ 6429058 h 8314129"/>
              <a:gd name="connsiteX88" fmla="*/ 10649243 w 10691446"/>
              <a:gd name="connsiteY88" fmla="*/ 5767876 h 8314129"/>
              <a:gd name="connsiteX89" fmla="*/ 10635175 w 10691446"/>
              <a:gd name="connsiteY89" fmla="*/ 5444319 h 8314129"/>
              <a:gd name="connsiteX90" fmla="*/ 10592972 w 10691446"/>
              <a:gd name="connsiteY90" fmla="*/ 5205169 h 8314129"/>
              <a:gd name="connsiteX91" fmla="*/ 10522633 w 10691446"/>
              <a:gd name="connsiteY91" fmla="*/ 4656529 h 8314129"/>
              <a:gd name="connsiteX92" fmla="*/ 10494498 w 10691446"/>
              <a:gd name="connsiteY92" fmla="*/ 4473649 h 8314129"/>
              <a:gd name="connsiteX93" fmla="*/ 10424160 w 10691446"/>
              <a:gd name="connsiteY93" fmla="*/ 3798399 h 8314129"/>
              <a:gd name="connsiteX94" fmla="*/ 10410092 w 10691446"/>
              <a:gd name="connsiteY94" fmla="*/ 3460775 h 8314129"/>
              <a:gd name="connsiteX95" fmla="*/ 10339753 w 10691446"/>
              <a:gd name="connsiteY95" fmla="*/ 2813661 h 8314129"/>
              <a:gd name="connsiteX96" fmla="*/ 10297550 w 10691446"/>
              <a:gd name="connsiteY96" fmla="*/ 2574510 h 8314129"/>
              <a:gd name="connsiteX97" fmla="*/ 10269415 w 10691446"/>
              <a:gd name="connsiteY97" fmla="*/ 2279089 h 8314129"/>
              <a:gd name="connsiteX98" fmla="*/ 10213144 w 10691446"/>
              <a:gd name="connsiteY98" fmla="*/ 1969599 h 8314129"/>
              <a:gd name="connsiteX99" fmla="*/ 10114670 w 10691446"/>
              <a:gd name="connsiteY99" fmla="*/ 1575704 h 8314129"/>
              <a:gd name="connsiteX100" fmla="*/ 10086535 w 10691446"/>
              <a:gd name="connsiteY100" fmla="*/ 1252147 h 8314129"/>
              <a:gd name="connsiteX101" fmla="*/ 10072467 w 10691446"/>
              <a:gd name="connsiteY101" fmla="*/ 970793 h 8314129"/>
              <a:gd name="connsiteX102" fmla="*/ 9931790 w 10691446"/>
              <a:gd name="connsiteY102" fmla="*/ 534695 h 8314129"/>
              <a:gd name="connsiteX103" fmla="*/ 9720775 w 10691446"/>
              <a:gd name="connsiteY103" fmla="*/ 478424 h 8314129"/>
              <a:gd name="connsiteX104" fmla="*/ 8764172 w 10691446"/>
              <a:gd name="connsiteY104" fmla="*/ 239274 h 8314129"/>
              <a:gd name="connsiteX105" fmla="*/ 8285871 w 10691446"/>
              <a:gd name="connsiteY105" fmla="*/ 225205 h 8314129"/>
              <a:gd name="connsiteX106" fmla="*/ 7666892 w 10691446"/>
              <a:gd name="connsiteY106" fmla="*/ 520627 h 8314129"/>
              <a:gd name="connsiteX107" fmla="*/ 7160455 w 10691446"/>
              <a:gd name="connsiteY107" fmla="*/ 492492 h 8314129"/>
              <a:gd name="connsiteX108" fmla="*/ 6907236 w 10691446"/>
              <a:gd name="connsiteY108" fmla="*/ 464356 h 8314129"/>
              <a:gd name="connsiteX109" fmla="*/ 6386732 w 10691446"/>
              <a:gd name="connsiteY109" fmla="*/ 436221 h 8314129"/>
              <a:gd name="connsiteX110" fmla="*/ 5725550 w 10691446"/>
              <a:gd name="connsiteY110" fmla="*/ 337747 h 8314129"/>
              <a:gd name="connsiteX111" fmla="*/ 5514535 w 10691446"/>
              <a:gd name="connsiteY111" fmla="*/ 295544 h 8314129"/>
              <a:gd name="connsiteX112" fmla="*/ 4895556 w 10691446"/>
              <a:gd name="connsiteY112" fmla="*/ 225206 h 8314129"/>
              <a:gd name="connsiteX113" fmla="*/ 4501661 w 10691446"/>
              <a:gd name="connsiteY113" fmla="*/ 140799 h 8314129"/>
              <a:gd name="connsiteX114" fmla="*/ 4304713 w 10691446"/>
              <a:gd name="connsiteY114" fmla="*/ 84529 h 8314129"/>
              <a:gd name="connsiteX115" fmla="*/ 4079630 w 10691446"/>
              <a:gd name="connsiteY115" fmla="*/ 42326 h 8314129"/>
              <a:gd name="connsiteX116" fmla="*/ 3896750 w 10691446"/>
              <a:gd name="connsiteY116" fmla="*/ 28258 h 8314129"/>
              <a:gd name="connsiteX117" fmla="*/ 3854547 w 10691446"/>
              <a:gd name="connsiteY117" fmla="*/ 14190 h 8314129"/>
              <a:gd name="connsiteX118" fmla="*/ 3432516 w 10691446"/>
              <a:gd name="connsiteY118" fmla="*/ 14190 h 8314129"/>
              <a:gd name="connsiteX119" fmla="*/ 3263704 w 10691446"/>
              <a:gd name="connsiteY119" fmla="*/ 42326 h 8314129"/>
              <a:gd name="connsiteX120" fmla="*/ 2982350 w 10691446"/>
              <a:gd name="connsiteY120" fmla="*/ 56393 h 8314129"/>
              <a:gd name="connsiteX121" fmla="*/ 2799470 w 10691446"/>
              <a:gd name="connsiteY121" fmla="*/ 70461 h 8314129"/>
              <a:gd name="connsiteX122" fmla="*/ 2433710 w 10691446"/>
              <a:gd name="connsiteY122" fmla="*/ 126732 h 8314129"/>
              <a:gd name="connsiteX123" fmla="*/ 1491175 w 10691446"/>
              <a:gd name="connsiteY123" fmla="*/ 154867 h 8314129"/>
              <a:gd name="connsiteX124" fmla="*/ 1406769 w 10691446"/>
              <a:gd name="connsiteY124" fmla="*/ 168935 h 8314129"/>
              <a:gd name="connsiteX125" fmla="*/ 1364566 w 10691446"/>
              <a:gd name="connsiteY125" fmla="*/ 183002 h 8314129"/>
              <a:gd name="connsiteX126" fmla="*/ 1237956 w 10691446"/>
              <a:gd name="connsiteY126" fmla="*/ 197070 h 8314129"/>
              <a:gd name="connsiteX127" fmla="*/ 1083212 w 10691446"/>
              <a:gd name="connsiteY127" fmla="*/ 225206 h 8314129"/>
              <a:gd name="connsiteX128" fmla="*/ 970670 w 10691446"/>
              <a:gd name="connsiteY128" fmla="*/ 239273 h 8314129"/>
              <a:gd name="connsiteX129" fmla="*/ 858129 w 10691446"/>
              <a:gd name="connsiteY129" fmla="*/ 267409 h 8314129"/>
              <a:gd name="connsiteX130" fmla="*/ 858129 w 10691446"/>
              <a:gd name="connsiteY130" fmla="*/ 281476 h 8314129"/>
              <a:gd name="connsiteX131" fmla="*/ 858129 w 10691446"/>
              <a:gd name="connsiteY131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649243 w 10691446"/>
              <a:gd name="connsiteY85" fmla="*/ 6640073 h 8314129"/>
              <a:gd name="connsiteX86" fmla="*/ 10691446 w 10691446"/>
              <a:gd name="connsiteY86" fmla="*/ 6429058 h 8314129"/>
              <a:gd name="connsiteX87" fmla="*/ 10649243 w 10691446"/>
              <a:gd name="connsiteY87" fmla="*/ 5767876 h 8314129"/>
              <a:gd name="connsiteX88" fmla="*/ 10635175 w 10691446"/>
              <a:gd name="connsiteY88" fmla="*/ 5444319 h 8314129"/>
              <a:gd name="connsiteX89" fmla="*/ 10592972 w 10691446"/>
              <a:gd name="connsiteY89" fmla="*/ 5205169 h 8314129"/>
              <a:gd name="connsiteX90" fmla="*/ 10522633 w 10691446"/>
              <a:gd name="connsiteY90" fmla="*/ 4656529 h 8314129"/>
              <a:gd name="connsiteX91" fmla="*/ 10494498 w 10691446"/>
              <a:gd name="connsiteY91" fmla="*/ 4473649 h 8314129"/>
              <a:gd name="connsiteX92" fmla="*/ 10424160 w 10691446"/>
              <a:gd name="connsiteY92" fmla="*/ 3798399 h 8314129"/>
              <a:gd name="connsiteX93" fmla="*/ 10410092 w 10691446"/>
              <a:gd name="connsiteY93" fmla="*/ 3460775 h 8314129"/>
              <a:gd name="connsiteX94" fmla="*/ 10339753 w 10691446"/>
              <a:gd name="connsiteY94" fmla="*/ 2813661 h 8314129"/>
              <a:gd name="connsiteX95" fmla="*/ 10297550 w 10691446"/>
              <a:gd name="connsiteY95" fmla="*/ 2574510 h 8314129"/>
              <a:gd name="connsiteX96" fmla="*/ 10269415 w 10691446"/>
              <a:gd name="connsiteY96" fmla="*/ 2279089 h 8314129"/>
              <a:gd name="connsiteX97" fmla="*/ 10213144 w 10691446"/>
              <a:gd name="connsiteY97" fmla="*/ 1969599 h 8314129"/>
              <a:gd name="connsiteX98" fmla="*/ 10114670 w 10691446"/>
              <a:gd name="connsiteY98" fmla="*/ 1575704 h 8314129"/>
              <a:gd name="connsiteX99" fmla="*/ 10086535 w 10691446"/>
              <a:gd name="connsiteY99" fmla="*/ 1252147 h 8314129"/>
              <a:gd name="connsiteX100" fmla="*/ 10072467 w 10691446"/>
              <a:gd name="connsiteY100" fmla="*/ 970793 h 8314129"/>
              <a:gd name="connsiteX101" fmla="*/ 9931790 w 10691446"/>
              <a:gd name="connsiteY101" fmla="*/ 534695 h 8314129"/>
              <a:gd name="connsiteX102" fmla="*/ 9720775 w 10691446"/>
              <a:gd name="connsiteY102" fmla="*/ 478424 h 8314129"/>
              <a:gd name="connsiteX103" fmla="*/ 8764172 w 10691446"/>
              <a:gd name="connsiteY103" fmla="*/ 239274 h 8314129"/>
              <a:gd name="connsiteX104" fmla="*/ 8285871 w 10691446"/>
              <a:gd name="connsiteY104" fmla="*/ 225205 h 8314129"/>
              <a:gd name="connsiteX105" fmla="*/ 7666892 w 10691446"/>
              <a:gd name="connsiteY105" fmla="*/ 520627 h 8314129"/>
              <a:gd name="connsiteX106" fmla="*/ 7160455 w 10691446"/>
              <a:gd name="connsiteY106" fmla="*/ 492492 h 8314129"/>
              <a:gd name="connsiteX107" fmla="*/ 6907236 w 10691446"/>
              <a:gd name="connsiteY107" fmla="*/ 464356 h 8314129"/>
              <a:gd name="connsiteX108" fmla="*/ 6386732 w 10691446"/>
              <a:gd name="connsiteY108" fmla="*/ 436221 h 8314129"/>
              <a:gd name="connsiteX109" fmla="*/ 5725550 w 10691446"/>
              <a:gd name="connsiteY109" fmla="*/ 337747 h 8314129"/>
              <a:gd name="connsiteX110" fmla="*/ 5514535 w 10691446"/>
              <a:gd name="connsiteY110" fmla="*/ 295544 h 8314129"/>
              <a:gd name="connsiteX111" fmla="*/ 4895556 w 10691446"/>
              <a:gd name="connsiteY111" fmla="*/ 225206 h 8314129"/>
              <a:gd name="connsiteX112" fmla="*/ 4501661 w 10691446"/>
              <a:gd name="connsiteY112" fmla="*/ 140799 h 8314129"/>
              <a:gd name="connsiteX113" fmla="*/ 4304713 w 10691446"/>
              <a:gd name="connsiteY113" fmla="*/ 84529 h 8314129"/>
              <a:gd name="connsiteX114" fmla="*/ 4079630 w 10691446"/>
              <a:gd name="connsiteY114" fmla="*/ 42326 h 8314129"/>
              <a:gd name="connsiteX115" fmla="*/ 3896750 w 10691446"/>
              <a:gd name="connsiteY115" fmla="*/ 28258 h 8314129"/>
              <a:gd name="connsiteX116" fmla="*/ 3854547 w 10691446"/>
              <a:gd name="connsiteY116" fmla="*/ 14190 h 8314129"/>
              <a:gd name="connsiteX117" fmla="*/ 3432516 w 10691446"/>
              <a:gd name="connsiteY117" fmla="*/ 14190 h 8314129"/>
              <a:gd name="connsiteX118" fmla="*/ 3263704 w 10691446"/>
              <a:gd name="connsiteY118" fmla="*/ 42326 h 8314129"/>
              <a:gd name="connsiteX119" fmla="*/ 2982350 w 10691446"/>
              <a:gd name="connsiteY119" fmla="*/ 56393 h 8314129"/>
              <a:gd name="connsiteX120" fmla="*/ 2799470 w 10691446"/>
              <a:gd name="connsiteY120" fmla="*/ 70461 h 8314129"/>
              <a:gd name="connsiteX121" fmla="*/ 2433710 w 10691446"/>
              <a:gd name="connsiteY121" fmla="*/ 126732 h 8314129"/>
              <a:gd name="connsiteX122" fmla="*/ 1491175 w 10691446"/>
              <a:gd name="connsiteY122" fmla="*/ 154867 h 8314129"/>
              <a:gd name="connsiteX123" fmla="*/ 1406769 w 10691446"/>
              <a:gd name="connsiteY123" fmla="*/ 168935 h 8314129"/>
              <a:gd name="connsiteX124" fmla="*/ 1364566 w 10691446"/>
              <a:gd name="connsiteY124" fmla="*/ 183002 h 8314129"/>
              <a:gd name="connsiteX125" fmla="*/ 1237956 w 10691446"/>
              <a:gd name="connsiteY125" fmla="*/ 197070 h 8314129"/>
              <a:gd name="connsiteX126" fmla="*/ 1083212 w 10691446"/>
              <a:gd name="connsiteY126" fmla="*/ 225206 h 8314129"/>
              <a:gd name="connsiteX127" fmla="*/ 970670 w 10691446"/>
              <a:gd name="connsiteY127" fmla="*/ 239273 h 8314129"/>
              <a:gd name="connsiteX128" fmla="*/ 858129 w 10691446"/>
              <a:gd name="connsiteY128" fmla="*/ 267409 h 8314129"/>
              <a:gd name="connsiteX129" fmla="*/ 858129 w 10691446"/>
              <a:gd name="connsiteY129" fmla="*/ 281476 h 8314129"/>
              <a:gd name="connsiteX130" fmla="*/ 858129 w 10691446"/>
              <a:gd name="connsiteY130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691446 w 10691446"/>
              <a:gd name="connsiteY85" fmla="*/ 6429058 h 8314129"/>
              <a:gd name="connsiteX86" fmla="*/ 10649243 w 10691446"/>
              <a:gd name="connsiteY86" fmla="*/ 5767876 h 8314129"/>
              <a:gd name="connsiteX87" fmla="*/ 10635175 w 10691446"/>
              <a:gd name="connsiteY87" fmla="*/ 5444319 h 8314129"/>
              <a:gd name="connsiteX88" fmla="*/ 10592972 w 10691446"/>
              <a:gd name="connsiteY88" fmla="*/ 5205169 h 8314129"/>
              <a:gd name="connsiteX89" fmla="*/ 10522633 w 10691446"/>
              <a:gd name="connsiteY89" fmla="*/ 4656529 h 8314129"/>
              <a:gd name="connsiteX90" fmla="*/ 10494498 w 10691446"/>
              <a:gd name="connsiteY90" fmla="*/ 4473649 h 8314129"/>
              <a:gd name="connsiteX91" fmla="*/ 10424160 w 10691446"/>
              <a:gd name="connsiteY91" fmla="*/ 3798399 h 8314129"/>
              <a:gd name="connsiteX92" fmla="*/ 10410092 w 10691446"/>
              <a:gd name="connsiteY92" fmla="*/ 3460775 h 8314129"/>
              <a:gd name="connsiteX93" fmla="*/ 10339753 w 10691446"/>
              <a:gd name="connsiteY93" fmla="*/ 2813661 h 8314129"/>
              <a:gd name="connsiteX94" fmla="*/ 10297550 w 10691446"/>
              <a:gd name="connsiteY94" fmla="*/ 2574510 h 8314129"/>
              <a:gd name="connsiteX95" fmla="*/ 10269415 w 10691446"/>
              <a:gd name="connsiteY95" fmla="*/ 2279089 h 8314129"/>
              <a:gd name="connsiteX96" fmla="*/ 10213144 w 10691446"/>
              <a:gd name="connsiteY96" fmla="*/ 1969599 h 8314129"/>
              <a:gd name="connsiteX97" fmla="*/ 10114670 w 10691446"/>
              <a:gd name="connsiteY97" fmla="*/ 1575704 h 8314129"/>
              <a:gd name="connsiteX98" fmla="*/ 10086535 w 10691446"/>
              <a:gd name="connsiteY98" fmla="*/ 1252147 h 8314129"/>
              <a:gd name="connsiteX99" fmla="*/ 10072467 w 10691446"/>
              <a:gd name="connsiteY99" fmla="*/ 970793 h 8314129"/>
              <a:gd name="connsiteX100" fmla="*/ 9931790 w 10691446"/>
              <a:gd name="connsiteY100" fmla="*/ 534695 h 8314129"/>
              <a:gd name="connsiteX101" fmla="*/ 9720775 w 10691446"/>
              <a:gd name="connsiteY101" fmla="*/ 478424 h 8314129"/>
              <a:gd name="connsiteX102" fmla="*/ 8764172 w 10691446"/>
              <a:gd name="connsiteY102" fmla="*/ 239274 h 8314129"/>
              <a:gd name="connsiteX103" fmla="*/ 8285871 w 10691446"/>
              <a:gd name="connsiteY103" fmla="*/ 225205 h 8314129"/>
              <a:gd name="connsiteX104" fmla="*/ 7666892 w 10691446"/>
              <a:gd name="connsiteY104" fmla="*/ 520627 h 8314129"/>
              <a:gd name="connsiteX105" fmla="*/ 7160455 w 10691446"/>
              <a:gd name="connsiteY105" fmla="*/ 492492 h 8314129"/>
              <a:gd name="connsiteX106" fmla="*/ 6907236 w 10691446"/>
              <a:gd name="connsiteY106" fmla="*/ 464356 h 8314129"/>
              <a:gd name="connsiteX107" fmla="*/ 6386732 w 10691446"/>
              <a:gd name="connsiteY107" fmla="*/ 436221 h 8314129"/>
              <a:gd name="connsiteX108" fmla="*/ 5725550 w 10691446"/>
              <a:gd name="connsiteY108" fmla="*/ 337747 h 8314129"/>
              <a:gd name="connsiteX109" fmla="*/ 5514535 w 10691446"/>
              <a:gd name="connsiteY109" fmla="*/ 295544 h 8314129"/>
              <a:gd name="connsiteX110" fmla="*/ 4895556 w 10691446"/>
              <a:gd name="connsiteY110" fmla="*/ 225206 h 8314129"/>
              <a:gd name="connsiteX111" fmla="*/ 4501661 w 10691446"/>
              <a:gd name="connsiteY111" fmla="*/ 140799 h 8314129"/>
              <a:gd name="connsiteX112" fmla="*/ 4304713 w 10691446"/>
              <a:gd name="connsiteY112" fmla="*/ 84529 h 8314129"/>
              <a:gd name="connsiteX113" fmla="*/ 4079630 w 10691446"/>
              <a:gd name="connsiteY113" fmla="*/ 42326 h 8314129"/>
              <a:gd name="connsiteX114" fmla="*/ 3896750 w 10691446"/>
              <a:gd name="connsiteY114" fmla="*/ 28258 h 8314129"/>
              <a:gd name="connsiteX115" fmla="*/ 3854547 w 10691446"/>
              <a:gd name="connsiteY115" fmla="*/ 14190 h 8314129"/>
              <a:gd name="connsiteX116" fmla="*/ 3432516 w 10691446"/>
              <a:gd name="connsiteY116" fmla="*/ 14190 h 8314129"/>
              <a:gd name="connsiteX117" fmla="*/ 3263704 w 10691446"/>
              <a:gd name="connsiteY117" fmla="*/ 42326 h 8314129"/>
              <a:gd name="connsiteX118" fmla="*/ 2982350 w 10691446"/>
              <a:gd name="connsiteY118" fmla="*/ 56393 h 8314129"/>
              <a:gd name="connsiteX119" fmla="*/ 2799470 w 10691446"/>
              <a:gd name="connsiteY119" fmla="*/ 70461 h 8314129"/>
              <a:gd name="connsiteX120" fmla="*/ 2433710 w 10691446"/>
              <a:gd name="connsiteY120" fmla="*/ 126732 h 8314129"/>
              <a:gd name="connsiteX121" fmla="*/ 1491175 w 10691446"/>
              <a:gd name="connsiteY121" fmla="*/ 154867 h 8314129"/>
              <a:gd name="connsiteX122" fmla="*/ 1406769 w 10691446"/>
              <a:gd name="connsiteY122" fmla="*/ 168935 h 8314129"/>
              <a:gd name="connsiteX123" fmla="*/ 1364566 w 10691446"/>
              <a:gd name="connsiteY123" fmla="*/ 183002 h 8314129"/>
              <a:gd name="connsiteX124" fmla="*/ 1237956 w 10691446"/>
              <a:gd name="connsiteY124" fmla="*/ 197070 h 8314129"/>
              <a:gd name="connsiteX125" fmla="*/ 1083212 w 10691446"/>
              <a:gd name="connsiteY125" fmla="*/ 225206 h 8314129"/>
              <a:gd name="connsiteX126" fmla="*/ 970670 w 10691446"/>
              <a:gd name="connsiteY126" fmla="*/ 239273 h 8314129"/>
              <a:gd name="connsiteX127" fmla="*/ 858129 w 10691446"/>
              <a:gd name="connsiteY127" fmla="*/ 267409 h 8314129"/>
              <a:gd name="connsiteX128" fmla="*/ 858129 w 10691446"/>
              <a:gd name="connsiteY128" fmla="*/ 281476 h 8314129"/>
              <a:gd name="connsiteX129" fmla="*/ 858129 w 10691446"/>
              <a:gd name="connsiteY129" fmla="*/ 281476 h 8314129"/>
              <a:gd name="connsiteX0" fmla="*/ 900332 w 10807510"/>
              <a:gd name="connsiteY0" fmla="*/ 253341 h 8314129"/>
              <a:gd name="connsiteX1" fmla="*/ 900332 w 10807510"/>
              <a:gd name="connsiteY1" fmla="*/ 253341 h 8314129"/>
              <a:gd name="connsiteX2" fmla="*/ 759655 w 10807510"/>
              <a:gd name="connsiteY2" fmla="*/ 295544 h 8314129"/>
              <a:gd name="connsiteX3" fmla="*/ 548640 w 10807510"/>
              <a:gd name="connsiteY3" fmla="*/ 450289 h 8314129"/>
              <a:gd name="connsiteX4" fmla="*/ 450166 w 10807510"/>
              <a:gd name="connsiteY4" fmla="*/ 520627 h 8314129"/>
              <a:gd name="connsiteX5" fmla="*/ 393895 w 10807510"/>
              <a:gd name="connsiteY5" fmla="*/ 576898 h 8314129"/>
              <a:gd name="connsiteX6" fmla="*/ 239150 w 10807510"/>
              <a:gd name="connsiteY6" fmla="*/ 703507 h 8314129"/>
              <a:gd name="connsiteX7" fmla="*/ 182880 w 10807510"/>
              <a:gd name="connsiteY7" fmla="*/ 787913 h 8314129"/>
              <a:gd name="connsiteX8" fmla="*/ 168812 w 10807510"/>
              <a:gd name="connsiteY8" fmla="*/ 844184 h 8314129"/>
              <a:gd name="connsiteX9" fmla="*/ 126609 w 10807510"/>
              <a:gd name="connsiteY9" fmla="*/ 956726 h 8314129"/>
              <a:gd name="connsiteX10" fmla="*/ 98473 w 10807510"/>
              <a:gd name="connsiteY10" fmla="*/ 1153673 h 8314129"/>
              <a:gd name="connsiteX11" fmla="*/ 14067 w 10807510"/>
              <a:gd name="connsiteY11" fmla="*/ 1702313 h 8314129"/>
              <a:gd name="connsiteX12" fmla="*/ 0 w 10807510"/>
              <a:gd name="connsiteY12" fmla="*/ 2307224 h 8314129"/>
              <a:gd name="connsiteX13" fmla="*/ 14067 w 10807510"/>
              <a:gd name="connsiteY13" fmla="*/ 2377562 h 8314129"/>
              <a:gd name="connsiteX14" fmla="*/ 42203 w 10807510"/>
              <a:gd name="connsiteY14" fmla="*/ 2447901 h 8314129"/>
              <a:gd name="connsiteX15" fmla="*/ 56270 w 10807510"/>
              <a:gd name="connsiteY15" fmla="*/ 2644849 h 8314129"/>
              <a:gd name="connsiteX16" fmla="*/ 98473 w 10807510"/>
              <a:gd name="connsiteY16" fmla="*/ 2869932 h 8314129"/>
              <a:gd name="connsiteX17" fmla="*/ 126609 w 10807510"/>
              <a:gd name="connsiteY17" fmla="*/ 3066879 h 8314129"/>
              <a:gd name="connsiteX18" fmla="*/ 168812 w 10807510"/>
              <a:gd name="connsiteY18" fmla="*/ 3502978 h 8314129"/>
              <a:gd name="connsiteX19" fmla="*/ 182880 w 10807510"/>
              <a:gd name="connsiteY19" fmla="*/ 3573316 h 8314129"/>
              <a:gd name="connsiteX20" fmla="*/ 267286 w 10807510"/>
              <a:gd name="connsiteY20" fmla="*/ 4023482 h 8314129"/>
              <a:gd name="connsiteX21" fmla="*/ 281353 w 10807510"/>
              <a:gd name="connsiteY21" fmla="*/ 4150092 h 8314129"/>
              <a:gd name="connsiteX22" fmla="*/ 309489 w 10807510"/>
              <a:gd name="connsiteY22" fmla="*/ 4529919 h 8314129"/>
              <a:gd name="connsiteX23" fmla="*/ 281353 w 10807510"/>
              <a:gd name="connsiteY23" fmla="*/ 5008221 h 8314129"/>
              <a:gd name="connsiteX24" fmla="*/ 253218 w 10807510"/>
              <a:gd name="connsiteY24" fmla="*/ 5191101 h 8314129"/>
              <a:gd name="connsiteX25" fmla="*/ 239150 w 10807510"/>
              <a:gd name="connsiteY25" fmla="*/ 5514658 h 8314129"/>
              <a:gd name="connsiteX26" fmla="*/ 225083 w 10807510"/>
              <a:gd name="connsiteY26" fmla="*/ 5584996 h 8314129"/>
              <a:gd name="connsiteX27" fmla="*/ 211015 w 10807510"/>
              <a:gd name="connsiteY27" fmla="*/ 5824147 h 8314129"/>
              <a:gd name="connsiteX28" fmla="*/ 225083 w 10807510"/>
              <a:gd name="connsiteY28" fmla="*/ 6513464 h 8314129"/>
              <a:gd name="connsiteX29" fmla="*/ 267286 w 10807510"/>
              <a:gd name="connsiteY29" fmla="*/ 6738547 h 8314129"/>
              <a:gd name="connsiteX30" fmla="*/ 309489 w 10807510"/>
              <a:gd name="connsiteY30" fmla="*/ 6921427 h 8314129"/>
              <a:gd name="connsiteX31" fmla="*/ 351692 w 10807510"/>
              <a:gd name="connsiteY31" fmla="*/ 7033969 h 8314129"/>
              <a:gd name="connsiteX32" fmla="*/ 393895 w 10807510"/>
              <a:gd name="connsiteY32" fmla="*/ 7216849 h 8314129"/>
              <a:gd name="connsiteX33" fmla="*/ 407963 w 10807510"/>
              <a:gd name="connsiteY33" fmla="*/ 7371593 h 8314129"/>
              <a:gd name="connsiteX34" fmla="*/ 422030 w 10807510"/>
              <a:gd name="connsiteY34" fmla="*/ 7427864 h 8314129"/>
              <a:gd name="connsiteX35" fmla="*/ 520504 w 10807510"/>
              <a:gd name="connsiteY35" fmla="*/ 7638879 h 8314129"/>
              <a:gd name="connsiteX36" fmla="*/ 548640 w 10807510"/>
              <a:gd name="connsiteY36" fmla="*/ 7667015 h 8314129"/>
              <a:gd name="connsiteX37" fmla="*/ 633046 w 10807510"/>
              <a:gd name="connsiteY37" fmla="*/ 7765489 h 8314129"/>
              <a:gd name="connsiteX38" fmla="*/ 731520 w 10807510"/>
              <a:gd name="connsiteY38" fmla="*/ 7878030 h 8314129"/>
              <a:gd name="connsiteX39" fmla="*/ 829993 w 10807510"/>
              <a:gd name="connsiteY39" fmla="*/ 7920233 h 8314129"/>
              <a:gd name="connsiteX40" fmla="*/ 984738 w 10807510"/>
              <a:gd name="connsiteY40" fmla="*/ 8004639 h 8314129"/>
              <a:gd name="connsiteX41" fmla="*/ 1153550 w 10807510"/>
              <a:gd name="connsiteY41" fmla="*/ 8060910 h 8314129"/>
              <a:gd name="connsiteX42" fmla="*/ 1280160 w 10807510"/>
              <a:gd name="connsiteY42" fmla="*/ 8103113 h 8314129"/>
              <a:gd name="connsiteX43" fmla="*/ 1702190 w 10807510"/>
              <a:gd name="connsiteY43" fmla="*/ 8131249 h 8314129"/>
              <a:gd name="connsiteX44" fmla="*/ 1758461 w 10807510"/>
              <a:gd name="connsiteY44" fmla="*/ 8159384 h 8314129"/>
              <a:gd name="connsiteX45" fmla="*/ 2602523 w 10807510"/>
              <a:gd name="connsiteY45" fmla="*/ 8145316 h 8314129"/>
              <a:gd name="connsiteX46" fmla="*/ 2715064 w 10807510"/>
              <a:gd name="connsiteY46" fmla="*/ 8131249 h 8314129"/>
              <a:gd name="connsiteX47" fmla="*/ 2869809 w 10807510"/>
              <a:gd name="connsiteY47" fmla="*/ 8117181 h 8314129"/>
              <a:gd name="connsiteX48" fmla="*/ 3137095 w 10807510"/>
              <a:gd name="connsiteY48" fmla="*/ 7962436 h 8314129"/>
              <a:gd name="connsiteX49" fmla="*/ 3221501 w 10807510"/>
              <a:gd name="connsiteY49" fmla="*/ 7878030 h 8314129"/>
              <a:gd name="connsiteX50" fmla="*/ 3291840 w 10807510"/>
              <a:gd name="connsiteY50" fmla="*/ 7779556 h 8314129"/>
              <a:gd name="connsiteX51" fmla="*/ 3376246 w 10807510"/>
              <a:gd name="connsiteY51" fmla="*/ 7667015 h 8314129"/>
              <a:gd name="connsiteX52" fmla="*/ 3404381 w 10807510"/>
              <a:gd name="connsiteY52" fmla="*/ 7582609 h 8314129"/>
              <a:gd name="connsiteX53" fmla="*/ 3474720 w 10807510"/>
              <a:gd name="connsiteY53" fmla="*/ 7427864 h 8314129"/>
              <a:gd name="connsiteX54" fmla="*/ 3559126 w 10807510"/>
              <a:gd name="connsiteY54" fmla="*/ 7118375 h 8314129"/>
              <a:gd name="connsiteX55" fmla="*/ 3573193 w 10807510"/>
              <a:gd name="connsiteY55" fmla="*/ 6963630 h 8314129"/>
              <a:gd name="connsiteX56" fmla="*/ 3601329 w 10807510"/>
              <a:gd name="connsiteY56" fmla="*/ 6752615 h 8314129"/>
              <a:gd name="connsiteX57" fmla="*/ 3587261 w 10807510"/>
              <a:gd name="connsiteY57" fmla="*/ 6640073 h 8314129"/>
              <a:gd name="connsiteX58" fmla="*/ 3559126 w 10807510"/>
              <a:gd name="connsiteY58" fmla="*/ 6161772 h 8314129"/>
              <a:gd name="connsiteX59" fmla="*/ 3615396 w 10807510"/>
              <a:gd name="connsiteY59" fmla="*/ 5669402 h 8314129"/>
              <a:gd name="connsiteX60" fmla="*/ 3671667 w 10807510"/>
              <a:gd name="connsiteY60" fmla="*/ 5542793 h 8314129"/>
              <a:gd name="connsiteX61" fmla="*/ 3699803 w 10807510"/>
              <a:gd name="connsiteY61" fmla="*/ 5514658 h 8314129"/>
              <a:gd name="connsiteX62" fmla="*/ 3727938 w 10807510"/>
              <a:gd name="connsiteY62" fmla="*/ 5458387 h 8314129"/>
              <a:gd name="connsiteX63" fmla="*/ 3784209 w 10807510"/>
              <a:gd name="connsiteY63" fmla="*/ 5402116 h 8314129"/>
              <a:gd name="connsiteX64" fmla="*/ 3812344 w 10807510"/>
              <a:gd name="connsiteY64" fmla="*/ 5317710 h 8314129"/>
              <a:gd name="connsiteX65" fmla="*/ 3826412 w 10807510"/>
              <a:gd name="connsiteY65" fmla="*/ 5275507 h 8314129"/>
              <a:gd name="connsiteX66" fmla="*/ 3868615 w 10807510"/>
              <a:gd name="connsiteY66" fmla="*/ 5233304 h 8314129"/>
              <a:gd name="connsiteX67" fmla="*/ 3924886 w 10807510"/>
              <a:gd name="connsiteY67" fmla="*/ 5162966 h 8314129"/>
              <a:gd name="connsiteX68" fmla="*/ 3967089 w 10807510"/>
              <a:gd name="connsiteY68" fmla="*/ 5148898 h 8314129"/>
              <a:gd name="connsiteX69" fmla="*/ 3962546 w 10807510"/>
              <a:gd name="connsiteY69" fmla="*/ 5026831 h 8314129"/>
              <a:gd name="connsiteX70" fmla="*/ 3882683 w 10807510"/>
              <a:gd name="connsiteY70" fmla="*/ 4966018 h 8314129"/>
              <a:gd name="connsiteX71" fmla="*/ 3693673 w 10807510"/>
              <a:gd name="connsiteY71" fmla="*/ 4301661 h 8314129"/>
              <a:gd name="connsiteX72" fmla="*/ 3702050 w 10807510"/>
              <a:gd name="connsiteY72" fmla="*/ 4054793 h 8314129"/>
              <a:gd name="connsiteX73" fmla="*/ 3961618 w 10807510"/>
              <a:gd name="connsiteY73" fmla="*/ 3275159 h 8314129"/>
              <a:gd name="connsiteX74" fmla="*/ 3965721 w 10807510"/>
              <a:gd name="connsiteY74" fmla="*/ 3218229 h 8314129"/>
              <a:gd name="connsiteX75" fmla="*/ 4029710 w 10807510"/>
              <a:gd name="connsiteY75" fmla="*/ 3212539 h 8314129"/>
              <a:gd name="connsiteX76" fmla="*/ 5201089 w 10807510"/>
              <a:gd name="connsiteY76" fmla="*/ 2562250 h 8314129"/>
              <a:gd name="connsiteX77" fmla="*/ 6404683 w 10807510"/>
              <a:gd name="connsiteY77" fmla="*/ 3215493 h 8314129"/>
              <a:gd name="connsiteX78" fmla="*/ 6463909 w 10807510"/>
              <a:gd name="connsiteY78" fmla="*/ 3287639 h 8314129"/>
              <a:gd name="connsiteX79" fmla="*/ 6689431 w 10807510"/>
              <a:gd name="connsiteY79" fmla="*/ 3886127 h 8314129"/>
              <a:gd name="connsiteX80" fmla="*/ 6688773 w 10807510"/>
              <a:gd name="connsiteY80" fmla="*/ 4575151 h 8314129"/>
              <a:gd name="connsiteX81" fmla="*/ 6465935 w 10807510"/>
              <a:gd name="connsiteY81" fmla="*/ 5010956 h 8314129"/>
              <a:gd name="connsiteX82" fmla="*/ 6461394 w 10807510"/>
              <a:gd name="connsiteY82" fmla="*/ 5078559 h 8314129"/>
              <a:gd name="connsiteX83" fmla="*/ 6732953 w 10807510"/>
              <a:gd name="connsiteY83" fmla="*/ 7129316 h 8314129"/>
              <a:gd name="connsiteX84" fmla="*/ 8932984 w 10807510"/>
              <a:gd name="connsiteY84" fmla="*/ 8314129 h 8314129"/>
              <a:gd name="connsiteX85" fmla="*/ 10691446 w 10807510"/>
              <a:gd name="connsiteY85" fmla="*/ 6429058 h 8314129"/>
              <a:gd name="connsiteX86" fmla="*/ 10635175 w 10807510"/>
              <a:gd name="connsiteY86" fmla="*/ 5444319 h 8314129"/>
              <a:gd name="connsiteX87" fmla="*/ 10592972 w 10807510"/>
              <a:gd name="connsiteY87" fmla="*/ 5205169 h 8314129"/>
              <a:gd name="connsiteX88" fmla="*/ 10522633 w 10807510"/>
              <a:gd name="connsiteY88" fmla="*/ 4656529 h 8314129"/>
              <a:gd name="connsiteX89" fmla="*/ 10494498 w 10807510"/>
              <a:gd name="connsiteY89" fmla="*/ 4473649 h 8314129"/>
              <a:gd name="connsiteX90" fmla="*/ 10424160 w 10807510"/>
              <a:gd name="connsiteY90" fmla="*/ 3798399 h 8314129"/>
              <a:gd name="connsiteX91" fmla="*/ 10410092 w 10807510"/>
              <a:gd name="connsiteY91" fmla="*/ 3460775 h 8314129"/>
              <a:gd name="connsiteX92" fmla="*/ 10339753 w 10807510"/>
              <a:gd name="connsiteY92" fmla="*/ 2813661 h 8314129"/>
              <a:gd name="connsiteX93" fmla="*/ 10297550 w 10807510"/>
              <a:gd name="connsiteY93" fmla="*/ 2574510 h 8314129"/>
              <a:gd name="connsiteX94" fmla="*/ 10269415 w 10807510"/>
              <a:gd name="connsiteY94" fmla="*/ 2279089 h 8314129"/>
              <a:gd name="connsiteX95" fmla="*/ 10213144 w 10807510"/>
              <a:gd name="connsiteY95" fmla="*/ 1969599 h 8314129"/>
              <a:gd name="connsiteX96" fmla="*/ 10114670 w 10807510"/>
              <a:gd name="connsiteY96" fmla="*/ 1575704 h 8314129"/>
              <a:gd name="connsiteX97" fmla="*/ 10086535 w 10807510"/>
              <a:gd name="connsiteY97" fmla="*/ 1252147 h 8314129"/>
              <a:gd name="connsiteX98" fmla="*/ 10072467 w 10807510"/>
              <a:gd name="connsiteY98" fmla="*/ 970793 h 8314129"/>
              <a:gd name="connsiteX99" fmla="*/ 9931790 w 10807510"/>
              <a:gd name="connsiteY99" fmla="*/ 534695 h 8314129"/>
              <a:gd name="connsiteX100" fmla="*/ 9720775 w 10807510"/>
              <a:gd name="connsiteY100" fmla="*/ 478424 h 8314129"/>
              <a:gd name="connsiteX101" fmla="*/ 8764172 w 10807510"/>
              <a:gd name="connsiteY101" fmla="*/ 239274 h 8314129"/>
              <a:gd name="connsiteX102" fmla="*/ 8285871 w 10807510"/>
              <a:gd name="connsiteY102" fmla="*/ 225205 h 8314129"/>
              <a:gd name="connsiteX103" fmla="*/ 7666892 w 10807510"/>
              <a:gd name="connsiteY103" fmla="*/ 520627 h 8314129"/>
              <a:gd name="connsiteX104" fmla="*/ 7160455 w 10807510"/>
              <a:gd name="connsiteY104" fmla="*/ 492492 h 8314129"/>
              <a:gd name="connsiteX105" fmla="*/ 6907236 w 10807510"/>
              <a:gd name="connsiteY105" fmla="*/ 464356 h 8314129"/>
              <a:gd name="connsiteX106" fmla="*/ 6386732 w 10807510"/>
              <a:gd name="connsiteY106" fmla="*/ 436221 h 8314129"/>
              <a:gd name="connsiteX107" fmla="*/ 5725550 w 10807510"/>
              <a:gd name="connsiteY107" fmla="*/ 337747 h 8314129"/>
              <a:gd name="connsiteX108" fmla="*/ 5514535 w 10807510"/>
              <a:gd name="connsiteY108" fmla="*/ 295544 h 8314129"/>
              <a:gd name="connsiteX109" fmla="*/ 4895556 w 10807510"/>
              <a:gd name="connsiteY109" fmla="*/ 225206 h 8314129"/>
              <a:gd name="connsiteX110" fmla="*/ 4501661 w 10807510"/>
              <a:gd name="connsiteY110" fmla="*/ 140799 h 8314129"/>
              <a:gd name="connsiteX111" fmla="*/ 4304713 w 10807510"/>
              <a:gd name="connsiteY111" fmla="*/ 84529 h 8314129"/>
              <a:gd name="connsiteX112" fmla="*/ 4079630 w 10807510"/>
              <a:gd name="connsiteY112" fmla="*/ 42326 h 8314129"/>
              <a:gd name="connsiteX113" fmla="*/ 3896750 w 10807510"/>
              <a:gd name="connsiteY113" fmla="*/ 28258 h 8314129"/>
              <a:gd name="connsiteX114" fmla="*/ 3854547 w 10807510"/>
              <a:gd name="connsiteY114" fmla="*/ 14190 h 8314129"/>
              <a:gd name="connsiteX115" fmla="*/ 3432516 w 10807510"/>
              <a:gd name="connsiteY115" fmla="*/ 14190 h 8314129"/>
              <a:gd name="connsiteX116" fmla="*/ 3263704 w 10807510"/>
              <a:gd name="connsiteY116" fmla="*/ 42326 h 8314129"/>
              <a:gd name="connsiteX117" fmla="*/ 2982350 w 10807510"/>
              <a:gd name="connsiteY117" fmla="*/ 56393 h 8314129"/>
              <a:gd name="connsiteX118" fmla="*/ 2799470 w 10807510"/>
              <a:gd name="connsiteY118" fmla="*/ 70461 h 8314129"/>
              <a:gd name="connsiteX119" fmla="*/ 2433710 w 10807510"/>
              <a:gd name="connsiteY119" fmla="*/ 126732 h 8314129"/>
              <a:gd name="connsiteX120" fmla="*/ 1491175 w 10807510"/>
              <a:gd name="connsiteY120" fmla="*/ 154867 h 8314129"/>
              <a:gd name="connsiteX121" fmla="*/ 1406769 w 10807510"/>
              <a:gd name="connsiteY121" fmla="*/ 168935 h 8314129"/>
              <a:gd name="connsiteX122" fmla="*/ 1364566 w 10807510"/>
              <a:gd name="connsiteY122" fmla="*/ 183002 h 8314129"/>
              <a:gd name="connsiteX123" fmla="*/ 1237956 w 10807510"/>
              <a:gd name="connsiteY123" fmla="*/ 197070 h 8314129"/>
              <a:gd name="connsiteX124" fmla="*/ 1083212 w 10807510"/>
              <a:gd name="connsiteY124" fmla="*/ 225206 h 8314129"/>
              <a:gd name="connsiteX125" fmla="*/ 970670 w 10807510"/>
              <a:gd name="connsiteY125" fmla="*/ 239273 h 8314129"/>
              <a:gd name="connsiteX126" fmla="*/ 858129 w 10807510"/>
              <a:gd name="connsiteY126" fmla="*/ 267409 h 8314129"/>
              <a:gd name="connsiteX127" fmla="*/ 858129 w 10807510"/>
              <a:gd name="connsiteY127" fmla="*/ 281476 h 8314129"/>
              <a:gd name="connsiteX128" fmla="*/ 858129 w 10807510"/>
              <a:gd name="connsiteY128" fmla="*/ 281476 h 8314129"/>
              <a:gd name="connsiteX0" fmla="*/ 900332 w 10797851"/>
              <a:gd name="connsiteY0" fmla="*/ 253341 h 8314129"/>
              <a:gd name="connsiteX1" fmla="*/ 900332 w 10797851"/>
              <a:gd name="connsiteY1" fmla="*/ 253341 h 8314129"/>
              <a:gd name="connsiteX2" fmla="*/ 759655 w 10797851"/>
              <a:gd name="connsiteY2" fmla="*/ 295544 h 8314129"/>
              <a:gd name="connsiteX3" fmla="*/ 548640 w 10797851"/>
              <a:gd name="connsiteY3" fmla="*/ 450289 h 8314129"/>
              <a:gd name="connsiteX4" fmla="*/ 450166 w 10797851"/>
              <a:gd name="connsiteY4" fmla="*/ 520627 h 8314129"/>
              <a:gd name="connsiteX5" fmla="*/ 393895 w 10797851"/>
              <a:gd name="connsiteY5" fmla="*/ 576898 h 8314129"/>
              <a:gd name="connsiteX6" fmla="*/ 239150 w 10797851"/>
              <a:gd name="connsiteY6" fmla="*/ 703507 h 8314129"/>
              <a:gd name="connsiteX7" fmla="*/ 182880 w 10797851"/>
              <a:gd name="connsiteY7" fmla="*/ 787913 h 8314129"/>
              <a:gd name="connsiteX8" fmla="*/ 168812 w 10797851"/>
              <a:gd name="connsiteY8" fmla="*/ 844184 h 8314129"/>
              <a:gd name="connsiteX9" fmla="*/ 126609 w 10797851"/>
              <a:gd name="connsiteY9" fmla="*/ 956726 h 8314129"/>
              <a:gd name="connsiteX10" fmla="*/ 98473 w 10797851"/>
              <a:gd name="connsiteY10" fmla="*/ 1153673 h 8314129"/>
              <a:gd name="connsiteX11" fmla="*/ 14067 w 10797851"/>
              <a:gd name="connsiteY11" fmla="*/ 1702313 h 8314129"/>
              <a:gd name="connsiteX12" fmla="*/ 0 w 10797851"/>
              <a:gd name="connsiteY12" fmla="*/ 2307224 h 8314129"/>
              <a:gd name="connsiteX13" fmla="*/ 14067 w 10797851"/>
              <a:gd name="connsiteY13" fmla="*/ 2377562 h 8314129"/>
              <a:gd name="connsiteX14" fmla="*/ 42203 w 10797851"/>
              <a:gd name="connsiteY14" fmla="*/ 2447901 h 8314129"/>
              <a:gd name="connsiteX15" fmla="*/ 56270 w 10797851"/>
              <a:gd name="connsiteY15" fmla="*/ 2644849 h 8314129"/>
              <a:gd name="connsiteX16" fmla="*/ 98473 w 10797851"/>
              <a:gd name="connsiteY16" fmla="*/ 2869932 h 8314129"/>
              <a:gd name="connsiteX17" fmla="*/ 126609 w 10797851"/>
              <a:gd name="connsiteY17" fmla="*/ 3066879 h 8314129"/>
              <a:gd name="connsiteX18" fmla="*/ 168812 w 10797851"/>
              <a:gd name="connsiteY18" fmla="*/ 3502978 h 8314129"/>
              <a:gd name="connsiteX19" fmla="*/ 182880 w 10797851"/>
              <a:gd name="connsiteY19" fmla="*/ 3573316 h 8314129"/>
              <a:gd name="connsiteX20" fmla="*/ 267286 w 10797851"/>
              <a:gd name="connsiteY20" fmla="*/ 4023482 h 8314129"/>
              <a:gd name="connsiteX21" fmla="*/ 281353 w 10797851"/>
              <a:gd name="connsiteY21" fmla="*/ 4150092 h 8314129"/>
              <a:gd name="connsiteX22" fmla="*/ 309489 w 10797851"/>
              <a:gd name="connsiteY22" fmla="*/ 4529919 h 8314129"/>
              <a:gd name="connsiteX23" fmla="*/ 281353 w 10797851"/>
              <a:gd name="connsiteY23" fmla="*/ 5008221 h 8314129"/>
              <a:gd name="connsiteX24" fmla="*/ 253218 w 10797851"/>
              <a:gd name="connsiteY24" fmla="*/ 5191101 h 8314129"/>
              <a:gd name="connsiteX25" fmla="*/ 239150 w 10797851"/>
              <a:gd name="connsiteY25" fmla="*/ 5514658 h 8314129"/>
              <a:gd name="connsiteX26" fmla="*/ 225083 w 10797851"/>
              <a:gd name="connsiteY26" fmla="*/ 5584996 h 8314129"/>
              <a:gd name="connsiteX27" fmla="*/ 211015 w 10797851"/>
              <a:gd name="connsiteY27" fmla="*/ 5824147 h 8314129"/>
              <a:gd name="connsiteX28" fmla="*/ 225083 w 10797851"/>
              <a:gd name="connsiteY28" fmla="*/ 6513464 h 8314129"/>
              <a:gd name="connsiteX29" fmla="*/ 267286 w 10797851"/>
              <a:gd name="connsiteY29" fmla="*/ 6738547 h 8314129"/>
              <a:gd name="connsiteX30" fmla="*/ 309489 w 10797851"/>
              <a:gd name="connsiteY30" fmla="*/ 6921427 h 8314129"/>
              <a:gd name="connsiteX31" fmla="*/ 351692 w 10797851"/>
              <a:gd name="connsiteY31" fmla="*/ 7033969 h 8314129"/>
              <a:gd name="connsiteX32" fmla="*/ 393895 w 10797851"/>
              <a:gd name="connsiteY32" fmla="*/ 7216849 h 8314129"/>
              <a:gd name="connsiteX33" fmla="*/ 407963 w 10797851"/>
              <a:gd name="connsiteY33" fmla="*/ 7371593 h 8314129"/>
              <a:gd name="connsiteX34" fmla="*/ 422030 w 10797851"/>
              <a:gd name="connsiteY34" fmla="*/ 7427864 h 8314129"/>
              <a:gd name="connsiteX35" fmla="*/ 520504 w 10797851"/>
              <a:gd name="connsiteY35" fmla="*/ 7638879 h 8314129"/>
              <a:gd name="connsiteX36" fmla="*/ 548640 w 10797851"/>
              <a:gd name="connsiteY36" fmla="*/ 7667015 h 8314129"/>
              <a:gd name="connsiteX37" fmla="*/ 633046 w 10797851"/>
              <a:gd name="connsiteY37" fmla="*/ 7765489 h 8314129"/>
              <a:gd name="connsiteX38" fmla="*/ 731520 w 10797851"/>
              <a:gd name="connsiteY38" fmla="*/ 7878030 h 8314129"/>
              <a:gd name="connsiteX39" fmla="*/ 829993 w 10797851"/>
              <a:gd name="connsiteY39" fmla="*/ 7920233 h 8314129"/>
              <a:gd name="connsiteX40" fmla="*/ 984738 w 10797851"/>
              <a:gd name="connsiteY40" fmla="*/ 8004639 h 8314129"/>
              <a:gd name="connsiteX41" fmla="*/ 1153550 w 10797851"/>
              <a:gd name="connsiteY41" fmla="*/ 8060910 h 8314129"/>
              <a:gd name="connsiteX42" fmla="*/ 1280160 w 10797851"/>
              <a:gd name="connsiteY42" fmla="*/ 8103113 h 8314129"/>
              <a:gd name="connsiteX43" fmla="*/ 1702190 w 10797851"/>
              <a:gd name="connsiteY43" fmla="*/ 8131249 h 8314129"/>
              <a:gd name="connsiteX44" fmla="*/ 1758461 w 10797851"/>
              <a:gd name="connsiteY44" fmla="*/ 8159384 h 8314129"/>
              <a:gd name="connsiteX45" fmla="*/ 2602523 w 10797851"/>
              <a:gd name="connsiteY45" fmla="*/ 8145316 h 8314129"/>
              <a:gd name="connsiteX46" fmla="*/ 2715064 w 10797851"/>
              <a:gd name="connsiteY46" fmla="*/ 8131249 h 8314129"/>
              <a:gd name="connsiteX47" fmla="*/ 2869809 w 10797851"/>
              <a:gd name="connsiteY47" fmla="*/ 8117181 h 8314129"/>
              <a:gd name="connsiteX48" fmla="*/ 3137095 w 10797851"/>
              <a:gd name="connsiteY48" fmla="*/ 7962436 h 8314129"/>
              <a:gd name="connsiteX49" fmla="*/ 3221501 w 10797851"/>
              <a:gd name="connsiteY49" fmla="*/ 7878030 h 8314129"/>
              <a:gd name="connsiteX50" fmla="*/ 3291840 w 10797851"/>
              <a:gd name="connsiteY50" fmla="*/ 7779556 h 8314129"/>
              <a:gd name="connsiteX51" fmla="*/ 3376246 w 10797851"/>
              <a:gd name="connsiteY51" fmla="*/ 7667015 h 8314129"/>
              <a:gd name="connsiteX52" fmla="*/ 3404381 w 10797851"/>
              <a:gd name="connsiteY52" fmla="*/ 7582609 h 8314129"/>
              <a:gd name="connsiteX53" fmla="*/ 3474720 w 10797851"/>
              <a:gd name="connsiteY53" fmla="*/ 7427864 h 8314129"/>
              <a:gd name="connsiteX54" fmla="*/ 3559126 w 10797851"/>
              <a:gd name="connsiteY54" fmla="*/ 7118375 h 8314129"/>
              <a:gd name="connsiteX55" fmla="*/ 3573193 w 10797851"/>
              <a:gd name="connsiteY55" fmla="*/ 6963630 h 8314129"/>
              <a:gd name="connsiteX56" fmla="*/ 3601329 w 10797851"/>
              <a:gd name="connsiteY56" fmla="*/ 6752615 h 8314129"/>
              <a:gd name="connsiteX57" fmla="*/ 3587261 w 10797851"/>
              <a:gd name="connsiteY57" fmla="*/ 6640073 h 8314129"/>
              <a:gd name="connsiteX58" fmla="*/ 3559126 w 10797851"/>
              <a:gd name="connsiteY58" fmla="*/ 6161772 h 8314129"/>
              <a:gd name="connsiteX59" fmla="*/ 3615396 w 10797851"/>
              <a:gd name="connsiteY59" fmla="*/ 5669402 h 8314129"/>
              <a:gd name="connsiteX60" fmla="*/ 3671667 w 10797851"/>
              <a:gd name="connsiteY60" fmla="*/ 5542793 h 8314129"/>
              <a:gd name="connsiteX61" fmla="*/ 3699803 w 10797851"/>
              <a:gd name="connsiteY61" fmla="*/ 5514658 h 8314129"/>
              <a:gd name="connsiteX62" fmla="*/ 3727938 w 10797851"/>
              <a:gd name="connsiteY62" fmla="*/ 5458387 h 8314129"/>
              <a:gd name="connsiteX63" fmla="*/ 3784209 w 10797851"/>
              <a:gd name="connsiteY63" fmla="*/ 5402116 h 8314129"/>
              <a:gd name="connsiteX64" fmla="*/ 3812344 w 10797851"/>
              <a:gd name="connsiteY64" fmla="*/ 5317710 h 8314129"/>
              <a:gd name="connsiteX65" fmla="*/ 3826412 w 10797851"/>
              <a:gd name="connsiteY65" fmla="*/ 5275507 h 8314129"/>
              <a:gd name="connsiteX66" fmla="*/ 3868615 w 10797851"/>
              <a:gd name="connsiteY66" fmla="*/ 5233304 h 8314129"/>
              <a:gd name="connsiteX67" fmla="*/ 3924886 w 10797851"/>
              <a:gd name="connsiteY67" fmla="*/ 5162966 h 8314129"/>
              <a:gd name="connsiteX68" fmla="*/ 3967089 w 10797851"/>
              <a:gd name="connsiteY68" fmla="*/ 5148898 h 8314129"/>
              <a:gd name="connsiteX69" fmla="*/ 3962546 w 10797851"/>
              <a:gd name="connsiteY69" fmla="*/ 5026831 h 8314129"/>
              <a:gd name="connsiteX70" fmla="*/ 3882683 w 10797851"/>
              <a:gd name="connsiteY70" fmla="*/ 4966018 h 8314129"/>
              <a:gd name="connsiteX71" fmla="*/ 3693673 w 10797851"/>
              <a:gd name="connsiteY71" fmla="*/ 4301661 h 8314129"/>
              <a:gd name="connsiteX72" fmla="*/ 3702050 w 10797851"/>
              <a:gd name="connsiteY72" fmla="*/ 4054793 h 8314129"/>
              <a:gd name="connsiteX73" fmla="*/ 3961618 w 10797851"/>
              <a:gd name="connsiteY73" fmla="*/ 3275159 h 8314129"/>
              <a:gd name="connsiteX74" fmla="*/ 3965721 w 10797851"/>
              <a:gd name="connsiteY74" fmla="*/ 3218229 h 8314129"/>
              <a:gd name="connsiteX75" fmla="*/ 4029710 w 10797851"/>
              <a:gd name="connsiteY75" fmla="*/ 3212539 h 8314129"/>
              <a:gd name="connsiteX76" fmla="*/ 5201089 w 10797851"/>
              <a:gd name="connsiteY76" fmla="*/ 2562250 h 8314129"/>
              <a:gd name="connsiteX77" fmla="*/ 6404683 w 10797851"/>
              <a:gd name="connsiteY77" fmla="*/ 3215493 h 8314129"/>
              <a:gd name="connsiteX78" fmla="*/ 6463909 w 10797851"/>
              <a:gd name="connsiteY78" fmla="*/ 3287639 h 8314129"/>
              <a:gd name="connsiteX79" fmla="*/ 6689431 w 10797851"/>
              <a:gd name="connsiteY79" fmla="*/ 3886127 h 8314129"/>
              <a:gd name="connsiteX80" fmla="*/ 6688773 w 10797851"/>
              <a:gd name="connsiteY80" fmla="*/ 4575151 h 8314129"/>
              <a:gd name="connsiteX81" fmla="*/ 6465935 w 10797851"/>
              <a:gd name="connsiteY81" fmla="*/ 5010956 h 8314129"/>
              <a:gd name="connsiteX82" fmla="*/ 6461394 w 10797851"/>
              <a:gd name="connsiteY82" fmla="*/ 5078559 h 8314129"/>
              <a:gd name="connsiteX83" fmla="*/ 6732953 w 10797851"/>
              <a:gd name="connsiteY83" fmla="*/ 7129316 h 8314129"/>
              <a:gd name="connsiteX84" fmla="*/ 8932984 w 10797851"/>
              <a:gd name="connsiteY84" fmla="*/ 8314129 h 8314129"/>
              <a:gd name="connsiteX85" fmla="*/ 10691446 w 10797851"/>
              <a:gd name="connsiteY85" fmla="*/ 6429058 h 8314129"/>
              <a:gd name="connsiteX86" fmla="*/ 10592972 w 10797851"/>
              <a:gd name="connsiteY86" fmla="*/ 5205169 h 8314129"/>
              <a:gd name="connsiteX87" fmla="*/ 10522633 w 10797851"/>
              <a:gd name="connsiteY87" fmla="*/ 4656529 h 8314129"/>
              <a:gd name="connsiteX88" fmla="*/ 10494498 w 10797851"/>
              <a:gd name="connsiteY88" fmla="*/ 4473649 h 8314129"/>
              <a:gd name="connsiteX89" fmla="*/ 10424160 w 10797851"/>
              <a:gd name="connsiteY89" fmla="*/ 3798399 h 8314129"/>
              <a:gd name="connsiteX90" fmla="*/ 10410092 w 10797851"/>
              <a:gd name="connsiteY90" fmla="*/ 3460775 h 8314129"/>
              <a:gd name="connsiteX91" fmla="*/ 10339753 w 10797851"/>
              <a:gd name="connsiteY91" fmla="*/ 2813661 h 8314129"/>
              <a:gd name="connsiteX92" fmla="*/ 10297550 w 10797851"/>
              <a:gd name="connsiteY92" fmla="*/ 2574510 h 8314129"/>
              <a:gd name="connsiteX93" fmla="*/ 10269415 w 10797851"/>
              <a:gd name="connsiteY93" fmla="*/ 2279089 h 8314129"/>
              <a:gd name="connsiteX94" fmla="*/ 10213144 w 10797851"/>
              <a:gd name="connsiteY94" fmla="*/ 1969599 h 8314129"/>
              <a:gd name="connsiteX95" fmla="*/ 10114670 w 10797851"/>
              <a:gd name="connsiteY95" fmla="*/ 1575704 h 8314129"/>
              <a:gd name="connsiteX96" fmla="*/ 10086535 w 10797851"/>
              <a:gd name="connsiteY96" fmla="*/ 1252147 h 8314129"/>
              <a:gd name="connsiteX97" fmla="*/ 10072467 w 10797851"/>
              <a:gd name="connsiteY97" fmla="*/ 970793 h 8314129"/>
              <a:gd name="connsiteX98" fmla="*/ 9931790 w 10797851"/>
              <a:gd name="connsiteY98" fmla="*/ 534695 h 8314129"/>
              <a:gd name="connsiteX99" fmla="*/ 9720775 w 10797851"/>
              <a:gd name="connsiteY99" fmla="*/ 478424 h 8314129"/>
              <a:gd name="connsiteX100" fmla="*/ 8764172 w 10797851"/>
              <a:gd name="connsiteY100" fmla="*/ 239274 h 8314129"/>
              <a:gd name="connsiteX101" fmla="*/ 8285871 w 10797851"/>
              <a:gd name="connsiteY101" fmla="*/ 225205 h 8314129"/>
              <a:gd name="connsiteX102" fmla="*/ 7666892 w 10797851"/>
              <a:gd name="connsiteY102" fmla="*/ 520627 h 8314129"/>
              <a:gd name="connsiteX103" fmla="*/ 7160455 w 10797851"/>
              <a:gd name="connsiteY103" fmla="*/ 492492 h 8314129"/>
              <a:gd name="connsiteX104" fmla="*/ 6907236 w 10797851"/>
              <a:gd name="connsiteY104" fmla="*/ 464356 h 8314129"/>
              <a:gd name="connsiteX105" fmla="*/ 6386732 w 10797851"/>
              <a:gd name="connsiteY105" fmla="*/ 436221 h 8314129"/>
              <a:gd name="connsiteX106" fmla="*/ 5725550 w 10797851"/>
              <a:gd name="connsiteY106" fmla="*/ 337747 h 8314129"/>
              <a:gd name="connsiteX107" fmla="*/ 5514535 w 10797851"/>
              <a:gd name="connsiteY107" fmla="*/ 295544 h 8314129"/>
              <a:gd name="connsiteX108" fmla="*/ 4895556 w 10797851"/>
              <a:gd name="connsiteY108" fmla="*/ 225206 h 8314129"/>
              <a:gd name="connsiteX109" fmla="*/ 4501661 w 10797851"/>
              <a:gd name="connsiteY109" fmla="*/ 140799 h 8314129"/>
              <a:gd name="connsiteX110" fmla="*/ 4304713 w 10797851"/>
              <a:gd name="connsiteY110" fmla="*/ 84529 h 8314129"/>
              <a:gd name="connsiteX111" fmla="*/ 4079630 w 10797851"/>
              <a:gd name="connsiteY111" fmla="*/ 42326 h 8314129"/>
              <a:gd name="connsiteX112" fmla="*/ 3896750 w 10797851"/>
              <a:gd name="connsiteY112" fmla="*/ 28258 h 8314129"/>
              <a:gd name="connsiteX113" fmla="*/ 3854547 w 10797851"/>
              <a:gd name="connsiteY113" fmla="*/ 14190 h 8314129"/>
              <a:gd name="connsiteX114" fmla="*/ 3432516 w 10797851"/>
              <a:gd name="connsiteY114" fmla="*/ 14190 h 8314129"/>
              <a:gd name="connsiteX115" fmla="*/ 3263704 w 10797851"/>
              <a:gd name="connsiteY115" fmla="*/ 42326 h 8314129"/>
              <a:gd name="connsiteX116" fmla="*/ 2982350 w 10797851"/>
              <a:gd name="connsiteY116" fmla="*/ 56393 h 8314129"/>
              <a:gd name="connsiteX117" fmla="*/ 2799470 w 10797851"/>
              <a:gd name="connsiteY117" fmla="*/ 70461 h 8314129"/>
              <a:gd name="connsiteX118" fmla="*/ 2433710 w 10797851"/>
              <a:gd name="connsiteY118" fmla="*/ 126732 h 8314129"/>
              <a:gd name="connsiteX119" fmla="*/ 1491175 w 10797851"/>
              <a:gd name="connsiteY119" fmla="*/ 154867 h 8314129"/>
              <a:gd name="connsiteX120" fmla="*/ 1406769 w 10797851"/>
              <a:gd name="connsiteY120" fmla="*/ 168935 h 8314129"/>
              <a:gd name="connsiteX121" fmla="*/ 1364566 w 10797851"/>
              <a:gd name="connsiteY121" fmla="*/ 183002 h 8314129"/>
              <a:gd name="connsiteX122" fmla="*/ 1237956 w 10797851"/>
              <a:gd name="connsiteY122" fmla="*/ 197070 h 8314129"/>
              <a:gd name="connsiteX123" fmla="*/ 1083212 w 10797851"/>
              <a:gd name="connsiteY123" fmla="*/ 225206 h 8314129"/>
              <a:gd name="connsiteX124" fmla="*/ 970670 w 10797851"/>
              <a:gd name="connsiteY124" fmla="*/ 239273 h 8314129"/>
              <a:gd name="connsiteX125" fmla="*/ 858129 w 10797851"/>
              <a:gd name="connsiteY125" fmla="*/ 267409 h 8314129"/>
              <a:gd name="connsiteX126" fmla="*/ 858129 w 10797851"/>
              <a:gd name="connsiteY126" fmla="*/ 281476 h 8314129"/>
              <a:gd name="connsiteX127" fmla="*/ 858129 w 10797851"/>
              <a:gd name="connsiteY127" fmla="*/ 281476 h 8314129"/>
              <a:gd name="connsiteX0" fmla="*/ 900332 w 10781477"/>
              <a:gd name="connsiteY0" fmla="*/ 253341 h 8314129"/>
              <a:gd name="connsiteX1" fmla="*/ 900332 w 10781477"/>
              <a:gd name="connsiteY1" fmla="*/ 253341 h 8314129"/>
              <a:gd name="connsiteX2" fmla="*/ 759655 w 10781477"/>
              <a:gd name="connsiteY2" fmla="*/ 295544 h 8314129"/>
              <a:gd name="connsiteX3" fmla="*/ 548640 w 10781477"/>
              <a:gd name="connsiteY3" fmla="*/ 450289 h 8314129"/>
              <a:gd name="connsiteX4" fmla="*/ 450166 w 10781477"/>
              <a:gd name="connsiteY4" fmla="*/ 520627 h 8314129"/>
              <a:gd name="connsiteX5" fmla="*/ 393895 w 10781477"/>
              <a:gd name="connsiteY5" fmla="*/ 576898 h 8314129"/>
              <a:gd name="connsiteX6" fmla="*/ 239150 w 10781477"/>
              <a:gd name="connsiteY6" fmla="*/ 703507 h 8314129"/>
              <a:gd name="connsiteX7" fmla="*/ 182880 w 10781477"/>
              <a:gd name="connsiteY7" fmla="*/ 787913 h 8314129"/>
              <a:gd name="connsiteX8" fmla="*/ 168812 w 10781477"/>
              <a:gd name="connsiteY8" fmla="*/ 844184 h 8314129"/>
              <a:gd name="connsiteX9" fmla="*/ 126609 w 10781477"/>
              <a:gd name="connsiteY9" fmla="*/ 956726 h 8314129"/>
              <a:gd name="connsiteX10" fmla="*/ 98473 w 10781477"/>
              <a:gd name="connsiteY10" fmla="*/ 1153673 h 8314129"/>
              <a:gd name="connsiteX11" fmla="*/ 14067 w 10781477"/>
              <a:gd name="connsiteY11" fmla="*/ 1702313 h 8314129"/>
              <a:gd name="connsiteX12" fmla="*/ 0 w 10781477"/>
              <a:gd name="connsiteY12" fmla="*/ 2307224 h 8314129"/>
              <a:gd name="connsiteX13" fmla="*/ 14067 w 10781477"/>
              <a:gd name="connsiteY13" fmla="*/ 2377562 h 8314129"/>
              <a:gd name="connsiteX14" fmla="*/ 42203 w 10781477"/>
              <a:gd name="connsiteY14" fmla="*/ 2447901 h 8314129"/>
              <a:gd name="connsiteX15" fmla="*/ 56270 w 10781477"/>
              <a:gd name="connsiteY15" fmla="*/ 2644849 h 8314129"/>
              <a:gd name="connsiteX16" fmla="*/ 98473 w 10781477"/>
              <a:gd name="connsiteY16" fmla="*/ 2869932 h 8314129"/>
              <a:gd name="connsiteX17" fmla="*/ 126609 w 10781477"/>
              <a:gd name="connsiteY17" fmla="*/ 3066879 h 8314129"/>
              <a:gd name="connsiteX18" fmla="*/ 168812 w 10781477"/>
              <a:gd name="connsiteY18" fmla="*/ 3502978 h 8314129"/>
              <a:gd name="connsiteX19" fmla="*/ 182880 w 10781477"/>
              <a:gd name="connsiteY19" fmla="*/ 3573316 h 8314129"/>
              <a:gd name="connsiteX20" fmla="*/ 267286 w 10781477"/>
              <a:gd name="connsiteY20" fmla="*/ 4023482 h 8314129"/>
              <a:gd name="connsiteX21" fmla="*/ 281353 w 10781477"/>
              <a:gd name="connsiteY21" fmla="*/ 4150092 h 8314129"/>
              <a:gd name="connsiteX22" fmla="*/ 309489 w 10781477"/>
              <a:gd name="connsiteY22" fmla="*/ 4529919 h 8314129"/>
              <a:gd name="connsiteX23" fmla="*/ 281353 w 10781477"/>
              <a:gd name="connsiteY23" fmla="*/ 5008221 h 8314129"/>
              <a:gd name="connsiteX24" fmla="*/ 253218 w 10781477"/>
              <a:gd name="connsiteY24" fmla="*/ 5191101 h 8314129"/>
              <a:gd name="connsiteX25" fmla="*/ 239150 w 10781477"/>
              <a:gd name="connsiteY25" fmla="*/ 5514658 h 8314129"/>
              <a:gd name="connsiteX26" fmla="*/ 225083 w 10781477"/>
              <a:gd name="connsiteY26" fmla="*/ 5584996 h 8314129"/>
              <a:gd name="connsiteX27" fmla="*/ 211015 w 10781477"/>
              <a:gd name="connsiteY27" fmla="*/ 5824147 h 8314129"/>
              <a:gd name="connsiteX28" fmla="*/ 225083 w 10781477"/>
              <a:gd name="connsiteY28" fmla="*/ 6513464 h 8314129"/>
              <a:gd name="connsiteX29" fmla="*/ 267286 w 10781477"/>
              <a:gd name="connsiteY29" fmla="*/ 6738547 h 8314129"/>
              <a:gd name="connsiteX30" fmla="*/ 309489 w 10781477"/>
              <a:gd name="connsiteY30" fmla="*/ 6921427 h 8314129"/>
              <a:gd name="connsiteX31" fmla="*/ 351692 w 10781477"/>
              <a:gd name="connsiteY31" fmla="*/ 7033969 h 8314129"/>
              <a:gd name="connsiteX32" fmla="*/ 393895 w 10781477"/>
              <a:gd name="connsiteY32" fmla="*/ 7216849 h 8314129"/>
              <a:gd name="connsiteX33" fmla="*/ 407963 w 10781477"/>
              <a:gd name="connsiteY33" fmla="*/ 7371593 h 8314129"/>
              <a:gd name="connsiteX34" fmla="*/ 422030 w 10781477"/>
              <a:gd name="connsiteY34" fmla="*/ 7427864 h 8314129"/>
              <a:gd name="connsiteX35" fmla="*/ 520504 w 10781477"/>
              <a:gd name="connsiteY35" fmla="*/ 7638879 h 8314129"/>
              <a:gd name="connsiteX36" fmla="*/ 548640 w 10781477"/>
              <a:gd name="connsiteY36" fmla="*/ 7667015 h 8314129"/>
              <a:gd name="connsiteX37" fmla="*/ 633046 w 10781477"/>
              <a:gd name="connsiteY37" fmla="*/ 7765489 h 8314129"/>
              <a:gd name="connsiteX38" fmla="*/ 731520 w 10781477"/>
              <a:gd name="connsiteY38" fmla="*/ 7878030 h 8314129"/>
              <a:gd name="connsiteX39" fmla="*/ 829993 w 10781477"/>
              <a:gd name="connsiteY39" fmla="*/ 7920233 h 8314129"/>
              <a:gd name="connsiteX40" fmla="*/ 984738 w 10781477"/>
              <a:gd name="connsiteY40" fmla="*/ 8004639 h 8314129"/>
              <a:gd name="connsiteX41" fmla="*/ 1153550 w 10781477"/>
              <a:gd name="connsiteY41" fmla="*/ 8060910 h 8314129"/>
              <a:gd name="connsiteX42" fmla="*/ 1280160 w 10781477"/>
              <a:gd name="connsiteY42" fmla="*/ 8103113 h 8314129"/>
              <a:gd name="connsiteX43" fmla="*/ 1702190 w 10781477"/>
              <a:gd name="connsiteY43" fmla="*/ 8131249 h 8314129"/>
              <a:gd name="connsiteX44" fmla="*/ 1758461 w 10781477"/>
              <a:gd name="connsiteY44" fmla="*/ 8159384 h 8314129"/>
              <a:gd name="connsiteX45" fmla="*/ 2602523 w 10781477"/>
              <a:gd name="connsiteY45" fmla="*/ 8145316 h 8314129"/>
              <a:gd name="connsiteX46" fmla="*/ 2715064 w 10781477"/>
              <a:gd name="connsiteY46" fmla="*/ 8131249 h 8314129"/>
              <a:gd name="connsiteX47" fmla="*/ 2869809 w 10781477"/>
              <a:gd name="connsiteY47" fmla="*/ 8117181 h 8314129"/>
              <a:gd name="connsiteX48" fmla="*/ 3137095 w 10781477"/>
              <a:gd name="connsiteY48" fmla="*/ 7962436 h 8314129"/>
              <a:gd name="connsiteX49" fmla="*/ 3221501 w 10781477"/>
              <a:gd name="connsiteY49" fmla="*/ 7878030 h 8314129"/>
              <a:gd name="connsiteX50" fmla="*/ 3291840 w 10781477"/>
              <a:gd name="connsiteY50" fmla="*/ 7779556 h 8314129"/>
              <a:gd name="connsiteX51" fmla="*/ 3376246 w 10781477"/>
              <a:gd name="connsiteY51" fmla="*/ 7667015 h 8314129"/>
              <a:gd name="connsiteX52" fmla="*/ 3404381 w 10781477"/>
              <a:gd name="connsiteY52" fmla="*/ 7582609 h 8314129"/>
              <a:gd name="connsiteX53" fmla="*/ 3474720 w 10781477"/>
              <a:gd name="connsiteY53" fmla="*/ 7427864 h 8314129"/>
              <a:gd name="connsiteX54" fmla="*/ 3559126 w 10781477"/>
              <a:gd name="connsiteY54" fmla="*/ 7118375 h 8314129"/>
              <a:gd name="connsiteX55" fmla="*/ 3573193 w 10781477"/>
              <a:gd name="connsiteY55" fmla="*/ 6963630 h 8314129"/>
              <a:gd name="connsiteX56" fmla="*/ 3601329 w 10781477"/>
              <a:gd name="connsiteY56" fmla="*/ 6752615 h 8314129"/>
              <a:gd name="connsiteX57" fmla="*/ 3587261 w 10781477"/>
              <a:gd name="connsiteY57" fmla="*/ 6640073 h 8314129"/>
              <a:gd name="connsiteX58" fmla="*/ 3559126 w 10781477"/>
              <a:gd name="connsiteY58" fmla="*/ 6161772 h 8314129"/>
              <a:gd name="connsiteX59" fmla="*/ 3615396 w 10781477"/>
              <a:gd name="connsiteY59" fmla="*/ 5669402 h 8314129"/>
              <a:gd name="connsiteX60" fmla="*/ 3671667 w 10781477"/>
              <a:gd name="connsiteY60" fmla="*/ 5542793 h 8314129"/>
              <a:gd name="connsiteX61" fmla="*/ 3699803 w 10781477"/>
              <a:gd name="connsiteY61" fmla="*/ 5514658 h 8314129"/>
              <a:gd name="connsiteX62" fmla="*/ 3727938 w 10781477"/>
              <a:gd name="connsiteY62" fmla="*/ 5458387 h 8314129"/>
              <a:gd name="connsiteX63" fmla="*/ 3784209 w 10781477"/>
              <a:gd name="connsiteY63" fmla="*/ 5402116 h 8314129"/>
              <a:gd name="connsiteX64" fmla="*/ 3812344 w 10781477"/>
              <a:gd name="connsiteY64" fmla="*/ 5317710 h 8314129"/>
              <a:gd name="connsiteX65" fmla="*/ 3826412 w 10781477"/>
              <a:gd name="connsiteY65" fmla="*/ 5275507 h 8314129"/>
              <a:gd name="connsiteX66" fmla="*/ 3868615 w 10781477"/>
              <a:gd name="connsiteY66" fmla="*/ 5233304 h 8314129"/>
              <a:gd name="connsiteX67" fmla="*/ 3924886 w 10781477"/>
              <a:gd name="connsiteY67" fmla="*/ 5162966 h 8314129"/>
              <a:gd name="connsiteX68" fmla="*/ 3967089 w 10781477"/>
              <a:gd name="connsiteY68" fmla="*/ 5148898 h 8314129"/>
              <a:gd name="connsiteX69" fmla="*/ 3962546 w 10781477"/>
              <a:gd name="connsiteY69" fmla="*/ 5026831 h 8314129"/>
              <a:gd name="connsiteX70" fmla="*/ 3882683 w 10781477"/>
              <a:gd name="connsiteY70" fmla="*/ 4966018 h 8314129"/>
              <a:gd name="connsiteX71" fmla="*/ 3693673 w 10781477"/>
              <a:gd name="connsiteY71" fmla="*/ 4301661 h 8314129"/>
              <a:gd name="connsiteX72" fmla="*/ 3702050 w 10781477"/>
              <a:gd name="connsiteY72" fmla="*/ 4054793 h 8314129"/>
              <a:gd name="connsiteX73" fmla="*/ 3961618 w 10781477"/>
              <a:gd name="connsiteY73" fmla="*/ 3275159 h 8314129"/>
              <a:gd name="connsiteX74" fmla="*/ 3965721 w 10781477"/>
              <a:gd name="connsiteY74" fmla="*/ 3218229 h 8314129"/>
              <a:gd name="connsiteX75" fmla="*/ 4029710 w 10781477"/>
              <a:gd name="connsiteY75" fmla="*/ 3212539 h 8314129"/>
              <a:gd name="connsiteX76" fmla="*/ 5201089 w 10781477"/>
              <a:gd name="connsiteY76" fmla="*/ 2562250 h 8314129"/>
              <a:gd name="connsiteX77" fmla="*/ 6404683 w 10781477"/>
              <a:gd name="connsiteY77" fmla="*/ 3215493 h 8314129"/>
              <a:gd name="connsiteX78" fmla="*/ 6463909 w 10781477"/>
              <a:gd name="connsiteY78" fmla="*/ 3287639 h 8314129"/>
              <a:gd name="connsiteX79" fmla="*/ 6689431 w 10781477"/>
              <a:gd name="connsiteY79" fmla="*/ 3886127 h 8314129"/>
              <a:gd name="connsiteX80" fmla="*/ 6688773 w 10781477"/>
              <a:gd name="connsiteY80" fmla="*/ 4575151 h 8314129"/>
              <a:gd name="connsiteX81" fmla="*/ 6465935 w 10781477"/>
              <a:gd name="connsiteY81" fmla="*/ 5010956 h 8314129"/>
              <a:gd name="connsiteX82" fmla="*/ 6461394 w 10781477"/>
              <a:gd name="connsiteY82" fmla="*/ 5078559 h 8314129"/>
              <a:gd name="connsiteX83" fmla="*/ 6732953 w 10781477"/>
              <a:gd name="connsiteY83" fmla="*/ 7129316 h 8314129"/>
              <a:gd name="connsiteX84" fmla="*/ 8932984 w 10781477"/>
              <a:gd name="connsiteY84" fmla="*/ 8314129 h 8314129"/>
              <a:gd name="connsiteX85" fmla="*/ 10691446 w 10781477"/>
              <a:gd name="connsiteY85" fmla="*/ 6429058 h 8314129"/>
              <a:gd name="connsiteX86" fmla="*/ 10522633 w 10781477"/>
              <a:gd name="connsiteY86" fmla="*/ 4656529 h 8314129"/>
              <a:gd name="connsiteX87" fmla="*/ 10494498 w 10781477"/>
              <a:gd name="connsiteY87" fmla="*/ 4473649 h 8314129"/>
              <a:gd name="connsiteX88" fmla="*/ 10424160 w 10781477"/>
              <a:gd name="connsiteY88" fmla="*/ 3798399 h 8314129"/>
              <a:gd name="connsiteX89" fmla="*/ 10410092 w 10781477"/>
              <a:gd name="connsiteY89" fmla="*/ 3460775 h 8314129"/>
              <a:gd name="connsiteX90" fmla="*/ 10339753 w 10781477"/>
              <a:gd name="connsiteY90" fmla="*/ 2813661 h 8314129"/>
              <a:gd name="connsiteX91" fmla="*/ 10297550 w 10781477"/>
              <a:gd name="connsiteY91" fmla="*/ 2574510 h 8314129"/>
              <a:gd name="connsiteX92" fmla="*/ 10269415 w 10781477"/>
              <a:gd name="connsiteY92" fmla="*/ 2279089 h 8314129"/>
              <a:gd name="connsiteX93" fmla="*/ 10213144 w 10781477"/>
              <a:gd name="connsiteY93" fmla="*/ 1969599 h 8314129"/>
              <a:gd name="connsiteX94" fmla="*/ 10114670 w 10781477"/>
              <a:gd name="connsiteY94" fmla="*/ 1575704 h 8314129"/>
              <a:gd name="connsiteX95" fmla="*/ 10086535 w 10781477"/>
              <a:gd name="connsiteY95" fmla="*/ 1252147 h 8314129"/>
              <a:gd name="connsiteX96" fmla="*/ 10072467 w 10781477"/>
              <a:gd name="connsiteY96" fmla="*/ 970793 h 8314129"/>
              <a:gd name="connsiteX97" fmla="*/ 9931790 w 10781477"/>
              <a:gd name="connsiteY97" fmla="*/ 534695 h 8314129"/>
              <a:gd name="connsiteX98" fmla="*/ 9720775 w 10781477"/>
              <a:gd name="connsiteY98" fmla="*/ 478424 h 8314129"/>
              <a:gd name="connsiteX99" fmla="*/ 8764172 w 10781477"/>
              <a:gd name="connsiteY99" fmla="*/ 239274 h 8314129"/>
              <a:gd name="connsiteX100" fmla="*/ 8285871 w 10781477"/>
              <a:gd name="connsiteY100" fmla="*/ 225205 h 8314129"/>
              <a:gd name="connsiteX101" fmla="*/ 7666892 w 10781477"/>
              <a:gd name="connsiteY101" fmla="*/ 520627 h 8314129"/>
              <a:gd name="connsiteX102" fmla="*/ 7160455 w 10781477"/>
              <a:gd name="connsiteY102" fmla="*/ 492492 h 8314129"/>
              <a:gd name="connsiteX103" fmla="*/ 6907236 w 10781477"/>
              <a:gd name="connsiteY103" fmla="*/ 464356 h 8314129"/>
              <a:gd name="connsiteX104" fmla="*/ 6386732 w 10781477"/>
              <a:gd name="connsiteY104" fmla="*/ 436221 h 8314129"/>
              <a:gd name="connsiteX105" fmla="*/ 5725550 w 10781477"/>
              <a:gd name="connsiteY105" fmla="*/ 337747 h 8314129"/>
              <a:gd name="connsiteX106" fmla="*/ 5514535 w 10781477"/>
              <a:gd name="connsiteY106" fmla="*/ 295544 h 8314129"/>
              <a:gd name="connsiteX107" fmla="*/ 4895556 w 10781477"/>
              <a:gd name="connsiteY107" fmla="*/ 225206 h 8314129"/>
              <a:gd name="connsiteX108" fmla="*/ 4501661 w 10781477"/>
              <a:gd name="connsiteY108" fmla="*/ 140799 h 8314129"/>
              <a:gd name="connsiteX109" fmla="*/ 4304713 w 10781477"/>
              <a:gd name="connsiteY109" fmla="*/ 84529 h 8314129"/>
              <a:gd name="connsiteX110" fmla="*/ 4079630 w 10781477"/>
              <a:gd name="connsiteY110" fmla="*/ 42326 h 8314129"/>
              <a:gd name="connsiteX111" fmla="*/ 3896750 w 10781477"/>
              <a:gd name="connsiteY111" fmla="*/ 28258 h 8314129"/>
              <a:gd name="connsiteX112" fmla="*/ 3854547 w 10781477"/>
              <a:gd name="connsiteY112" fmla="*/ 14190 h 8314129"/>
              <a:gd name="connsiteX113" fmla="*/ 3432516 w 10781477"/>
              <a:gd name="connsiteY113" fmla="*/ 14190 h 8314129"/>
              <a:gd name="connsiteX114" fmla="*/ 3263704 w 10781477"/>
              <a:gd name="connsiteY114" fmla="*/ 42326 h 8314129"/>
              <a:gd name="connsiteX115" fmla="*/ 2982350 w 10781477"/>
              <a:gd name="connsiteY115" fmla="*/ 56393 h 8314129"/>
              <a:gd name="connsiteX116" fmla="*/ 2799470 w 10781477"/>
              <a:gd name="connsiteY116" fmla="*/ 70461 h 8314129"/>
              <a:gd name="connsiteX117" fmla="*/ 2433710 w 10781477"/>
              <a:gd name="connsiteY117" fmla="*/ 126732 h 8314129"/>
              <a:gd name="connsiteX118" fmla="*/ 1491175 w 10781477"/>
              <a:gd name="connsiteY118" fmla="*/ 154867 h 8314129"/>
              <a:gd name="connsiteX119" fmla="*/ 1406769 w 10781477"/>
              <a:gd name="connsiteY119" fmla="*/ 168935 h 8314129"/>
              <a:gd name="connsiteX120" fmla="*/ 1364566 w 10781477"/>
              <a:gd name="connsiteY120" fmla="*/ 183002 h 8314129"/>
              <a:gd name="connsiteX121" fmla="*/ 1237956 w 10781477"/>
              <a:gd name="connsiteY121" fmla="*/ 197070 h 8314129"/>
              <a:gd name="connsiteX122" fmla="*/ 1083212 w 10781477"/>
              <a:gd name="connsiteY122" fmla="*/ 225206 h 8314129"/>
              <a:gd name="connsiteX123" fmla="*/ 970670 w 10781477"/>
              <a:gd name="connsiteY123" fmla="*/ 239273 h 8314129"/>
              <a:gd name="connsiteX124" fmla="*/ 858129 w 10781477"/>
              <a:gd name="connsiteY124" fmla="*/ 267409 h 8314129"/>
              <a:gd name="connsiteX125" fmla="*/ 858129 w 10781477"/>
              <a:gd name="connsiteY125" fmla="*/ 281476 h 8314129"/>
              <a:gd name="connsiteX126" fmla="*/ 858129 w 10781477"/>
              <a:gd name="connsiteY126" fmla="*/ 281476 h 8314129"/>
              <a:gd name="connsiteX0" fmla="*/ 900332 w 10776954"/>
              <a:gd name="connsiteY0" fmla="*/ 253341 h 8314129"/>
              <a:gd name="connsiteX1" fmla="*/ 900332 w 10776954"/>
              <a:gd name="connsiteY1" fmla="*/ 253341 h 8314129"/>
              <a:gd name="connsiteX2" fmla="*/ 759655 w 10776954"/>
              <a:gd name="connsiteY2" fmla="*/ 295544 h 8314129"/>
              <a:gd name="connsiteX3" fmla="*/ 548640 w 10776954"/>
              <a:gd name="connsiteY3" fmla="*/ 450289 h 8314129"/>
              <a:gd name="connsiteX4" fmla="*/ 450166 w 10776954"/>
              <a:gd name="connsiteY4" fmla="*/ 520627 h 8314129"/>
              <a:gd name="connsiteX5" fmla="*/ 393895 w 10776954"/>
              <a:gd name="connsiteY5" fmla="*/ 576898 h 8314129"/>
              <a:gd name="connsiteX6" fmla="*/ 239150 w 10776954"/>
              <a:gd name="connsiteY6" fmla="*/ 703507 h 8314129"/>
              <a:gd name="connsiteX7" fmla="*/ 182880 w 10776954"/>
              <a:gd name="connsiteY7" fmla="*/ 787913 h 8314129"/>
              <a:gd name="connsiteX8" fmla="*/ 168812 w 10776954"/>
              <a:gd name="connsiteY8" fmla="*/ 844184 h 8314129"/>
              <a:gd name="connsiteX9" fmla="*/ 126609 w 10776954"/>
              <a:gd name="connsiteY9" fmla="*/ 956726 h 8314129"/>
              <a:gd name="connsiteX10" fmla="*/ 98473 w 10776954"/>
              <a:gd name="connsiteY10" fmla="*/ 1153673 h 8314129"/>
              <a:gd name="connsiteX11" fmla="*/ 14067 w 10776954"/>
              <a:gd name="connsiteY11" fmla="*/ 1702313 h 8314129"/>
              <a:gd name="connsiteX12" fmla="*/ 0 w 10776954"/>
              <a:gd name="connsiteY12" fmla="*/ 2307224 h 8314129"/>
              <a:gd name="connsiteX13" fmla="*/ 14067 w 10776954"/>
              <a:gd name="connsiteY13" fmla="*/ 2377562 h 8314129"/>
              <a:gd name="connsiteX14" fmla="*/ 42203 w 10776954"/>
              <a:gd name="connsiteY14" fmla="*/ 2447901 h 8314129"/>
              <a:gd name="connsiteX15" fmla="*/ 56270 w 10776954"/>
              <a:gd name="connsiteY15" fmla="*/ 2644849 h 8314129"/>
              <a:gd name="connsiteX16" fmla="*/ 98473 w 10776954"/>
              <a:gd name="connsiteY16" fmla="*/ 2869932 h 8314129"/>
              <a:gd name="connsiteX17" fmla="*/ 126609 w 10776954"/>
              <a:gd name="connsiteY17" fmla="*/ 3066879 h 8314129"/>
              <a:gd name="connsiteX18" fmla="*/ 168812 w 10776954"/>
              <a:gd name="connsiteY18" fmla="*/ 3502978 h 8314129"/>
              <a:gd name="connsiteX19" fmla="*/ 182880 w 10776954"/>
              <a:gd name="connsiteY19" fmla="*/ 3573316 h 8314129"/>
              <a:gd name="connsiteX20" fmla="*/ 267286 w 10776954"/>
              <a:gd name="connsiteY20" fmla="*/ 4023482 h 8314129"/>
              <a:gd name="connsiteX21" fmla="*/ 281353 w 10776954"/>
              <a:gd name="connsiteY21" fmla="*/ 4150092 h 8314129"/>
              <a:gd name="connsiteX22" fmla="*/ 309489 w 10776954"/>
              <a:gd name="connsiteY22" fmla="*/ 4529919 h 8314129"/>
              <a:gd name="connsiteX23" fmla="*/ 281353 w 10776954"/>
              <a:gd name="connsiteY23" fmla="*/ 5008221 h 8314129"/>
              <a:gd name="connsiteX24" fmla="*/ 253218 w 10776954"/>
              <a:gd name="connsiteY24" fmla="*/ 5191101 h 8314129"/>
              <a:gd name="connsiteX25" fmla="*/ 239150 w 10776954"/>
              <a:gd name="connsiteY25" fmla="*/ 5514658 h 8314129"/>
              <a:gd name="connsiteX26" fmla="*/ 225083 w 10776954"/>
              <a:gd name="connsiteY26" fmla="*/ 5584996 h 8314129"/>
              <a:gd name="connsiteX27" fmla="*/ 211015 w 10776954"/>
              <a:gd name="connsiteY27" fmla="*/ 5824147 h 8314129"/>
              <a:gd name="connsiteX28" fmla="*/ 225083 w 10776954"/>
              <a:gd name="connsiteY28" fmla="*/ 6513464 h 8314129"/>
              <a:gd name="connsiteX29" fmla="*/ 267286 w 10776954"/>
              <a:gd name="connsiteY29" fmla="*/ 6738547 h 8314129"/>
              <a:gd name="connsiteX30" fmla="*/ 309489 w 10776954"/>
              <a:gd name="connsiteY30" fmla="*/ 6921427 h 8314129"/>
              <a:gd name="connsiteX31" fmla="*/ 351692 w 10776954"/>
              <a:gd name="connsiteY31" fmla="*/ 7033969 h 8314129"/>
              <a:gd name="connsiteX32" fmla="*/ 393895 w 10776954"/>
              <a:gd name="connsiteY32" fmla="*/ 7216849 h 8314129"/>
              <a:gd name="connsiteX33" fmla="*/ 407963 w 10776954"/>
              <a:gd name="connsiteY33" fmla="*/ 7371593 h 8314129"/>
              <a:gd name="connsiteX34" fmla="*/ 422030 w 10776954"/>
              <a:gd name="connsiteY34" fmla="*/ 7427864 h 8314129"/>
              <a:gd name="connsiteX35" fmla="*/ 520504 w 10776954"/>
              <a:gd name="connsiteY35" fmla="*/ 7638879 h 8314129"/>
              <a:gd name="connsiteX36" fmla="*/ 548640 w 10776954"/>
              <a:gd name="connsiteY36" fmla="*/ 7667015 h 8314129"/>
              <a:gd name="connsiteX37" fmla="*/ 633046 w 10776954"/>
              <a:gd name="connsiteY37" fmla="*/ 7765489 h 8314129"/>
              <a:gd name="connsiteX38" fmla="*/ 731520 w 10776954"/>
              <a:gd name="connsiteY38" fmla="*/ 7878030 h 8314129"/>
              <a:gd name="connsiteX39" fmla="*/ 829993 w 10776954"/>
              <a:gd name="connsiteY39" fmla="*/ 7920233 h 8314129"/>
              <a:gd name="connsiteX40" fmla="*/ 984738 w 10776954"/>
              <a:gd name="connsiteY40" fmla="*/ 8004639 h 8314129"/>
              <a:gd name="connsiteX41" fmla="*/ 1153550 w 10776954"/>
              <a:gd name="connsiteY41" fmla="*/ 8060910 h 8314129"/>
              <a:gd name="connsiteX42" fmla="*/ 1280160 w 10776954"/>
              <a:gd name="connsiteY42" fmla="*/ 8103113 h 8314129"/>
              <a:gd name="connsiteX43" fmla="*/ 1702190 w 10776954"/>
              <a:gd name="connsiteY43" fmla="*/ 8131249 h 8314129"/>
              <a:gd name="connsiteX44" fmla="*/ 1758461 w 10776954"/>
              <a:gd name="connsiteY44" fmla="*/ 8159384 h 8314129"/>
              <a:gd name="connsiteX45" fmla="*/ 2602523 w 10776954"/>
              <a:gd name="connsiteY45" fmla="*/ 8145316 h 8314129"/>
              <a:gd name="connsiteX46" fmla="*/ 2715064 w 10776954"/>
              <a:gd name="connsiteY46" fmla="*/ 8131249 h 8314129"/>
              <a:gd name="connsiteX47" fmla="*/ 2869809 w 10776954"/>
              <a:gd name="connsiteY47" fmla="*/ 8117181 h 8314129"/>
              <a:gd name="connsiteX48" fmla="*/ 3137095 w 10776954"/>
              <a:gd name="connsiteY48" fmla="*/ 7962436 h 8314129"/>
              <a:gd name="connsiteX49" fmla="*/ 3221501 w 10776954"/>
              <a:gd name="connsiteY49" fmla="*/ 7878030 h 8314129"/>
              <a:gd name="connsiteX50" fmla="*/ 3291840 w 10776954"/>
              <a:gd name="connsiteY50" fmla="*/ 7779556 h 8314129"/>
              <a:gd name="connsiteX51" fmla="*/ 3376246 w 10776954"/>
              <a:gd name="connsiteY51" fmla="*/ 7667015 h 8314129"/>
              <a:gd name="connsiteX52" fmla="*/ 3404381 w 10776954"/>
              <a:gd name="connsiteY52" fmla="*/ 7582609 h 8314129"/>
              <a:gd name="connsiteX53" fmla="*/ 3474720 w 10776954"/>
              <a:gd name="connsiteY53" fmla="*/ 7427864 h 8314129"/>
              <a:gd name="connsiteX54" fmla="*/ 3559126 w 10776954"/>
              <a:gd name="connsiteY54" fmla="*/ 7118375 h 8314129"/>
              <a:gd name="connsiteX55" fmla="*/ 3573193 w 10776954"/>
              <a:gd name="connsiteY55" fmla="*/ 6963630 h 8314129"/>
              <a:gd name="connsiteX56" fmla="*/ 3601329 w 10776954"/>
              <a:gd name="connsiteY56" fmla="*/ 6752615 h 8314129"/>
              <a:gd name="connsiteX57" fmla="*/ 3587261 w 10776954"/>
              <a:gd name="connsiteY57" fmla="*/ 6640073 h 8314129"/>
              <a:gd name="connsiteX58" fmla="*/ 3559126 w 10776954"/>
              <a:gd name="connsiteY58" fmla="*/ 6161772 h 8314129"/>
              <a:gd name="connsiteX59" fmla="*/ 3615396 w 10776954"/>
              <a:gd name="connsiteY59" fmla="*/ 5669402 h 8314129"/>
              <a:gd name="connsiteX60" fmla="*/ 3671667 w 10776954"/>
              <a:gd name="connsiteY60" fmla="*/ 5542793 h 8314129"/>
              <a:gd name="connsiteX61" fmla="*/ 3699803 w 10776954"/>
              <a:gd name="connsiteY61" fmla="*/ 5514658 h 8314129"/>
              <a:gd name="connsiteX62" fmla="*/ 3727938 w 10776954"/>
              <a:gd name="connsiteY62" fmla="*/ 5458387 h 8314129"/>
              <a:gd name="connsiteX63" fmla="*/ 3784209 w 10776954"/>
              <a:gd name="connsiteY63" fmla="*/ 5402116 h 8314129"/>
              <a:gd name="connsiteX64" fmla="*/ 3812344 w 10776954"/>
              <a:gd name="connsiteY64" fmla="*/ 5317710 h 8314129"/>
              <a:gd name="connsiteX65" fmla="*/ 3826412 w 10776954"/>
              <a:gd name="connsiteY65" fmla="*/ 5275507 h 8314129"/>
              <a:gd name="connsiteX66" fmla="*/ 3868615 w 10776954"/>
              <a:gd name="connsiteY66" fmla="*/ 5233304 h 8314129"/>
              <a:gd name="connsiteX67" fmla="*/ 3924886 w 10776954"/>
              <a:gd name="connsiteY67" fmla="*/ 5162966 h 8314129"/>
              <a:gd name="connsiteX68" fmla="*/ 3967089 w 10776954"/>
              <a:gd name="connsiteY68" fmla="*/ 5148898 h 8314129"/>
              <a:gd name="connsiteX69" fmla="*/ 3962546 w 10776954"/>
              <a:gd name="connsiteY69" fmla="*/ 5026831 h 8314129"/>
              <a:gd name="connsiteX70" fmla="*/ 3882683 w 10776954"/>
              <a:gd name="connsiteY70" fmla="*/ 4966018 h 8314129"/>
              <a:gd name="connsiteX71" fmla="*/ 3693673 w 10776954"/>
              <a:gd name="connsiteY71" fmla="*/ 4301661 h 8314129"/>
              <a:gd name="connsiteX72" fmla="*/ 3702050 w 10776954"/>
              <a:gd name="connsiteY72" fmla="*/ 4054793 h 8314129"/>
              <a:gd name="connsiteX73" fmla="*/ 3961618 w 10776954"/>
              <a:gd name="connsiteY73" fmla="*/ 3275159 h 8314129"/>
              <a:gd name="connsiteX74" fmla="*/ 3965721 w 10776954"/>
              <a:gd name="connsiteY74" fmla="*/ 3218229 h 8314129"/>
              <a:gd name="connsiteX75" fmla="*/ 4029710 w 10776954"/>
              <a:gd name="connsiteY75" fmla="*/ 3212539 h 8314129"/>
              <a:gd name="connsiteX76" fmla="*/ 5201089 w 10776954"/>
              <a:gd name="connsiteY76" fmla="*/ 2562250 h 8314129"/>
              <a:gd name="connsiteX77" fmla="*/ 6404683 w 10776954"/>
              <a:gd name="connsiteY77" fmla="*/ 3215493 h 8314129"/>
              <a:gd name="connsiteX78" fmla="*/ 6463909 w 10776954"/>
              <a:gd name="connsiteY78" fmla="*/ 3287639 h 8314129"/>
              <a:gd name="connsiteX79" fmla="*/ 6689431 w 10776954"/>
              <a:gd name="connsiteY79" fmla="*/ 3886127 h 8314129"/>
              <a:gd name="connsiteX80" fmla="*/ 6688773 w 10776954"/>
              <a:gd name="connsiteY80" fmla="*/ 4575151 h 8314129"/>
              <a:gd name="connsiteX81" fmla="*/ 6465935 w 10776954"/>
              <a:gd name="connsiteY81" fmla="*/ 5010956 h 8314129"/>
              <a:gd name="connsiteX82" fmla="*/ 6461394 w 10776954"/>
              <a:gd name="connsiteY82" fmla="*/ 5078559 h 8314129"/>
              <a:gd name="connsiteX83" fmla="*/ 6732953 w 10776954"/>
              <a:gd name="connsiteY83" fmla="*/ 7129316 h 8314129"/>
              <a:gd name="connsiteX84" fmla="*/ 8932984 w 10776954"/>
              <a:gd name="connsiteY84" fmla="*/ 8314129 h 8314129"/>
              <a:gd name="connsiteX85" fmla="*/ 10691446 w 10776954"/>
              <a:gd name="connsiteY85" fmla="*/ 6429058 h 8314129"/>
              <a:gd name="connsiteX86" fmla="*/ 10494498 w 10776954"/>
              <a:gd name="connsiteY86" fmla="*/ 4473649 h 8314129"/>
              <a:gd name="connsiteX87" fmla="*/ 10424160 w 10776954"/>
              <a:gd name="connsiteY87" fmla="*/ 3798399 h 8314129"/>
              <a:gd name="connsiteX88" fmla="*/ 10410092 w 10776954"/>
              <a:gd name="connsiteY88" fmla="*/ 3460775 h 8314129"/>
              <a:gd name="connsiteX89" fmla="*/ 10339753 w 10776954"/>
              <a:gd name="connsiteY89" fmla="*/ 2813661 h 8314129"/>
              <a:gd name="connsiteX90" fmla="*/ 10297550 w 10776954"/>
              <a:gd name="connsiteY90" fmla="*/ 2574510 h 8314129"/>
              <a:gd name="connsiteX91" fmla="*/ 10269415 w 10776954"/>
              <a:gd name="connsiteY91" fmla="*/ 2279089 h 8314129"/>
              <a:gd name="connsiteX92" fmla="*/ 10213144 w 10776954"/>
              <a:gd name="connsiteY92" fmla="*/ 1969599 h 8314129"/>
              <a:gd name="connsiteX93" fmla="*/ 10114670 w 10776954"/>
              <a:gd name="connsiteY93" fmla="*/ 1575704 h 8314129"/>
              <a:gd name="connsiteX94" fmla="*/ 10086535 w 10776954"/>
              <a:gd name="connsiteY94" fmla="*/ 1252147 h 8314129"/>
              <a:gd name="connsiteX95" fmla="*/ 10072467 w 10776954"/>
              <a:gd name="connsiteY95" fmla="*/ 970793 h 8314129"/>
              <a:gd name="connsiteX96" fmla="*/ 9931790 w 10776954"/>
              <a:gd name="connsiteY96" fmla="*/ 534695 h 8314129"/>
              <a:gd name="connsiteX97" fmla="*/ 9720775 w 10776954"/>
              <a:gd name="connsiteY97" fmla="*/ 478424 h 8314129"/>
              <a:gd name="connsiteX98" fmla="*/ 8764172 w 10776954"/>
              <a:gd name="connsiteY98" fmla="*/ 239274 h 8314129"/>
              <a:gd name="connsiteX99" fmla="*/ 8285871 w 10776954"/>
              <a:gd name="connsiteY99" fmla="*/ 225205 h 8314129"/>
              <a:gd name="connsiteX100" fmla="*/ 7666892 w 10776954"/>
              <a:gd name="connsiteY100" fmla="*/ 520627 h 8314129"/>
              <a:gd name="connsiteX101" fmla="*/ 7160455 w 10776954"/>
              <a:gd name="connsiteY101" fmla="*/ 492492 h 8314129"/>
              <a:gd name="connsiteX102" fmla="*/ 6907236 w 10776954"/>
              <a:gd name="connsiteY102" fmla="*/ 464356 h 8314129"/>
              <a:gd name="connsiteX103" fmla="*/ 6386732 w 10776954"/>
              <a:gd name="connsiteY103" fmla="*/ 436221 h 8314129"/>
              <a:gd name="connsiteX104" fmla="*/ 5725550 w 10776954"/>
              <a:gd name="connsiteY104" fmla="*/ 337747 h 8314129"/>
              <a:gd name="connsiteX105" fmla="*/ 5514535 w 10776954"/>
              <a:gd name="connsiteY105" fmla="*/ 295544 h 8314129"/>
              <a:gd name="connsiteX106" fmla="*/ 4895556 w 10776954"/>
              <a:gd name="connsiteY106" fmla="*/ 225206 h 8314129"/>
              <a:gd name="connsiteX107" fmla="*/ 4501661 w 10776954"/>
              <a:gd name="connsiteY107" fmla="*/ 140799 h 8314129"/>
              <a:gd name="connsiteX108" fmla="*/ 4304713 w 10776954"/>
              <a:gd name="connsiteY108" fmla="*/ 84529 h 8314129"/>
              <a:gd name="connsiteX109" fmla="*/ 4079630 w 10776954"/>
              <a:gd name="connsiteY109" fmla="*/ 42326 h 8314129"/>
              <a:gd name="connsiteX110" fmla="*/ 3896750 w 10776954"/>
              <a:gd name="connsiteY110" fmla="*/ 28258 h 8314129"/>
              <a:gd name="connsiteX111" fmla="*/ 3854547 w 10776954"/>
              <a:gd name="connsiteY111" fmla="*/ 14190 h 8314129"/>
              <a:gd name="connsiteX112" fmla="*/ 3432516 w 10776954"/>
              <a:gd name="connsiteY112" fmla="*/ 14190 h 8314129"/>
              <a:gd name="connsiteX113" fmla="*/ 3263704 w 10776954"/>
              <a:gd name="connsiteY113" fmla="*/ 42326 h 8314129"/>
              <a:gd name="connsiteX114" fmla="*/ 2982350 w 10776954"/>
              <a:gd name="connsiteY114" fmla="*/ 56393 h 8314129"/>
              <a:gd name="connsiteX115" fmla="*/ 2799470 w 10776954"/>
              <a:gd name="connsiteY115" fmla="*/ 70461 h 8314129"/>
              <a:gd name="connsiteX116" fmla="*/ 2433710 w 10776954"/>
              <a:gd name="connsiteY116" fmla="*/ 126732 h 8314129"/>
              <a:gd name="connsiteX117" fmla="*/ 1491175 w 10776954"/>
              <a:gd name="connsiteY117" fmla="*/ 154867 h 8314129"/>
              <a:gd name="connsiteX118" fmla="*/ 1406769 w 10776954"/>
              <a:gd name="connsiteY118" fmla="*/ 168935 h 8314129"/>
              <a:gd name="connsiteX119" fmla="*/ 1364566 w 10776954"/>
              <a:gd name="connsiteY119" fmla="*/ 183002 h 8314129"/>
              <a:gd name="connsiteX120" fmla="*/ 1237956 w 10776954"/>
              <a:gd name="connsiteY120" fmla="*/ 197070 h 8314129"/>
              <a:gd name="connsiteX121" fmla="*/ 1083212 w 10776954"/>
              <a:gd name="connsiteY121" fmla="*/ 225206 h 8314129"/>
              <a:gd name="connsiteX122" fmla="*/ 970670 w 10776954"/>
              <a:gd name="connsiteY122" fmla="*/ 239273 h 8314129"/>
              <a:gd name="connsiteX123" fmla="*/ 858129 w 10776954"/>
              <a:gd name="connsiteY123" fmla="*/ 267409 h 8314129"/>
              <a:gd name="connsiteX124" fmla="*/ 858129 w 10776954"/>
              <a:gd name="connsiteY124" fmla="*/ 281476 h 8314129"/>
              <a:gd name="connsiteX125" fmla="*/ 858129 w 10776954"/>
              <a:gd name="connsiteY125" fmla="*/ 281476 h 8314129"/>
              <a:gd name="connsiteX0" fmla="*/ 900332 w 10763663"/>
              <a:gd name="connsiteY0" fmla="*/ 253341 h 8314129"/>
              <a:gd name="connsiteX1" fmla="*/ 900332 w 10763663"/>
              <a:gd name="connsiteY1" fmla="*/ 253341 h 8314129"/>
              <a:gd name="connsiteX2" fmla="*/ 759655 w 10763663"/>
              <a:gd name="connsiteY2" fmla="*/ 295544 h 8314129"/>
              <a:gd name="connsiteX3" fmla="*/ 548640 w 10763663"/>
              <a:gd name="connsiteY3" fmla="*/ 450289 h 8314129"/>
              <a:gd name="connsiteX4" fmla="*/ 450166 w 10763663"/>
              <a:gd name="connsiteY4" fmla="*/ 520627 h 8314129"/>
              <a:gd name="connsiteX5" fmla="*/ 393895 w 10763663"/>
              <a:gd name="connsiteY5" fmla="*/ 576898 h 8314129"/>
              <a:gd name="connsiteX6" fmla="*/ 239150 w 10763663"/>
              <a:gd name="connsiteY6" fmla="*/ 703507 h 8314129"/>
              <a:gd name="connsiteX7" fmla="*/ 182880 w 10763663"/>
              <a:gd name="connsiteY7" fmla="*/ 787913 h 8314129"/>
              <a:gd name="connsiteX8" fmla="*/ 168812 w 10763663"/>
              <a:gd name="connsiteY8" fmla="*/ 844184 h 8314129"/>
              <a:gd name="connsiteX9" fmla="*/ 126609 w 10763663"/>
              <a:gd name="connsiteY9" fmla="*/ 956726 h 8314129"/>
              <a:gd name="connsiteX10" fmla="*/ 98473 w 10763663"/>
              <a:gd name="connsiteY10" fmla="*/ 1153673 h 8314129"/>
              <a:gd name="connsiteX11" fmla="*/ 14067 w 10763663"/>
              <a:gd name="connsiteY11" fmla="*/ 1702313 h 8314129"/>
              <a:gd name="connsiteX12" fmla="*/ 0 w 10763663"/>
              <a:gd name="connsiteY12" fmla="*/ 2307224 h 8314129"/>
              <a:gd name="connsiteX13" fmla="*/ 14067 w 10763663"/>
              <a:gd name="connsiteY13" fmla="*/ 2377562 h 8314129"/>
              <a:gd name="connsiteX14" fmla="*/ 42203 w 10763663"/>
              <a:gd name="connsiteY14" fmla="*/ 2447901 h 8314129"/>
              <a:gd name="connsiteX15" fmla="*/ 56270 w 10763663"/>
              <a:gd name="connsiteY15" fmla="*/ 2644849 h 8314129"/>
              <a:gd name="connsiteX16" fmla="*/ 98473 w 10763663"/>
              <a:gd name="connsiteY16" fmla="*/ 2869932 h 8314129"/>
              <a:gd name="connsiteX17" fmla="*/ 126609 w 10763663"/>
              <a:gd name="connsiteY17" fmla="*/ 3066879 h 8314129"/>
              <a:gd name="connsiteX18" fmla="*/ 168812 w 10763663"/>
              <a:gd name="connsiteY18" fmla="*/ 3502978 h 8314129"/>
              <a:gd name="connsiteX19" fmla="*/ 182880 w 10763663"/>
              <a:gd name="connsiteY19" fmla="*/ 3573316 h 8314129"/>
              <a:gd name="connsiteX20" fmla="*/ 267286 w 10763663"/>
              <a:gd name="connsiteY20" fmla="*/ 4023482 h 8314129"/>
              <a:gd name="connsiteX21" fmla="*/ 281353 w 10763663"/>
              <a:gd name="connsiteY21" fmla="*/ 4150092 h 8314129"/>
              <a:gd name="connsiteX22" fmla="*/ 309489 w 10763663"/>
              <a:gd name="connsiteY22" fmla="*/ 4529919 h 8314129"/>
              <a:gd name="connsiteX23" fmla="*/ 281353 w 10763663"/>
              <a:gd name="connsiteY23" fmla="*/ 5008221 h 8314129"/>
              <a:gd name="connsiteX24" fmla="*/ 253218 w 10763663"/>
              <a:gd name="connsiteY24" fmla="*/ 5191101 h 8314129"/>
              <a:gd name="connsiteX25" fmla="*/ 239150 w 10763663"/>
              <a:gd name="connsiteY25" fmla="*/ 5514658 h 8314129"/>
              <a:gd name="connsiteX26" fmla="*/ 225083 w 10763663"/>
              <a:gd name="connsiteY26" fmla="*/ 5584996 h 8314129"/>
              <a:gd name="connsiteX27" fmla="*/ 211015 w 10763663"/>
              <a:gd name="connsiteY27" fmla="*/ 5824147 h 8314129"/>
              <a:gd name="connsiteX28" fmla="*/ 225083 w 10763663"/>
              <a:gd name="connsiteY28" fmla="*/ 6513464 h 8314129"/>
              <a:gd name="connsiteX29" fmla="*/ 267286 w 10763663"/>
              <a:gd name="connsiteY29" fmla="*/ 6738547 h 8314129"/>
              <a:gd name="connsiteX30" fmla="*/ 309489 w 10763663"/>
              <a:gd name="connsiteY30" fmla="*/ 6921427 h 8314129"/>
              <a:gd name="connsiteX31" fmla="*/ 351692 w 10763663"/>
              <a:gd name="connsiteY31" fmla="*/ 7033969 h 8314129"/>
              <a:gd name="connsiteX32" fmla="*/ 393895 w 10763663"/>
              <a:gd name="connsiteY32" fmla="*/ 7216849 h 8314129"/>
              <a:gd name="connsiteX33" fmla="*/ 407963 w 10763663"/>
              <a:gd name="connsiteY33" fmla="*/ 7371593 h 8314129"/>
              <a:gd name="connsiteX34" fmla="*/ 422030 w 10763663"/>
              <a:gd name="connsiteY34" fmla="*/ 7427864 h 8314129"/>
              <a:gd name="connsiteX35" fmla="*/ 520504 w 10763663"/>
              <a:gd name="connsiteY35" fmla="*/ 7638879 h 8314129"/>
              <a:gd name="connsiteX36" fmla="*/ 548640 w 10763663"/>
              <a:gd name="connsiteY36" fmla="*/ 7667015 h 8314129"/>
              <a:gd name="connsiteX37" fmla="*/ 633046 w 10763663"/>
              <a:gd name="connsiteY37" fmla="*/ 7765489 h 8314129"/>
              <a:gd name="connsiteX38" fmla="*/ 731520 w 10763663"/>
              <a:gd name="connsiteY38" fmla="*/ 7878030 h 8314129"/>
              <a:gd name="connsiteX39" fmla="*/ 829993 w 10763663"/>
              <a:gd name="connsiteY39" fmla="*/ 7920233 h 8314129"/>
              <a:gd name="connsiteX40" fmla="*/ 984738 w 10763663"/>
              <a:gd name="connsiteY40" fmla="*/ 8004639 h 8314129"/>
              <a:gd name="connsiteX41" fmla="*/ 1153550 w 10763663"/>
              <a:gd name="connsiteY41" fmla="*/ 8060910 h 8314129"/>
              <a:gd name="connsiteX42" fmla="*/ 1280160 w 10763663"/>
              <a:gd name="connsiteY42" fmla="*/ 8103113 h 8314129"/>
              <a:gd name="connsiteX43" fmla="*/ 1702190 w 10763663"/>
              <a:gd name="connsiteY43" fmla="*/ 8131249 h 8314129"/>
              <a:gd name="connsiteX44" fmla="*/ 1758461 w 10763663"/>
              <a:gd name="connsiteY44" fmla="*/ 8159384 h 8314129"/>
              <a:gd name="connsiteX45" fmla="*/ 2602523 w 10763663"/>
              <a:gd name="connsiteY45" fmla="*/ 8145316 h 8314129"/>
              <a:gd name="connsiteX46" fmla="*/ 2715064 w 10763663"/>
              <a:gd name="connsiteY46" fmla="*/ 8131249 h 8314129"/>
              <a:gd name="connsiteX47" fmla="*/ 2869809 w 10763663"/>
              <a:gd name="connsiteY47" fmla="*/ 8117181 h 8314129"/>
              <a:gd name="connsiteX48" fmla="*/ 3137095 w 10763663"/>
              <a:gd name="connsiteY48" fmla="*/ 7962436 h 8314129"/>
              <a:gd name="connsiteX49" fmla="*/ 3221501 w 10763663"/>
              <a:gd name="connsiteY49" fmla="*/ 7878030 h 8314129"/>
              <a:gd name="connsiteX50" fmla="*/ 3291840 w 10763663"/>
              <a:gd name="connsiteY50" fmla="*/ 7779556 h 8314129"/>
              <a:gd name="connsiteX51" fmla="*/ 3376246 w 10763663"/>
              <a:gd name="connsiteY51" fmla="*/ 7667015 h 8314129"/>
              <a:gd name="connsiteX52" fmla="*/ 3404381 w 10763663"/>
              <a:gd name="connsiteY52" fmla="*/ 7582609 h 8314129"/>
              <a:gd name="connsiteX53" fmla="*/ 3474720 w 10763663"/>
              <a:gd name="connsiteY53" fmla="*/ 7427864 h 8314129"/>
              <a:gd name="connsiteX54" fmla="*/ 3559126 w 10763663"/>
              <a:gd name="connsiteY54" fmla="*/ 7118375 h 8314129"/>
              <a:gd name="connsiteX55" fmla="*/ 3573193 w 10763663"/>
              <a:gd name="connsiteY55" fmla="*/ 6963630 h 8314129"/>
              <a:gd name="connsiteX56" fmla="*/ 3601329 w 10763663"/>
              <a:gd name="connsiteY56" fmla="*/ 6752615 h 8314129"/>
              <a:gd name="connsiteX57" fmla="*/ 3587261 w 10763663"/>
              <a:gd name="connsiteY57" fmla="*/ 6640073 h 8314129"/>
              <a:gd name="connsiteX58" fmla="*/ 3559126 w 10763663"/>
              <a:gd name="connsiteY58" fmla="*/ 6161772 h 8314129"/>
              <a:gd name="connsiteX59" fmla="*/ 3615396 w 10763663"/>
              <a:gd name="connsiteY59" fmla="*/ 5669402 h 8314129"/>
              <a:gd name="connsiteX60" fmla="*/ 3671667 w 10763663"/>
              <a:gd name="connsiteY60" fmla="*/ 5542793 h 8314129"/>
              <a:gd name="connsiteX61" fmla="*/ 3699803 w 10763663"/>
              <a:gd name="connsiteY61" fmla="*/ 5514658 h 8314129"/>
              <a:gd name="connsiteX62" fmla="*/ 3727938 w 10763663"/>
              <a:gd name="connsiteY62" fmla="*/ 5458387 h 8314129"/>
              <a:gd name="connsiteX63" fmla="*/ 3784209 w 10763663"/>
              <a:gd name="connsiteY63" fmla="*/ 5402116 h 8314129"/>
              <a:gd name="connsiteX64" fmla="*/ 3812344 w 10763663"/>
              <a:gd name="connsiteY64" fmla="*/ 5317710 h 8314129"/>
              <a:gd name="connsiteX65" fmla="*/ 3826412 w 10763663"/>
              <a:gd name="connsiteY65" fmla="*/ 5275507 h 8314129"/>
              <a:gd name="connsiteX66" fmla="*/ 3868615 w 10763663"/>
              <a:gd name="connsiteY66" fmla="*/ 5233304 h 8314129"/>
              <a:gd name="connsiteX67" fmla="*/ 3924886 w 10763663"/>
              <a:gd name="connsiteY67" fmla="*/ 5162966 h 8314129"/>
              <a:gd name="connsiteX68" fmla="*/ 3967089 w 10763663"/>
              <a:gd name="connsiteY68" fmla="*/ 5148898 h 8314129"/>
              <a:gd name="connsiteX69" fmla="*/ 3962546 w 10763663"/>
              <a:gd name="connsiteY69" fmla="*/ 5026831 h 8314129"/>
              <a:gd name="connsiteX70" fmla="*/ 3882683 w 10763663"/>
              <a:gd name="connsiteY70" fmla="*/ 4966018 h 8314129"/>
              <a:gd name="connsiteX71" fmla="*/ 3693673 w 10763663"/>
              <a:gd name="connsiteY71" fmla="*/ 4301661 h 8314129"/>
              <a:gd name="connsiteX72" fmla="*/ 3702050 w 10763663"/>
              <a:gd name="connsiteY72" fmla="*/ 4054793 h 8314129"/>
              <a:gd name="connsiteX73" fmla="*/ 3961618 w 10763663"/>
              <a:gd name="connsiteY73" fmla="*/ 3275159 h 8314129"/>
              <a:gd name="connsiteX74" fmla="*/ 3965721 w 10763663"/>
              <a:gd name="connsiteY74" fmla="*/ 3218229 h 8314129"/>
              <a:gd name="connsiteX75" fmla="*/ 4029710 w 10763663"/>
              <a:gd name="connsiteY75" fmla="*/ 3212539 h 8314129"/>
              <a:gd name="connsiteX76" fmla="*/ 5201089 w 10763663"/>
              <a:gd name="connsiteY76" fmla="*/ 2562250 h 8314129"/>
              <a:gd name="connsiteX77" fmla="*/ 6404683 w 10763663"/>
              <a:gd name="connsiteY77" fmla="*/ 3215493 h 8314129"/>
              <a:gd name="connsiteX78" fmla="*/ 6463909 w 10763663"/>
              <a:gd name="connsiteY78" fmla="*/ 3287639 h 8314129"/>
              <a:gd name="connsiteX79" fmla="*/ 6689431 w 10763663"/>
              <a:gd name="connsiteY79" fmla="*/ 3886127 h 8314129"/>
              <a:gd name="connsiteX80" fmla="*/ 6688773 w 10763663"/>
              <a:gd name="connsiteY80" fmla="*/ 4575151 h 8314129"/>
              <a:gd name="connsiteX81" fmla="*/ 6465935 w 10763663"/>
              <a:gd name="connsiteY81" fmla="*/ 5010956 h 8314129"/>
              <a:gd name="connsiteX82" fmla="*/ 6461394 w 10763663"/>
              <a:gd name="connsiteY82" fmla="*/ 5078559 h 8314129"/>
              <a:gd name="connsiteX83" fmla="*/ 6732953 w 10763663"/>
              <a:gd name="connsiteY83" fmla="*/ 7129316 h 8314129"/>
              <a:gd name="connsiteX84" fmla="*/ 8932984 w 10763663"/>
              <a:gd name="connsiteY84" fmla="*/ 8314129 h 8314129"/>
              <a:gd name="connsiteX85" fmla="*/ 10691446 w 10763663"/>
              <a:gd name="connsiteY85" fmla="*/ 6429058 h 8314129"/>
              <a:gd name="connsiteX86" fmla="*/ 10424160 w 10763663"/>
              <a:gd name="connsiteY86" fmla="*/ 3798399 h 8314129"/>
              <a:gd name="connsiteX87" fmla="*/ 10410092 w 10763663"/>
              <a:gd name="connsiteY87" fmla="*/ 3460775 h 8314129"/>
              <a:gd name="connsiteX88" fmla="*/ 10339753 w 10763663"/>
              <a:gd name="connsiteY88" fmla="*/ 2813661 h 8314129"/>
              <a:gd name="connsiteX89" fmla="*/ 10297550 w 10763663"/>
              <a:gd name="connsiteY89" fmla="*/ 2574510 h 8314129"/>
              <a:gd name="connsiteX90" fmla="*/ 10269415 w 10763663"/>
              <a:gd name="connsiteY90" fmla="*/ 2279089 h 8314129"/>
              <a:gd name="connsiteX91" fmla="*/ 10213144 w 10763663"/>
              <a:gd name="connsiteY91" fmla="*/ 1969599 h 8314129"/>
              <a:gd name="connsiteX92" fmla="*/ 10114670 w 10763663"/>
              <a:gd name="connsiteY92" fmla="*/ 1575704 h 8314129"/>
              <a:gd name="connsiteX93" fmla="*/ 10086535 w 10763663"/>
              <a:gd name="connsiteY93" fmla="*/ 1252147 h 8314129"/>
              <a:gd name="connsiteX94" fmla="*/ 10072467 w 10763663"/>
              <a:gd name="connsiteY94" fmla="*/ 970793 h 8314129"/>
              <a:gd name="connsiteX95" fmla="*/ 9931790 w 10763663"/>
              <a:gd name="connsiteY95" fmla="*/ 534695 h 8314129"/>
              <a:gd name="connsiteX96" fmla="*/ 9720775 w 10763663"/>
              <a:gd name="connsiteY96" fmla="*/ 478424 h 8314129"/>
              <a:gd name="connsiteX97" fmla="*/ 8764172 w 10763663"/>
              <a:gd name="connsiteY97" fmla="*/ 239274 h 8314129"/>
              <a:gd name="connsiteX98" fmla="*/ 8285871 w 10763663"/>
              <a:gd name="connsiteY98" fmla="*/ 225205 h 8314129"/>
              <a:gd name="connsiteX99" fmla="*/ 7666892 w 10763663"/>
              <a:gd name="connsiteY99" fmla="*/ 520627 h 8314129"/>
              <a:gd name="connsiteX100" fmla="*/ 7160455 w 10763663"/>
              <a:gd name="connsiteY100" fmla="*/ 492492 h 8314129"/>
              <a:gd name="connsiteX101" fmla="*/ 6907236 w 10763663"/>
              <a:gd name="connsiteY101" fmla="*/ 464356 h 8314129"/>
              <a:gd name="connsiteX102" fmla="*/ 6386732 w 10763663"/>
              <a:gd name="connsiteY102" fmla="*/ 436221 h 8314129"/>
              <a:gd name="connsiteX103" fmla="*/ 5725550 w 10763663"/>
              <a:gd name="connsiteY103" fmla="*/ 337747 h 8314129"/>
              <a:gd name="connsiteX104" fmla="*/ 5514535 w 10763663"/>
              <a:gd name="connsiteY104" fmla="*/ 295544 h 8314129"/>
              <a:gd name="connsiteX105" fmla="*/ 4895556 w 10763663"/>
              <a:gd name="connsiteY105" fmla="*/ 225206 h 8314129"/>
              <a:gd name="connsiteX106" fmla="*/ 4501661 w 10763663"/>
              <a:gd name="connsiteY106" fmla="*/ 140799 h 8314129"/>
              <a:gd name="connsiteX107" fmla="*/ 4304713 w 10763663"/>
              <a:gd name="connsiteY107" fmla="*/ 84529 h 8314129"/>
              <a:gd name="connsiteX108" fmla="*/ 4079630 w 10763663"/>
              <a:gd name="connsiteY108" fmla="*/ 42326 h 8314129"/>
              <a:gd name="connsiteX109" fmla="*/ 3896750 w 10763663"/>
              <a:gd name="connsiteY109" fmla="*/ 28258 h 8314129"/>
              <a:gd name="connsiteX110" fmla="*/ 3854547 w 10763663"/>
              <a:gd name="connsiteY110" fmla="*/ 14190 h 8314129"/>
              <a:gd name="connsiteX111" fmla="*/ 3432516 w 10763663"/>
              <a:gd name="connsiteY111" fmla="*/ 14190 h 8314129"/>
              <a:gd name="connsiteX112" fmla="*/ 3263704 w 10763663"/>
              <a:gd name="connsiteY112" fmla="*/ 42326 h 8314129"/>
              <a:gd name="connsiteX113" fmla="*/ 2982350 w 10763663"/>
              <a:gd name="connsiteY113" fmla="*/ 56393 h 8314129"/>
              <a:gd name="connsiteX114" fmla="*/ 2799470 w 10763663"/>
              <a:gd name="connsiteY114" fmla="*/ 70461 h 8314129"/>
              <a:gd name="connsiteX115" fmla="*/ 2433710 w 10763663"/>
              <a:gd name="connsiteY115" fmla="*/ 126732 h 8314129"/>
              <a:gd name="connsiteX116" fmla="*/ 1491175 w 10763663"/>
              <a:gd name="connsiteY116" fmla="*/ 154867 h 8314129"/>
              <a:gd name="connsiteX117" fmla="*/ 1406769 w 10763663"/>
              <a:gd name="connsiteY117" fmla="*/ 168935 h 8314129"/>
              <a:gd name="connsiteX118" fmla="*/ 1364566 w 10763663"/>
              <a:gd name="connsiteY118" fmla="*/ 183002 h 8314129"/>
              <a:gd name="connsiteX119" fmla="*/ 1237956 w 10763663"/>
              <a:gd name="connsiteY119" fmla="*/ 197070 h 8314129"/>
              <a:gd name="connsiteX120" fmla="*/ 1083212 w 10763663"/>
              <a:gd name="connsiteY120" fmla="*/ 225206 h 8314129"/>
              <a:gd name="connsiteX121" fmla="*/ 970670 w 10763663"/>
              <a:gd name="connsiteY121" fmla="*/ 239273 h 8314129"/>
              <a:gd name="connsiteX122" fmla="*/ 858129 w 10763663"/>
              <a:gd name="connsiteY122" fmla="*/ 267409 h 8314129"/>
              <a:gd name="connsiteX123" fmla="*/ 858129 w 10763663"/>
              <a:gd name="connsiteY123" fmla="*/ 281476 h 8314129"/>
              <a:gd name="connsiteX124" fmla="*/ 858129 w 10763663"/>
              <a:gd name="connsiteY124" fmla="*/ 281476 h 8314129"/>
              <a:gd name="connsiteX0" fmla="*/ 900332 w 10762388"/>
              <a:gd name="connsiteY0" fmla="*/ 253341 h 8314129"/>
              <a:gd name="connsiteX1" fmla="*/ 900332 w 10762388"/>
              <a:gd name="connsiteY1" fmla="*/ 253341 h 8314129"/>
              <a:gd name="connsiteX2" fmla="*/ 759655 w 10762388"/>
              <a:gd name="connsiteY2" fmla="*/ 295544 h 8314129"/>
              <a:gd name="connsiteX3" fmla="*/ 548640 w 10762388"/>
              <a:gd name="connsiteY3" fmla="*/ 450289 h 8314129"/>
              <a:gd name="connsiteX4" fmla="*/ 450166 w 10762388"/>
              <a:gd name="connsiteY4" fmla="*/ 520627 h 8314129"/>
              <a:gd name="connsiteX5" fmla="*/ 393895 w 10762388"/>
              <a:gd name="connsiteY5" fmla="*/ 576898 h 8314129"/>
              <a:gd name="connsiteX6" fmla="*/ 239150 w 10762388"/>
              <a:gd name="connsiteY6" fmla="*/ 703507 h 8314129"/>
              <a:gd name="connsiteX7" fmla="*/ 182880 w 10762388"/>
              <a:gd name="connsiteY7" fmla="*/ 787913 h 8314129"/>
              <a:gd name="connsiteX8" fmla="*/ 168812 w 10762388"/>
              <a:gd name="connsiteY8" fmla="*/ 844184 h 8314129"/>
              <a:gd name="connsiteX9" fmla="*/ 126609 w 10762388"/>
              <a:gd name="connsiteY9" fmla="*/ 956726 h 8314129"/>
              <a:gd name="connsiteX10" fmla="*/ 98473 w 10762388"/>
              <a:gd name="connsiteY10" fmla="*/ 1153673 h 8314129"/>
              <a:gd name="connsiteX11" fmla="*/ 14067 w 10762388"/>
              <a:gd name="connsiteY11" fmla="*/ 1702313 h 8314129"/>
              <a:gd name="connsiteX12" fmla="*/ 0 w 10762388"/>
              <a:gd name="connsiteY12" fmla="*/ 2307224 h 8314129"/>
              <a:gd name="connsiteX13" fmla="*/ 14067 w 10762388"/>
              <a:gd name="connsiteY13" fmla="*/ 2377562 h 8314129"/>
              <a:gd name="connsiteX14" fmla="*/ 42203 w 10762388"/>
              <a:gd name="connsiteY14" fmla="*/ 2447901 h 8314129"/>
              <a:gd name="connsiteX15" fmla="*/ 56270 w 10762388"/>
              <a:gd name="connsiteY15" fmla="*/ 2644849 h 8314129"/>
              <a:gd name="connsiteX16" fmla="*/ 98473 w 10762388"/>
              <a:gd name="connsiteY16" fmla="*/ 2869932 h 8314129"/>
              <a:gd name="connsiteX17" fmla="*/ 126609 w 10762388"/>
              <a:gd name="connsiteY17" fmla="*/ 3066879 h 8314129"/>
              <a:gd name="connsiteX18" fmla="*/ 168812 w 10762388"/>
              <a:gd name="connsiteY18" fmla="*/ 3502978 h 8314129"/>
              <a:gd name="connsiteX19" fmla="*/ 182880 w 10762388"/>
              <a:gd name="connsiteY19" fmla="*/ 3573316 h 8314129"/>
              <a:gd name="connsiteX20" fmla="*/ 267286 w 10762388"/>
              <a:gd name="connsiteY20" fmla="*/ 4023482 h 8314129"/>
              <a:gd name="connsiteX21" fmla="*/ 281353 w 10762388"/>
              <a:gd name="connsiteY21" fmla="*/ 4150092 h 8314129"/>
              <a:gd name="connsiteX22" fmla="*/ 309489 w 10762388"/>
              <a:gd name="connsiteY22" fmla="*/ 4529919 h 8314129"/>
              <a:gd name="connsiteX23" fmla="*/ 281353 w 10762388"/>
              <a:gd name="connsiteY23" fmla="*/ 5008221 h 8314129"/>
              <a:gd name="connsiteX24" fmla="*/ 253218 w 10762388"/>
              <a:gd name="connsiteY24" fmla="*/ 5191101 h 8314129"/>
              <a:gd name="connsiteX25" fmla="*/ 239150 w 10762388"/>
              <a:gd name="connsiteY25" fmla="*/ 5514658 h 8314129"/>
              <a:gd name="connsiteX26" fmla="*/ 225083 w 10762388"/>
              <a:gd name="connsiteY26" fmla="*/ 5584996 h 8314129"/>
              <a:gd name="connsiteX27" fmla="*/ 211015 w 10762388"/>
              <a:gd name="connsiteY27" fmla="*/ 5824147 h 8314129"/>
              <a:gd name="connsiteX28" fmla="*/ 225083 w 10762388"/>
              <a:gd name="connsiteY28" fmla="*/ 6513464 h 8314129"/>
              <a:gd name="connsiteX29" fmla="*/ 267286 w 10762388"/>
              <a:gd name="connsiteY29" fmla="*/ 6738547 h 8314129"/>
              <a:gd name="connsiteX30" fmla="*/ 309489 w 10762388"/>
              <a:gd name="connsiteY30" fmla="*/ 6921427 h 8314129"/>
              <a:gd name="connsiteX31" fmla="*/ 351692 w 10762388"/>
              <a:gd name="connsiteY31" fmla="*/ 7033969 h 8314129"/>
              <a:gd name="connsiteX32" fmla="*/ 393895 w 10762388"/>
              <a:gd name="connsiteY32" fmla="*/ 7216849 h 8314129"/>
              <a:gd name="connsiteX33" fmla="*/ 407963 w 10762388"/>
              <a:gd name="connsiteY33" fmla="*/ 7371593 h 8314129"/>
              <a:gd name="connsiteX34" fmla="*/ 422030 w 10762388"/>
              <a:gd name="connsiteY34" fmla="*/ 7427864 h 8314129"/>
              <a:gd name="connsiteX35" fmla="*/ 520504 w 10762388"/>
              <a:gd name="connsiteY35" fmla="*/ 7638879 h 8314129"/>
              <a:gd name="connsiteX36" fmla="*/ 548640 w 10762388"/>
              <a:gd name="connsiteY36" fmla="*/ 7667015 h 8314129"/>
              <a:gd name="connsiteX37" fmla="*/ 633046 w 10762388"/>
              <a:gd name="connsiteY37" fmla="*/ 7765489 h 8314129"/>
              <a:gd name="connsiteX38" fmla="*/ 731520 w 10762388"/>
              <a:gd name="connsiteY38" fmla="*/ 7878030 h 8314129"/>
              <a:gd name="connsiteX39" fmla="*/ 829993 w 10762388"/>
              <a:gd name="connsiteY39" fmla="*/ 7920233 h 8314129"/>
              <a:gd name="connsiteX40" fmla="*/ 984738 w 10762388"/>
              <a:gd name="connsiteY40" fmla="*/ 8004639 h 8314129"/>
              <a:gd name="connsiteX41" fmla="*/ 1153550 w 10762388"/>
              <a:gd name="connsiteY41" fmla="*/ 8060910 h 8314129"/>
              <a:gd name="connsiteX42" fmla="*/ 1280160 w 10762388"/>
              <a:gd name="connsiteY42" fmla="*/ 8103113 h 8314129"/>
              <a:gd name="connsiteX43" fmla="*/ 1702190 w 10762388"/>
              <a:gd name="connsiteY43" fmla="*/ 8131249 h 8314129"/>
              <a:gd name="connsiteX44" fmla="*/ 1758461 w 10762388"/>
              <a:gd name="connsiteY44" fmla="*/ 8159384 h 8314129"/>
              <a:gd name="connsiteX45" fmla="*/ 2602523 w 10762388"/>
              <a:gd name="connsiteY45" fmla="*/ 8145316 h 8314129"/>
              <a:gd name="connsiteX46" fmla="*/ 2715064 w 10762388"/>
              <a:gd name="connsiteY46" fmla="*/ 8131249 h 8314129"/>
              <a:gd name="connsiteX47" fmla="*/ 2869809 w 10762388"/>
              <a:gd name="connsiteY47" fmla="*/ 8117181 h 8314129"/>
              <a:gd name="connsiteX48" fmla="*/ 3137095 w 10762388"/>
              <a:gd name="connsiteY48" fmla="*/ 7962436 h 8314129"/>
              <a:gd name="connsiteX49" fmla="*/ 3221501 w 10762388"/>
              <a:gd name="connsiteY49" fmla="*/ 7878030 h 8314129"/>
              <a:gd name="connsiteX50" fmla="*/ 3291840 w 10762388"/>
              <a:gd name="connsiteY50" fmla="*/ 7779556 h 8314129"/>
              <a:gd name="connsiteX51" fmla="*/ 3376246 w 10762388"/>
              <a:gd name="connsiteY51" fmla="*/ 7667015 h 8314129"/>
              <a:gd name="connsiteX52" fmla="*/ 3404381 w 10762388"/>
              <a:gd name="connsiteY52" fmla="*/ 7582609 h 8314129"/>
              <a:gd name="connsiteX53" fmla="*/ 3474720 w 10762388"/>
              <a:gd name="connsiteY53" fmla="*/ 7427864 h 8314129"/>
              <a:gd name="connsiteX54" fmla="*/ 3559126 w 10762388"/>
              <a:gd name="connsiteY54" fmla="*/ 7118375 h 8314129"/>
              <a:gd name="connsiteX55" fmla="*/ 3573193 w 10762388"/>
              <a:gd name="connsiteY55" fmla="*/ 6963630 h 8314129"/>
              <a:gd name="connsiteX56" fmla="*/ 3601329 w 10762388"/>
              <a:gd name="connsiteY56" fmla="*/ 6752615 h 8314129"/>
              <a:gd name="connsiteX57" fmla="*/ 3587261 w 10762388"/>
              <a:gd name="connsiteY57" fmla="*/ 6640073 h 8314129"/>
              <a:gd name="connsiteX58" fmla="*/ 3559126 w 10762388"/>
              <a:gd name="connsiteY58" fmla="*/ 6161772 h 8314129"/>
              <a:gd name="connsiteX59" fmla="*/ 3615396 w 10762388"/>
              <a:gd name="connsiteY59" fmla="*/ 5669402 h 8314129"/>
              <a:gd name="connsiteX60" fmla="*/ 3671667 w 10762388"/>
              <a:gd name="connsiteY60" fmla="*/ 5542793 h 8314129"/>
              <a:gd name="connsiteX61" fmla="*/ 3699803 w 10762388"/>
              <a:gd name="connsiteY61" fmla="*/ 5514658 h 8314129"/>
              <a:gd name="connsiteX62" fmla="*/ 3727938 w 10762388"/>
              <a:gd name="connsiteY62" fmla="*/ 5458387 h 8314129"/>
              <a:gd name="connsiteX63" fmla="*/ 3784209 w 10762388"/>
              <a:gd name="connsiteY63" fmla="*/ 5402116 h 8314129"/>
              <a:gd name="connsiteX64" fmla="*/ 3812344 w 10762388"/>
              <a:gd name="connsiteY64" fmla="*/ 5317710 h 8314129"/>
              <a:gd name="connsiteX65" fmla="*/ 3826412 w 10762388"/>
              <a:gd name="connsiteY65" fmla="*/ 5275507 h 8314129"/>
              <a:gd name="connsiteX66" fmla="*/ 3868615 w 10762388"/>
              <a:gd name="connsiteY66" fmla="*/ 5233304 h 8314129"/>
              <a:gd name="connsiteX67" fmla="*/ 3924886 w 10762388"/>
              <a:gd name="connsiteY67" fmla="*/ 5162966 h 8314129"/>
              <a:gd name="connsiteX68" fmla="*/ 3967089 w 10762388"/>
              <a:gd name="connsiteY68" fmla="*/ 5148898 h 8314129"/>
              <a:gd name="connsiteX69" fmla="*/ 3962546 w 10762388"/>
              <a:gd name="connsiteY69" fmla="*/ 5026831 h 8314129"/>
              <a:gd name="connsiteX70" fmla="*/ 3882683 w 10762388"/>
              <a:gd name="connsiteY70" fmla="*/ 4966018 h 8314129"/>
              <a:gd name="connsiteX71" fmla="*/ 3693673 w 10762388"/>
              <a:gd name="connsiteY71" fmla="*/ 4301661 h 8314129"/>
              <a:gd name="connsiteX72" fmla="*/ 3702050 w 10762388"/>
              <a:gd name="connsiteY72" fmla="*/ 4054793 h 8314129"/>
              <a:gd name="connsiteX73" fmla="*/ 3961618 w 10762388"/>
              <a:gd name="connsiteY73" fmla="*/ 3275159 h 8314129"/>
              <a:gd name="connsiteX74" fmla="*/ 3965721 w 10762388"/>
              <a:gd name="connsiteY74" fmla="*/ 3218229 h 8314129"/>
              <a:gd name="connsiteX75" fmla="*/ 4029710 w 10762388"/>
              <a:gd name="connsiteY75" fmla="*/ 3212539 h 8314129"/>
              <a:gd name="connsiteX76" fmla="*/ 5201089 w 10762388"/>
              <a:gd name="connsiteY76" fmla="*/ 2562250 h 8314129"/>
              <a:gd name="connsiteX77" fmla="*/ 6404683 w 10762388"/>
              <a:gd name="connsiteY77" fmla="*/ 3215493 h 8314129"/>
              <a:gd name="connsiteX78" fmla="*/ 6463909 w 10762388"/>
              <a:gd name="connsiteY78" fmla="*/ 3287639 h 8314129"/>
              <a:gd name="connsiteX79" fmla="*/ 6689431 w 10762388"/>
              <a:gd name="connsiteY79" fmla="*/ 3886127 h 8314129"/>
              <a:gd name="connsiteX80" fmla="*/ 6688773 w 10762388"/>
              <a:gd name="connsiteY80" fmla="*/ 4575151 h 8314129"/>
              <a:gd name="connsiteX81" fmla="*/ 6465935 w 10762388"/>
              <a:gd name="connsiteY81" fmla="*/ 5010956 h 8314129"/>
              <a:gd name="connsiteX82" fmla="*/ 6461394 w 10762388"/>
              <a:gd name="connsiteY82" fmla="*/ 5078559 h 8314129"/>
              <a:gd name="connsiteX83" fmla="*/ 6732953 w 10762388"/>
              <a:gd name="connsiteY83" fmla="*/ 7129316 h 8314129"/>
              <a:gd name="connsiteX84" fmla="*/ 8932984 w 10762388"/>
              <a:gd name="connsiteY84" fmla="*/ 8314129 h 8314129"/>
              <a:gd name="connsiteX85" fmla="*/ 10691446 w 10762388"/>
              <a:gd name="connsiteY85" fmla="*/ 6429058 h 8314129"/>
              <a:gd name="connsiteX86" fmla="*/ 10410092 w 10762388"/>
              <a:gd name="connsiteY86" fmla="*/ 3460775 h 8314129"/>
              <a:gd name="connsiteX87" fmla="*/ 10339753 w 10762388"/>
              <a:gd name="connsiteY87" fmla="*/ 2813661 h 8314129"/>
              <a:gd name="connsiteX88" fmla="*/ 10297550 w 10762388"/>
              <a:gd name="connsiteY88" fmla="*/ 2574510 h 8314129"/>
              <a:gd name="connsiteX89" fmla="*/ 10269415 w 10762388"/>
              <a:gd name="connsiteY89" fmla="*/ 2279089 h 8314129"/>
              <a:gd name="connsiteX90" fmla="*/ 10213144 w 10762388"/>
              <a:gd name="connsiteY90" fmla="*/ 1969599 h 8314129"/>
              <a:gd name="connsiteX91" fmla="*/ 10114670 w 10762388"/>
              <a:gd name="connsiteY91" fmla="*/ 1575704 h 8314129"/>
              <a:gd name="connsiteX92" fmla="*/ 10086535 w 10762388"/>
              <a:gd name="connsiteY92" fmla="*/ 1252147 h 8314129"/>
              <a:gd name="connsiteX93" fmla="*/ 10072467 w 10762388"/>
              <a:gd name="connsiteY93" fmla="*/ 970793 h 8314129"/>
              <a:gd name="connsiteX94" fmla="*/ 9931790 w 10762388"/>
              <a:gd name="connsiteY94" fmla="*/ 534695 h 8314129"/>
              <a:gd name="connsiteX95" fmla="*/ 9720775 w 10762388"/>
              <a:gd name="connsiteY95" fmla="*/ 478424 h 8314129"/>
              <a:gd name="connsiteX96" fmla="*/ 8764172 w 10762388"/>
              <a:gd name="connsiteY96" fmla="*/ 239274 h 8314129"/>
              <a:gd name="connsiteX97" fmla="*/ 8285871 w 10762388"/>
              <a:gd name="connsiteY97" fmla="*/ 225205 h 8314129"/>
              <a:gd name="connsiteX98" fmla="*/ 7666892 w 10762388"/>
              <a:gd name="connsiteY98" fmla="*/ 520627 h 8314129"/>
              <a:gd name="connsiteX99" fmla="*/ 7160455 w 10762388"/>
              <a:gd name="connsiteY99" fmla="*/ 492492 h 8314129"/>
              <a:gd name="connsiteX100" fmla="*/ 6907236 w 10762388"/>
              <a:gd name="connsiteY100" fmla="*/ 464356 h 8314129"/>
              <a:gd name="connsiteX101" fmla="*/ 6386732 w 10762388"/>
              <a:gd name="connsiteY101" fmla="*/ 436221 h 8314129"/>
              <a:gd name="connsiteX102" fmla="*/ 5725550 w 10762388"/>
              <a:gd name="connsiteY102" fmla="*/ 337747 h 8314129"/>
              <a:gd name="connsiteX103" fmla="*/ 5514535 w 10762388"/>
              <a:gd name="connsiteY103" fmla="*/ 295544 h 8314129"/>
              <a:gd name="connsiteX104" fmla="*/ 4895556 w 10762388"/>
              <a:gd name="connsiteY104" fmla="*/ 225206 h 8314129"/>
              <a:gd name="connsiteX105" fmla="*/ 4501661 w 10762388"/>
              <a:gd name="connsiteY105" fmla="*/ 140799 h 8314129"/>
              <a:gd name="connsiteX106" fmla="*/ 4304713 w 10762388"/>
              <a:gd name="connsiteY106" fmla="*/ 84529 h 8314129"/>
              <a:gd name="connsiteX107" fmla="*/ 4079630 w 10762388"/>
              <a:gd name="connsiteY107" fmla="*/ 42326 h 8314129"/>
              <a:gd name="connsiteX108" fmla="*/ 3896750 w 10762388"/>
              <a:gd name="connsiteY108" fmla="*/ 28258 h 8314129"/>
              <a:gd name="connsiteX109" fmla="*/ 3854547 w 10762388"/>
              <a:gd name="connsiteY109" fmla="*/ 14190 h 8314129"/>
              <a:gd name="connsiteX110" fmla="*/ 3432516 w 10762388"/>
              <a:gd name="connsiteY110" fmla="*/ 14190 h 8314129"/>
              <a:gd name="connsiteX111" fmla="*/ 3263704 w 10762388"/>
              <a:gd name="connsiteY111" fmla="*/ 42326 h 8314129"/>
              <a:gd name="connsiteX112" fmla="*/ 2982350 w 10762388"/>
              <a:gd name="connsiteY112" fmla="*/ 56393 h 8314129"/>
              <a:gd name="connsiteX113" fmla="*/ 2799470 w 10762388"/>
              <a:gd name="connsiteY113" fmla="*/ 70461 h 8314129"/>
              <a:gd name="connsiteX114" fmla="*/ 2433710 w 10762388"/>
              <a:gd name="connsiteY114" fmla="*/ 126732 h 8314129"/>
              <a:gd name="connsiteX115" fmla="*/ 1491175 w 10762388"/>
              <a:gd name="connsiteY115" fmla="*/ 154867 h 8314129"/>
              <a:gd name="connsiteX116" fmla="*/ 1406769 w 10762388"/>
              <a:gd name="connsiteY116" fmla="*/ 168935 h 8314129"/>
              <a:gd name="connsiteX117" fmla="*/ 1364566 w 10762388"/>
              <a:gd name="connsiteY117" fmla="*/ 183002 h 8314129"/>
              <a:gd name="connsiteX118" fmla="*/ 1237956 w 10762388"/>
              <a:gd name="connsiteY118" fmla="*/ 197070 h 8314129"/>
              <a:gd name="connsiteX119" fmla="*/ 1083212 w 10762388"/>
              <a:gd name="connsiteY119" fmla="*/ 225206 h 8314129"/>
              <a:gd name="connsiteX120" fmla="*/ 970670 w 10762388"/>
              <a:gd name="connsiteY120" fmla="*/ 239273 h 8314129"/>
              <a:gd name="connsiteX121" fmla="*/ 858129 w 10762388"/>
              <a:gd name="connsiteY121" fmla="*/ 267409 h 8314129"/>
              <a:gd name="connsiteX122" fmla="*/ 858129 w 10762388"/>
              <a:gd name="connsiteY122" fmla="*/ 281476 h 8314129"/>
              <a:gd name="connsiteX123" fmla="*/ 858129 w 10762388"/>
              <a:gd name="connsiteY123" fmla="*/ 281476 h 8314129"/>
              <a:gd name="connsiteX0" fmla="*/ 900332 w 10751732"/>
              <a:gd name="connsiteY0" fmla="*/ 253341 h 8314129"/>
              <a:gd name="connsiteX1" fmla="*/ 900332 w 10751732"/>
              <a:gd name="connsiteY1" fmla="*/ 253341 h 8314129"/>
              <a:gd name="connsiteX2" fmla="*/ 759655 w 10751732"/>
              <a:gd name="connsiteY2" fmla="*/ 295544 h 8314129"/>
              <a:gd name="connsiteX3" fmla="*/ 548640 w 10751732"/>
              <a:gd name="connsiteY3" fmla="*/ 450289 h 8314129"/>
              <a:gd name="connsiteX4" fmla="*/ 450166 w 10751732"/>
              <a:gd name="connsiteY4" fmla="*/ 520627 h 8314129"/>
              <a:gd name="connsiteX5" fmla="*/ 393895 w 10751732"/>
              <a:gd name="connsiteY5" fmla="*/ 576898 h 8314129"/>
              <a:gd name="connsiteX6" fmla="*/ 239150 w 10751732"/>
              <a:gd name="connsiteY6" fmla="*/ 703507 h 8314129"/>
              <a:gd name="connsiteX7" fmla="*/ 182880 w 10751732"/>
              <a:gd name="connsiteY7" fmla="*/ 787913 h 8314129"/>
              <a:gd name="connsiteX8" fmla="*/ 168812 w 10751732"/>
              <a:gd name="connsiteY8" fmla="*/ 844184 h 8314129"/>
              <a:gd name="connsiteX9" fmla="*/ 126609 w 10751732"/>
              <a:gd name="connsiteY9" fmla="*/ 956726 h 8314129"/>
              <a:gd name="connsiteX10" fmla="*/ 98473 w 10751732"/>
              <a:gd name="connsiteY10" fmla="*/ 1153673 h 8314129"/>
              <a:gd name="connsiteX11" fmla="*/ 14067 w 10751732"/>
              <a:gd name="connsiteY11" fmla="*/ 1702313 h 8314129"/>
              <a:gd name="connsiteX12" fmla="*/ 0 w 10751732"/>
              <a:gd name="connsiteY12" fmla="*/ 2307224 h 8314129"/>
              <a:gd name="connsiteX13" fmla="*/ 14067 w 10751732"/>
              <a:gd name="connsiteY13" fmla="*/ 2377562 h 8314129"/>
              <a:gd name="connsiteX14" fmla="*/ 42203 w 10751732"/>
              <a:gd name="connsiteY14" fmla="*/ 2447901 h 8314129"/>
              <a:gd name="connsiteX15" fmla="*/ 56270 w 10751732"/>
              <a:gd name="connsiteY15" fmla="*/ 2644849 h 8314129"/>
              <a:gd name="connsiteX16" fmla="*/ 98473 w 10751732"/>
              <a:gd name="connsiteY16" fmla="*/ 2869932 h 8314129"/>
              <a:gd name="connsiteX17" fmla="*/ 126609 w 10751732"/>
              <a:gd name="connsiteY17" fmla="*/ 3066879 h 8314129"/>
              <a:gd name="connsiteX18" fmla="*/ 168812 w 10751732"/>
              <a:gd name="connsiteY18" fmla="*/ 3502978 h 8314129"/>
              <a:gd name="connsiteX19" fmla="*/ 182880 w 10751732"/>
              <a:gd name="connsiteY19" fmla="*/ 3573316 h 8314129"/>
              <a:gd name="connsiteX20" fmla="*/ 267286 w 10751732"/>
              <a:gd name="connsiteY20" fmla="*/ 4023482 h 8314129"/>
              <a:gd name="connsiteX21" fmla="*/ 281353 w 10751732"/>
              <a:gd name="connsiteY21" fmla="*/ 4150092 h 8314129"/>
              <a:gd name="connsiteX22" fmla="*/ 309489 w 10751732"/>
              <a:gd name="connsiteY22" fmla="*/ 4529919 h 8314129"/>
              <a:gd name="connsiteX23" fmla="*/ 281353 w 10751732"/>
              <a:gd name="connsiteY23" fmla="*/ 5008221 h 8314129"/>
              <a:gd name="connsiteX24" fmla="*/ 253218 w 10751732"/>
              <a:gd name="connsiteY24" fmla="*/ 5191101 h 8314129"/>
              <a:gd name="connsiteX25" fmla="*/ 239150 w 10751732"/>
              <a:gd name="connsiteY25" fmla="*/ 5514658 h 8314129"/>
              <a:gd name="connsiteX26" fmla="*/ 225083 w 10751732"/>
              <a:gd name="connsiteY26" fmla="*/ 5584996 h 8314129"/>
              <a:gd name="connsiteX27" fmla="*/ 211015 w 10751732"/>
              <a:gd name="connsiteY27" fmla="*/ 5824147 h 8314129"/>
              <a:gd name="connsiteX28" fmla="*/ 225083 w 10751732"/>
              <a:gd name="connsiteY28" fmla="*/ 6513464 h 8314129"/>
              <a:gd name="connsiteX29" fmla="*/ 267286 w 10751732"/>
              <a:gd name="connsiteY29" fmla="*/ 6738547 h 8314129"/>
              <a:gd name="connsiteX30" fmla="*/ 309489 w 10751732"/>
              <a:gd name="connsiteY30" fmla="*/ 6921427 h 8314129"/>
              <a:gd name="connsiteX31" fmla="*/ 351692 w 10751732"/>
              <a:gd name="connsiteY31" fmla="*/ 7033969 h 8314129"/>
              <a:gd name="connsiteX32" fmla="*/ 393895 w 10751732"/>
              <a:gd name="connsiteY32" fmla="*/ 7216849 h 8314129"/>
              <a:gd name="connsiteX33" fmla="*/ 407963 w 10751732"/>
              <a:gd name="connsiteY33" fmla="*/ 7371593 h 8314129"/>
              <a:gd name="connsiteX34" fmla="*/ 422030 w 10751732"/>
              <a:gd name="connsiteY34" fmla="*/ 7427864 h 8314129"/>
              <a:gd name="connsiteX35" fmla="*/ 520504 w 10751732"/>
              <a:gd name="connsiteY35" fmla="*/ 7638879 h 8314129"/>
              <a:gd name="connsiteX36" fmla="*/ 548640 w 10751732"/>
              <a:gd name="connsiteY36" fmla="*/ 7667015 h 8314129"/>
              <a:gd name="connsiteX37" fmla="*/ 633046 w 10751732"/>
              <a:gd name="connsiteY37" fmla="*/ 7765489 h 8314129"/>
              <a:gd name="connsiteX38" fmla="*/ 731520 w 10751732"/>
              <a:gd name="connsiteY38" fmla="*/ 7878030 h 8314129"/>
              <a:gd name="connsiteX39" fmla="*/ 829993 w 10751732"/>
              <a:gd name="connsiteY39" fmla="*/ 7920233 h 8314129"/>
              <a:gd name="connsiteX40" fmla="*/ 984738 w 10751732"/>
              <a:gd name="connsiteY40" fmla="*/ 8004639 h 8314129"/>
              <a:gd name="connsiteX41" fmla="*/ 1153550 w 10751732"/>
              <a:gd name="connsiteY41" fmla="*/ 8060910 h 8314129"/>
              <a:gd name="connsiteX42" fmla="*/ 1280160 w 10751732"/>
              <a:gd name="connsiteY42" fmla="*/ 8103113 h 8314129"/>
              <a:gd name="connsiteX43" fmla="*/ 1702190 w 10751732"/>
              <a:gd name="connsiteY43" fmla="*/ 8131249 h 8314129"/>
              <a:gd name="connsiteX44" fmla="*/ 1758461 w 10751732"/>
              <a:gd name="connsiteY44" fmla="*/ 8159384 h 8314129"/>
              <a:gd name="connsiteX45" fmla="*/ 2602523 w 10751732"/>
              <a:gd name="connsiteY45" fmla="*/ 8145316 h 8314129"/>
              <a:gd name="connsiteX46" fmla="*/ 2715064 w 10751732"/>
              <a:gd name="connsiteY46" fmla="*/ 8131249 h 8314129"/>
              <a:gd name="connsiteX47" fmla="*/ 2869809 w 10751732"/>
              <a:gd name="connsiteY47" fmla="*/ 8117181 h 8314129"/>
              <a:gd name="connsiteX48" fmla="*/ 3137095 w 10751732"/>
              <a:gd name="connsiteY48" fmla="*/ 7962436 h 8314129"/>
              <a:gd name="connsiteX49" fmla="*/ 3221501 w 10751732"/>
              <a:gd name="connsiteY49" fmla="*/ 7878030 h 8314129"/>
              <a:gd name="connsiteX50" fmla="*/ 3291840 w 10751732"/>
              <a:gd name="connsiteY50" fmla="*/ 7779556 h 8314129"/>
              <a:gd name="connsiteX51" fmla="*/ 3376246 w 10751732"/>
              <a:gd name="connsiteY51" fmla="*/ 7667015 h 8314129"/>
              <a:gd name="connsiteX52" fmla="*/ 3404381 w 10751732"/>
              <a:gd name="connsiteY52" fmla="*/ 7582609 h 8314129"/>
              <a:gd name="connsiteX53" fmla="*/ 3474720 w 10751732"/>
              <a:gd name="connsiteY53" fmla="*/ 7427864 h 8314129"/>
              <a:gd name="connsiteX54" fmla="*/ 3559126 w 10751732"/>
              <a:gd name="connsiteY54" fmla="*/ 7118375 h 8314129"/>
              <a:gd name="connsiteX55" fmla="*/ 3573193 w 10751732"/>
              <a:gd name="connsiteY55" fmla="*/ 6963630 h 8314129"/>
              <a:gd name="connsiteX56" fmla="*/ 3601329 w 10751732"/>
              <a:gd name="connsiteY56" fmla="*/ 6752615 h 8314129"/>
              <a:gd name="connsiteX57" fmla="*/ 3587261 w 10751732"/>
              <a:gd name="connsiteY57" fmla="*/ 6640073 h 8314129"/>
              <a:gd name="connsiteX58" fmla="*/ 3559126 w 10751732"/>
              <a:gd name="connsiteY58" fmla="*/ 6161772 h 8314129"/>
              <a:gd name="connsiteX59" fmla="*/ 3615396 w 10751732"/>
              <a:gd name="connsiteY59" fmla="*/ 5669402 h 8314129"/>
              <a:gd name="connsiteX60" fmla="*/ 3671667 w 10751732"/>
              <a:gd name="connsiteY60" fmla="*/ 5542793 h 8314129"/>
              <a:gd name="connsiteX61" fmla="*/ 3699803 w 10751732"/>
              <a:gd name="connsiteY61" fmla="*/ 5514658 h 8314129"/>
              <a:gd name="connsiteX62" fmla="*/ 3727938 w 10751732"/>
              <a:gd name="connsiteY62" fmla="*/ 5458387 h 8314129"/>
              <a:gd name="connsiteX63" fmla="*/ 3784209 w 10751732"/>
              <a:gd name="connsiteY63" fmla="*/ 5402116 h 8314129"/>
              <a:gd name="connsiteX64" fmla="*/ 3812344 w 10751732"/>
              <a:gd name="connsiteY64" fmla="*/ 5317710 h 8314129"/>
              <a:gd name="connsiteX65" fmla="*/ 3826412 w 10751732"/>
              <a:gd name="connsiteY65" fmla="*/ 5275507 h 8314129"/>
              <a:gd name="connsiteX66" fmla="*/ 3868615 w 10751732"/>
              <a:gd name="connsiteY66" fmla="*/ 5233304 h 8314129"/>
              <a:gd name="connsiteX67" fmla="*/ 3924886 w 10751732"/>
              <a:gd name="connsiteY67" fmla="*/ 5162966 h 8314129"/>
              <a:gd name="connsiteX68" fmla="*/ 3967089 w 10751732"/>
              <a:gd name="connsiteY68" fmla="*/ 5148898 h 8314129"/>
              <a:gd name="connsiteX69" fmla="*/ 3962546 w 10751732"/>
              <a:gd name="connsiteY69" fmla="*/ 5026831 h 8314129"/>
              <a:gd name="connsiteX70" fmla="*/ 3882683 w 10751732"/>
              <a:gd name="connsiteY70" fmla="*/ 4966018 h 8314129"/>
              <a:gd name="connsiteX71" fmla="*/ 3693673 w 10751732"/>
              <a:gd name="connsiteY71" fmla="*/ 4301661 h 8314129"/>
              <a:gd name="connsiteX72" fmla="*/ 3702050 w 10751732"/>
              <a:gd name="connsiteY72" fmla="*/ 4054793 h 8314129"/>
              <a:gd name="connsiteX73" fmla="*/ 3961618 w 10751732"/>
              <a:gd name="connsiteY73" fmla="*/ 3275159 h 8314129"/>
              <a:gd name="connsiteX74" fmla="*/ 3965721 w 10751732"/>
              <a:gd name="connsiteY74" fmla="*/ 3218229 h 8314129"/>
              <a:gd name="connsiteX75" fmla="*/ 4029710 w 10751732"/>
              <a:gd name="connsiteY75" fmla="*/ 3212539 h 8314129"/>
              <a:gd name="connsiteX76" fmla="*/ 5201089 w 10751732"/>
              <a:gd name="connsiteY76" fmla="*/ 2562250 h 8314129"/>
              <a:gd name="connsiteX77" fmla="*/ 6404683 w 10751732"/>
              <a:gd name="connsiteY77" fmla="*/ 3215493 h 8314129"/>
              <a:gd name="connsiteX78" fmla="*/ 6463909 w 10751732"/>
              <a:gd name="connsiteY78" fmla="*/ 3287639 h 8314129"/>
              <a:gd name="connsiteX79" fmla="*/ 6689431 w 10751732"/>
              <a:gd name="connsiteY79" fmla="*/ 3886127 h 8314129"/>
              <a:gd name="connsiteX80" fmla="*/ 6688773 w 10751732"/>
              <a:gd name="connsiteY80" fmla="*/ 4575151 h 8314129"/>
              <a:gd name="connsiteX81" fmla="*/ 6465935 w 10751732"/>
              <a:gd name="connsiteY81" fmla="*/ 5010956 h 8314129"/>
              <a:gd name="connsiteX82" fmla="*/ 6461394 w 10751732"/>
              <a:gd name="connsiteY82" fmla="*/ 5078559 h 8314129"/>
              <a:gd name="connsiteX83" fmla="*/ 6732953 w 10751732"/>
              <a:gd name="connsiteY83" fmla="*/ 7129316 h 8314129"/>
              <a:gd name="connsiteX84" fmla="*/ 8932984 w 10751732"/>
              <a:gd name="connsiteY84" fmla="*/ 8314129 h 8314129"/>
              <a:gd name="connsiteX85" fmla="*/ 10691446 w 10751732"/>
              <a:gd name="connsiteY85" fmla="*/ 6429058 h 8314129"/>
              <a:gd name="connsiteX86" fmla="*/ 10339753 w 10751732"/>
              <a:gd name="connsiteY86" fmla="*/ 2813661 h 8314129"/>
              <a:gd name="connsiteX87" fmla="*/ 10297550 w 10751732"/>
              <a:gd name="connsiteY87" fmla="*/ 2574510 h 8314129"/>
              <a:gd name="connsiteX88" fmla="*/ 10269415 w 10751732"/>
              <a:gd name="connsiteY88" fmla="*/ 2279089 h 8314129"/>
              <a:gd name="connsiteX89" fmla="*/ 10213144 w 10751732"/>
              <a:gd name="connsiteY89" fmla="*/ 1969599 h 8314129"/>
              <a:gd name="connsiteX90" fmla="*/ 10114670 w 10751732"/>
              <a:gd name="connsiteY90" fmla="*/ 1575704 h 8314129"/>
              <a:gd name="connsiteX91" fmla="*/ 10086535 w 10751732"/>
              <a:gd name="connsiteY91" fmla="*/ 1252147 h 8314129"/>
              <a:gd name="connsiteX92" fmla="*/ 10072467 w 10751732"/>
              <a:gd name="connsiteY92" fmla="*/ 970793 h 8314129"/>
              <a:gd name="connsiteX93" fmla="*/ 9931790 w 10751732"/>
              <a:gd name="connsiteY93" fmla="*/ 534695 h 8314129"/>
              <a:gd name="connsiteX94" fmla="*/ 9720775 w 10751732"/>
              <a:gd name="connsiteY94" fmla="*/ 478424 h 8314129"/>
              <a:gd name="connsiteX95" fmla="*/ 8764172 w 10751732"/>
              <a:gd name="connsiteY95" fmla="*/ 239274 h 8314129"/>
              <a:gd name="connsiteX96" fmla="*/ 8285871 w 10751732"/>
              <a:gd name="connsiteY96" fmla="*/ 225205 h 8314129"/>
              <a:gd name="connsiteX97" fmla="*/ 7666892 w 10751732"/>
              <a:gd name="connsiteY97" fmla="*/ 520627 h 8314129"/>
              <a:gd name="connsiteX98" fmla="*/ 7160455 w 10751732"/>
              <a:gd name="connsiteY98" fmla="*/ 492492 h 8314129"/>
              <a:gd name="connsiteX99" fmla="*/ 6907236 w 10751732"/>
              <a:gd name="connsiteY99" fmla="*/ 464356 h 8314129"/>
              <a:gd name="connsiteX100" fmla="*/ 6386732 w 10751732"/>
              <a:gd name="connsiteY100" fmla="*/ 436221 h 8314129"/>
              <a:gd name="connsiteX101" fmla="*/ 5725550 w 10751732"/>
              <a:gd name="connsiteY101" fmla="*/ 337747 h 8314129"/>
              <a:gd name="connsiteX102" fmla="*/ 5514535 w 10751732"/>
              <a:gd name="connsiteY102" fmla="*/ 295544 h 8314129"/>
              <a:gd name="connsiteX103" fmla="*/ 4895556 w 10751732"/>
              <a:gd name="connsiteY103" fmla="*/ 225206 h 8314129"/>
              <a:gd name="connsiteX104" fmla="*/ 4501661 w 10751732"/>
              <a:gd name="connsiteY104" fmla="*/ 140799 h 8314129"/>
              <a:gd name="connsiteX105" fmla="*/ 4304713 w 10751732"/>
              <a:gd name="connsiteY105" fmla="*/ 84529 h 8314129"/>
              <a:gd name="connsiteX106" fmla="*/ 4079630 w 10751732"/>
              <a:gd name="connsiteY106" fmla="*/ 42326 h 8314129"/>
              <a:gd name="connsiteX107" fmla="*/ 3896750 w 10751732"/>
              <a:gd name="connsiteY107" fmla="*/ 28258 h 8314129"/>
              <a:gd name="connsiteX108" fmla="*/ 3854547 w 10751732"/>
              <a:gd name="connsiteY108" fmla="*/ 14190 h 8314129"/>
              <a:gd name="connsiteX109" fmla="*/ 3432516 w 10751732"/>
              <a:gd name="connsiteY109" fmla="*/ 14190 h 8314129"/>
              <a:gd name="connsiteX110" fmla="*/ 3263704 w 10751732"/>
              <a:gd name="connsiteY110" fmla="*/ 42326 h 8314129"/>
              <a:gd name="connsiteX111" fmla="*/ 2982350 w 10751732"/>
              <a:gd name="connsiteY111" fmla="*/ 56393 h 8314129"/>
              <a:gd name="connsiteX112" fmla="*/ 2799470 w 10751732"/>
              <a:gd name="connsiteY112" fmla="*/ 70461 h 8314129"/>
              <a:gd name="connsiteX113" fmla="*/ 2433710 w 10751732"/>
              <a:gd name="connsiteY113" fmla="*/ 126732 h 8314129"/>
              <a:gd name="connsiteX114" fmla="*/ 1491175 w 10751732"/>
              <a:gd name="connsiteY114" fmla="*/ 154867 h 8314129"/>
              <a:gd name="connsiteX115" fmla="*/ 1406769 w 10751732"/>
              <a:gd name="connsiteY115" fmla="*/ 168935 h 8314129"/>
              <a:gd name="connsiteX116" fmla="*/ 1364566 w 10751732"/>
              <a:gd name="connsiteY116" fmla="*/ 183002 h 8314129"/>
              <a:gd name="connsiteX117" fmla="*/ 1237956 w 10751732"/>
              <a:gd name="connsiteY117" fmla="*/ 197070 h 8314129"/>
              <a:gd name="connsiteX118" fmla="*/ 1083212 w 10751732"/>
              <a:gd name="connsiteY118" fmla="*/ 225206 h 8314129"/>
              <a:gd name="connsiteX119" fmla="*/ 970670 w 10751732"/>
              <a:gd name="connsiteY119" fmla="*/ 239273 h 8314129"/>
              <a:gd name="connsiteX120" fmla="*/ 858129 w 10751732"/>
              <a:gd name="connsiteY120" fmla="*/ 267409 h 8314129"/>
              <a:gd name="connsiteX121" fmla="*/ 858129 w 10751732"/>
              <a:gd name="connsiteY121" fmla="*/ 281476 h 8314129"/>
              <a:gd name="connsiteX122" fmla="*/ 858129 w 10751732"/>
              <a:gd name="connsiteY122" fmla="*/ 281476 h 8314129"/>
              <a:gd name="connsiteX0" fmla="*/ 900332 w 10746132"/>
              <a:gd name="connsiteY0" fmla="*/ 253341 h 8314129"/>
              <a:gd name="connsiteX1" fmla="*/ 900332 w 10746132"/>
              <a:gd name="connsiteY1" fmla="*/ 253341 h 8314129"/>
              <a:gd name="connsiteX2" fmla="*/ 759655 w 10746132"/>
              <a:gd name="connsiteY2" fmla="*/ 295544 h 8314129"/>
              <a:gd name="connsiteX3" fmla="*/ 548640 w 10746132"/>
              <a:gd name="connsiteY3" fmla="*/ 450289 h 8314129"/>
              <a:gd name="connsiteX4" fmla="*/ 450166 w 10746132"/>
              <a:gd name="connsiteY4" fmla="*/ 520627 h 8314129"/>
              <a:gd name="connsiteX5" fmla="*/ 393895 w 10746132"/>
              <a:gd name="connsiteY5" fmla="*/ 576898 h 8314129"/>
              <a:gd name="connsiteX6" fmla="*/ 239150 w 10746132"/>
              <a:gd name="connsiteY6" fmla="*/ 703507 h 8314129"/>
              <a:gd name="connsiteX7" fmla="*/ 182880 w 10746132"/>
              <a:gd name="connsiteY7" fmla="*/ 787913 h 8314129"/>
              <a:gd name="connsiteX8" fmla="*/ 168812 w 10746132"/>
              <a:gd name="connsiteY8" fmla="*/ 844184 h 8314129"/>
              <a:gd name="connsiteX9" fmla="*/ 126609 w 10746132"/>
              <a:gd name="connsiteY9" fmla="*/ 956726 h 8314129"/>
              <a:gd name="connsiteX10" fmla="*/ 98473 w 10746132"/>
              <a:gd name="connsiteY10" fmla="*/ 1153673 h 8314129"/>
              <a:gd name="connsiteX11" fmla="*/ 14067 w 10746132"/>
              <a:gd name="connsiteY11" fmla="*/ 1702313 h 8314129"/>
              <a:gd name="connsiteX12" fmla="*/ 0 w 10746132"/>
              <a:gd name="connsiteY12" fmla="*/ 2307224 h 8314129"/>
              <a:gd name="connsiteX13" fmla="*/ 14067 w 10746132"/>
              <a:gd name="connsiteY13" fmla="*/ 2377562 h 8314129"/>
              <a:gd name="connsiteX14" fmla="*/ 42203 w 10746132"/>
              <a:gd name="connsiteY14" fmla="*/ 2447901 h 8314129"/>
              <a:gd name="connsiteX15" fmla="*/ 56270 w 10746132"/>
              <a:gd name="connsiteY15" fmla="*/ 2644849 h 8314129"/>
              <a:gd name="connsiteX16" fmla="*/ 98473 w 10746132"/>
              <a:gd name="connsiteY16" fmla="*/ 2869932 h 8314129"/>
              <a:gd name="connsiteX17" fmla="*/ 126609 w 10746132"/>
              <a:gd name="connsiteY17" fmla="*/ 3066879 h 8314129"/>
              <a:gd name="connsiteX18" fmla="*/ 168812 w 10746132"/>
              <a:gd name="connsiteY18" fmla="*/ 3502978 h 8314129"/>
              <a:gd name="connsiteX19" fmla="*/ 182880 w 10746132"/>
              <a:gd name="connsiteY19" fmla="*/ 3573316 h 8314129"/>
              <a:gd name="connsiteX20" fmla="*/ 267286 w 10746132"/>
              <a:gd name="connsiteY20" fmla="*/ 4023482 h 8314129"/>
              <a:gd name="connsiteX21" fmla="*/ 281353 w 10746132"/>
              <a:gd name="connsiteY21" fmla="*/ 4150092 h 8314129"/>
              <a:gd name="connsiteX22" fmla="*/ 309489 w 10746132"/>
              <a:gd name="connsiteY22" fmla="*/ 4529919 h 8314129"/>
              <a:gd name="connsiteX23" fmla="*/ 281353 w 10746132"/>
              <a:gd name="connsiteY23" fmla="*/ 5008221 h 8314129"/>
              <a:gd name="connsiteX24" fmla="*/ 253218 w 10746132"/>
              <a:gd name="connsiteY24" fmla="*/ 5191101 h 8314129"/>
              <a:gd name="connsiteX25" fmla="*/ 239150 w 10746132"/>
              <a:gd name="connsiteY25" fmla="*/ 5514658 h 8314129"/>
              <a:gd name="connsiteX26" fmla="*/ 225083 w 10746132"/>
              <a:gd name="connsiteY26" fmla="*/ 5584996 h 8314129"/>
              <a:gd name="connsiteX27" fmla="*/ 211015 w 10746132"/>
              <a:gd name="connsiteY27" fmla="*/ 5824147 h 8314129"/>
              <a:gd name="connsiteX28" fmla="*/ 225083 w 10746132"/>
              <a:gd name="connsiteY28" fmla="*/ 6513464 h 8314129"/>
              <a:gd name="connsiteX29" fmla="*/ 267286 w 10746132"/>
              <a:gd name="connsiteY29" fmla="*/ 6738547 h 8314129"/>
              <a:gd name="connsiteX30" fmla="*/ 309489 w 10746132"/>
              <a:gd name="connsiteY30" fmla="*/ 6921427 h 8314129"/>
              <a:gd name="connsiteX31" fmla="*/ 351692 w 10746132"/>
              <a:gd name="connsiteY31" fmla="*/ 7033969 h 8314129"/>
              <a:gd name="connsiteX32" fmla="*/ 393895 w 10746132"/>
              <a:gd name="connsiteY32" fmla="*/ 7216849 h 8314129"/>
              <a:gd name="connsiteX33" fmla="*/ 407963 w 10746132"/>
              <a:gd name="connsiteY33" fmla="*/ 7371593 h 8314129"/>
              <a:gd name="connsiteX34" fmla="*/ 422030 w 10746132"/>
              <a:gd name="connsiteY34" fmla="*/ 7427864 h 8314129"/>
              <a:gd name="connsiteX35" fmla="*/ 520504 w 10746132"/>
              <a:gd name="connsiteY35" fmla="*/ 7638879 h 8314129"/>
              <a:gd name="connsiteX36" fmla="*/ 548640 w 10746132"/>
              <a:gd name="connsiteY36" fmla="*/ 7667015 h 8314129"/>
              <a:gd name="connsiteX37" fmla="*/ 633046 w 10746132"/>
              <a:gd name="connsiteY37" fmla="*/ 7765489 h 8314129"/>
              <a:gd name="connsiteX38" fmla="*/ 731520 w 10746132"/>
              <a:gd name="connsiteY38" fmla="*/ 7878030 h 8314129"/>
              <a:gd name="connsiteX39" fmla="*/ 829993 w 10746132"/>
              <a:gd name="connsiteY39" fmla="*/ 7920233 h 8314129"/>
              <a:gd name="connsiteX40" fmla="*/ 984738 w 10746132"/>
              <a:gd name="connsiteY40" fmla="*/ 8004639 h 8314129"/>
              <a:gd name="connsiteX41" fmla="*/ 1153550 w 10746132"/>
              <a:gd name="connsiteY41" fmla="*/ 8060910 h 8314129"/>
              <a:gd name="connsiteX42" fmla="*/ 1280160 w 10746132"/>
              <a:gd name="connsiteY42" fmla="*/ 8103113 h 8314129"/>
              <a:gd name="connsiteX43" fmla="*/ 1702190 w 10746132"/>
              <a:gd name="connsiteY43" fmla="*/ 8131249 h 8314129"/>
              <a:gd name="connsiteX44" fmla="*/ 1758461 w 10746132"/>
              <a:gd name="connsiteY44" fmla="*/ 8159384 h 8314129"/>
              <a:gd name="connsiteX45" fmla="*/ 2602523 w 10746132"/>
              <a:gd name="connsiteY45" fmla="*/ 8145316 h 8314129"/>
              <a:gd name="connsiteX46" fmla="*/ 2715064 w 10746132"/>
              <a:gd name="connsiteY46" fmla="*/ 8131249 h 8314129"/>
              <a:gd name="connsiteX47" fmla="*/ 2869809 w 10746132"/>
              <a:gd name="connsiteY47" fmla="*/ 8117181 h 8314129"/>
              <a:gd name="connsiteX48" fmla="*/ 3137095 w 10746132"/>
              <a:gd name="connsiteY48" fmla="*/ 7962436 h 8314129"/>
              <a:gd name="connsiteX49" fmla="*/ 3221501 w 10746132"/>
              <a:gd name="connsiteY49" fmla="*/ 7878030 h 8314129"/>
              <a:gd name="connsiteX50" fmla="*/ 3291840 w 10746132"/>
              <a:gd name="connsiteY50" fmla="*/ 7779556 h 8314129"/>
              <a:gd name="connsiteX51" fmla="*/ 3376246 w 10746132"/>
              <a:gd name="connsiteY51" fmla="*/ 7667015 h 8314129"/>
              <a:gd name="connsiteX52" fmla="*/ 3404381 w 10746132"/>
              <a:gd name="connsiteY52" fmla="*/ 7582609 h 8314129"/>
              <a:gd name="connsiteX53" fmla="*/ 3474720 w 10746132"/>
              <a:gd name="connsiteY53" fmla="*/ 7427864 h 8314129"/>
              <a:gd name="connsiteX54" fmla="*/ 3559126 w 10746132"/>
              <a:gd name="connsiteY54" fmla="*/ 7118375 h 8314129"/>
              <a:gd name="connsiteX55" fmla="*/ 3573193 w 10746132"/>
              <a:gd name="connsiteY55" fmla="*/ 6963630 h 8314129"/>
              <a:gd name="connsiteX56" fmla="*/ 3601329 w 10746132"/>
              <a:gd name="connsiteY56" fmla="*/ 6752615 h 8314129"/>
              <a:gd name="connsiteX57" fmla="*/ 3587261 w 10746132"/>
              <a:gd name="connsiteY57" fmla="*/ 6640073 h 8314129"/>
              <a:gd name="connsiteX58" fmla="*/ 3559126 w 10746132"/>
              <a:gd name="connsiteY58" fmla="*/ 6161772 h 8314129"/>
              <a:gd name="connsiteX59" fmla="*/ 3615396 w 10746132"/>
              <a:gd name="connsiteY59" fmla="*/ 5669402 h 8314129"/>
              <a:gd name="connsiteX60" fmla="*/ 3671667 w 10746132"/>
              <a:gd name="connsiteY60" fmla="*/ 5542793 h 8314129"/>
              <a:gd name="connsiteX61" fmla="*/ 3699803 w 10746132"/>
              <a:gd name="connsiteY61" fmla="*/ 5514658 h 8314129"/>
              <a:gd name="connsiteX62" fmla="*/ 3727938 w 10746132"/>
              <a:gd name="connsiteY62" fmla="*/ 5458387 h 8314129"/>
              <a:gd name="connsiteX63" fmla="*/ 3784209 w 10746132"/>
              <a:gd name="connsiteY63" fmla="*/ 5402116 h 8314129"/>
              <a:gd name="connsiteX64" fmla="*/ 3812344 w 10746132"/>
              <a:gd name="connsiteY64" fmla="*/ 5317710 h 8314129"/>
              <a:gd name="connsiteX65" fmla="*/ 3826412 w 10746132"/>
              <a:gd name="connsiteY65" fmla="*/ 5275507 h 8314129"/>
              <a:gd name="connsiteX66" fmla="*/ 3868615 w 10746132"/>
              <a:gd name="connsiteY66" fmla="*/ 5233304 h 8314129"/>
              <a:gd name="connsiteX67" fmla="*/ 3924886 w 10746132"/>
              <a:gd name="connsiteY67" fmla="*/ 5162966 h 8314129"/>
              <a:gd name="connsiteX68" fmla="*/ 3967089 w 10746132"/>
              <a:gd name="connsiteY68" fmla="*/ 5148898 h 8314129"/>
              <a:gd name="connsiteX69" fmla="*/ 3962546 w 10746132"/>
              <a:gd name="connsiteY69" fmla="*/ 5026831 h 8314129"/>
              <a:gd name="connsiteX70" fmla="*/ 3882683 w 10746132"/>
              <a:gd name="connsiteY70" fmla="*/ 4966018 h 8314129"/>
              <a:gd name="connsiteX71" fmla="*/ 3693673 w 10746132"/>
              <a:gd name="connsiteY71" fmla="*/ 4301661 h 8314129"/>
              <a:gd name="connsiteX72" fmla="*/ 3702050 w 10746132"/>
              <a:gd name="connsiteY72" fmla="*/ 4054793 h 8314129"/>
              <a:gd name="connsiteX73" fmla="*/ 3961618 w 10746132"/>
              <a:gd name="connsiteY73" fmla="*/ 3275159 h 8314129"/>
              <a:gd name="connsiteX74" fmla="*/ 3965721 w 10746132"/>
              <a:gd name="connsiteY74" fmla="*/ 3218229 h 8314129"/>
              <a:gd name="connsiteX75" fmla="*/ 4029710 w 10746132"/>
              <a:gd name="connsiteY75" fmla="*/ 3212539 h 8314129"/>
              <a:gd name="connsiteX76" fmla="*/ 5201089 w 10746132"/>
              <a:gd name="connsiteY76" fmla="*/ 2562250 h 8314129"/>
              <a:gd name="connsiteX77" fmla="*/ 6404683 w 10746132"/>
              <a:gd name="connsiteY77" fmla="*/ 3215493 h 8314129"/>
              <a:gd name="connsiteX78" fmla="*/ 6463909 w 10746132"/>
              <a:gd name="connsiteY78" fmla="*/ 3287639 h 8314129"/>
              <a:gd name="connsiteX79" fmla="*/ 6689431 w 10746132"/>
              <a:gd name="connsiteY79" fmla="*/ 3886127 h 8314129"/>
              <a:gd name="connsiteX80" fmla="*/ 6688773 w 10746132"/>
              <a:gd name="connsiteY80" fmla="*/ 4575151 h 8314129"/>
              <a:gd name="connsiteX81" fmla="*/ 6465935 w 10746132"/>
              <a:gd name="connsiteY81" fmla="*/ 5010956 h 8314129"/>
              <a:gd name="connsiteX82" fmla="*/ 6461394 w 10746132"/>
              <a:gd name="connsiteY82" fmla="*/ 5078559 h 8314129"/>
              <a:gd name="connsiteX83" fmla="*/ 6732953 w 10746132"/>
              <a:gd name="connsiteY83" fmla="*/ 7129316 h 8314129"/>
              <a:gd name="connsiteX84" fmla="*/ 8932984 w 10746132"/>
              <a:gd name="connsiteY84" fmla="*/ 8314129 h 8314129"/>
              <a:gd name="connsiteX85" fmla="*/ 10691446 w 10746132"/>
              <a:gd name="connsiteY85" fmla="*/ 6429058 h 8314129"/>
              <a:gd name="connsiteX86" fmla="*/ 10297550 w 10746132"/>
              <a:gd name="connsiteY86" fmla="*/ 2574510 h 8314129"/>
              <a:gd name="connsiteX87" fmla="*/ 10269415 w 10746132"/>
              <a:gd name="connsiteY87" fmla="*/ 2279089 h 8314129"/>
              <a:gd name="connsiteX88" fmla="*/ 10213144 w 10746132"/>
              <a:gd name="connsiteY88" fmla="*/ 1969599 h 8314129"/>
              <a:gd name="connsiteX89" fmla="*/ 10114670 w 10746132"/>
              <a:gd name="connsiteY89" fmla="*/ 1575704 h 8314129"/>
              <a:gd name="connsiteX90" fmla="*/ 10086535 w 10746132"/>
              <a:gd name="connsiteY90" fmla="*/ 1252147 h 8314129"/>
              <a:gd name="connsiteX91" fmla="*/ 10072467 w 10746132"/>
              <a:gd name="connsiteY91" fmla="*/ 970793 h 8314129"/>
              <a:gd name="connsiteX92" fmla="*/ 9931790 w 10746132"/>
              <a:gd name="connsiteY92" fmla="*/ 534695 h 8314129"/>
              <a:gd name="connsiteX93" fmla="*/ 9720775 w 10746132"/>
              <a:gd name="connsiteY93" fmla="*/ 478424 h 8314129"/>
              <a:gd name="connsiteX94" fmla="*/ 8764172 w 10746132"/>
              <a:gd name="connsiteY94" fmla="*/ 239274 h 8314129"/>
              <a:gd name="connsiteX95" fmla="*/ 8285871 w 10746132"/>
              <a:gd name="connsiteY95" fmla="*/ 225205 h 8314129"/>
              <a:gd name="connsiteX96" fmla="*/ 7666892 w 10746132"/>
              <a:gd name="connsiteY96" fmla="*/ 520627 h 8314129"/>
              <a:gd name="connsiteX97" fmla="*/ 7160455 w 10746132"/>
              <a:gd name="connsiteY97" fmla="*/ 492492 h 8314129"/>
              <a:gd name="connsiteX98" fmla="*/ 6907236 w 10746132"/>
              <a:gd name="connsiteY98" fmla="*/ 464356 h 8314129"/>
              <a:gd name="connsiteX99" fmla="*/ 6386732 w 10746132"/>
              <a:gd name="connsiteY99" fmla="*/ 436221 h 8314129"/>
              <a:gd name="connsiteX100" fmla="*/ 5725550 w 10746132"/>
              <a:gd name="connsiteY100" fmla="*/ 337747 h 8314129"/>
              <a:gd name="connsiteX101" fmla="*/ 5514535 w 10746132"/>
              <a:gd name="connsiteY101" fmla="*/ 295544 h 8314129"/>
              <a:gd name="connsiteX102" fmla="*/ 4895556 w 10746132"/>
              <a:gd name="connsiteY102" fmla="*/ 225206 h 8314129"/>
              <a:gd name="connsiteX103" fmla="*/ 4501661 w 10746132"/>
              <a:gd name="connsiteY103" fmla="*/ 140799 h 8314129"/>
              <a:gd name="connsiteX104" fmla="*/ 4304713 w 10746132"/>
              <a:gd name="connsiteY104" fmla="*/ 84529 h 8314129"/>
              <a:gd name="connsiteX105" fmla="*/ 4079630 w 10746132"/>
              <a:gd name="connsiteY105" fmla="*/ 42326 h 8314129"/>
              <a:gd name="connsiteX106" fmla="*/ 3896750 w 10746132"/>
              <a:gd name="connsiteY106" fmla="*/ 28258 h 8314129"/>
              <a:gd name="connsiteX107" fmla="*/ 3854547 w 10746132"/>
              <a:gd name="connsiteY107" fmla="*/ 14190 h 8314129"/>
              <a:gd name="connsiteX108" fmla="*/ 3432516 w 10746132"/>
              <a:gd name="connsiteY108" fmla="*/ 14190 h 8314129"/>
              <a:gd name="connsiteX109" fmla="*/ 3263704 w 10746132"/>
              <a:gd name="connsiteY109" fmla="*/ 42326 h 8314129"/>
              <a:gd name="connsiteX110" fmla="*/ 2982350 w 10746132"/>
              <a:gd name="connsiteY110" fmla="*/ 56393 h 8314129"/>
              <a:gd name="connsiteX111" fmla="*/ 2799470 w 10746132"/>
              <a:gd name="connsiteY111" fmla="*/ 70461 h 8314129"/>
              <a:gd name="connsiteX112" fmla="*/ 2433710 w 10746132"/>
              <a:gd name="connsiteY112" fmla="*/ 126732 h 8314129"/>
              <a:gd name="connsiteX113" fmla="*/ 1491175 w 10746132"/>
              <a:gd name="connsiteY113" fmla="*/ 154867 h 8314129"/>
              <a:gd name="connsiteX114" fmla="*/ 1406769 w 10746132"/>
              <a:gd name="connsiteY114" fmla="*/ 168935 h 8314129"/>
              <a:gd name="connsiteX115" fmla="*/ 1364566 w 10746132"/>
              <a:gd name="connsiteY115" fmla="*/ 183002 h 8314129"/>
              <a:gd name="connsiteX116" fmla="*/ 1237956 w 10746132"/>
              <a:gd name="connsiteY116" fmla="*/ 197070 h 8314129"/>
              <a:gd name="connsiteX117" fmla="*/ 1083212 w 10746132"/>
              <a:gd name="connsiteY117" fmla="*/ 225206 h 8314129"/>
              <a:gd name="connsiteX118" fmla="*/ 970670 w 10746132"/>
              <a:gd name="connsiteY118" fmla="*/ 239273 h 8314129"/>
              <a:gd name="connsiteX119" fmla="*/ 858129 w 10746132"/>
              <a:gd name="connsiteY119" fmla="*/ 267409 h 8314129"/>
              <a:gd name="connsiteX120" fmla="*/ 858129 w 10746132"/>
              <a:gd name="connsiteY120" fmla="*/ 281476 h 8314129"/>
              <a:gd name="connsiteX121" fmla="*/ 858129 w 10746132"/>
              <a:gd name="connsiteY121" fmla="*/ 281476 h 8314129"/>
              <a:gd name="connsiteX0" fmla="*/ 900332 w 10743086"/>
              <a:gd name="connsiteY0" fmla="*/ 253341 h 8314129"/>
              <a:gd name="connsiteX1" fmla="*/ 900332 w 10743086"/>
              <a:gd name="connsiteY1" fmla="*/ 253341 h 8314129"/>
              <a:gd name="connsiteX2" fmla="*/ 759655 w 10743086"/>
              <a:gd name="connsiteY2" fmla="*/ 295544 h 8314129"/>
              <a:gd name="connsiteX3" fmla="*/ 548640 w 10743086"/>
              <a:gd name="connsiteY3" fmla="*/ 450289 h 8314129"/>
              <a:gd name="connsiteX4" fmla="*/ 450166 w 10743086"/>
              <a:gd name="connsiteY4" fmla="*/ 520627 h 8314129"/>
              <a:gd name="connsiteX5" fmla="*/ 393895 w 10743086"/>
              <a:gd name="connsiteY5" fmla="*/ 576898 h 8314129"/>
              <a:gd name="connsiteX6" fmla="*/ 239150 w 10743086"/>
              <a:gd name="connsiteY6" fmla="*/ 703507 h 8314129"/>
              <a:gd name="connsiteX7" fmla="*/ 182880 w 10743086"/>
              <a:gd name="connsiteY7" fmla="*/ 787913 h 8314129"/>
              <a:gd name="connsiteX8" fmla="*/ 168812 w 10743086"/>
              <a:gd name="connsiteY8" fmla="*/ 844184 h 8314129"/>
              <a:gd name="connsiteX9" fmla="*/ 126609 w 10743086"/>
              <a:gd name="connsiteY9" fmla="*/ 956726 h 8314129"/>
              <a:gd name="connsiteX10" fmla="*/ 98473 w 10743086"/>
              <a:gd name="connsiteY10" fmla="*/ 1153673 h 8314129"/>
              <a:gd name="connsiteX11" fmla="*/ 14067 w 10743086"/>
              <a:gd name="connsiteY11" fmla="*/ 1702313 h 8314129"/>
              <a:gd name="connsiteX12" fmla="*/ 0 w 10743086"/>
              <a:gd name="connsiteY12" fmla="*/ 2307224 h 8314129"/>
              <a:gd name="connsiteX13" fmla="*/ 14067 w 10743086"/>
              <a:gd name="connsiteY13" fmla="*/ 2377562 h 8314129"/>
              <a:gd name="connsiteX14" fmla="*/ 42203 w 10743086"/>
              <a:gd name="connsiteY14" fmla="*/ 2447901 h 8314129"/>
              <a:gd name="connsiteX15" fmla="*/ 56270 w 10743086"/>
              <a:gd name="connsiteY15" fmla="*/ 2644849 h 8314129"/>
              <a:gd name="connsiteX16" fmla="*/ 98473 w 10743086"/>
              <a:gd name="connsiteY16" fmla="*/ 2869932 h 8314129"/>
              <a:gd name="connsiteX17" fmla="*/ 126609 w 10743086"/>
              <a:gd name="connsiteY17" fmla="*/ 3066879 h 8314129"/>
              <a:gd name="connsiteX18" fmla="*/ 168812 w 10743086"/>
              <a:gd name="connsiteY18" fmla="*/ 3502978 h 8314129"/>
              <a:gd name="connsiteX19" fmla="*/ 182880 w 10743086"/>
              <a:gd name="connsiteY19" fmla="*/ 3573316 h 8314129"/>
              <a:gd name="connsiteX20" fmla="*/ 267286 w 10743086"/>
              <a:gd name="connsiteY20" fmla="*/ 4023482 h 8314129"/>
              <a:gd name="connsiteX21" fmla="*/ 281353 w 10743086"/>
              <a:gd name="connsiteY21" fmla="*/ 4150092 h 8314129"/>
              <a:gd name="connsiteX22" fmla="*/ 309489 w 10743086"/>
              <a:gd name="connsiteY22" fmla="*/ 4529919 h 8314129"/>
              <a:gd name="connsiteX23" fmla="*/ 281353 w 10743086"/>
              <a:gd name="connsiteY23" fmla="*/ 5008221 h 8314129"/>
              <a:gd name="connsiteX24" fmla="*/ 253218 w 10743086"/>
              <a:gd name="connsiteY24" fmla="*/ 5191101 h 8314129"/>
              <a:gd name="connsiteX25" fmla="*/ 239150 w 10743086"/>
              <a:gd name="connsiteY25" fmla="*/ 5514658 h 8314129"/>
              <a:gd name="connsiteX26" fmla="*/ 225083 w 10743086"/>
              <a:gd name="connsiteY26" fmla="*/ 5584996 h 8314129"/>
              <a:gd name="connsiteX27" fmla="*/ 211015 w 10743086"/>
              <a:gd name="connsiteY27" fmla="*/ 5824147 h 8314129"/>
              <a:gd name="connsiteX28" fmla="*/ 225083 w 10743086"/>
              <a:gd name="connsiteY28" fmla="*/ 6513464 h 8314129"/>
              <a:gd name="connsiteX29" fmla="*/ 267286 w 10743086"/>
              <a:gd name="connsiteY29" fmla="*/ 6738547 h 8314129"/>
              <a:gd name="connsiteX30" fmla="*/ 309489 w 10743086"/>
              <a:gd name="connsiteY30" fmla="*/ 6921427 h 8314129"/>
              <a:gd name="connsiteX31" fmla="*/ 351692 w 10743086"/>
              <a:gd name="connsiteY31" fmla="*/ 7033969 h 8314129"/>
              <a:gd name="connsiteX32" fmla="*/ 393895 w 10743086"/>
              <a:gd name="connsiteY32" fmla="*/ 7216849 h 8314129"/>
              <a:gd name="connsiteX33" fmla="*/ 407963 w 10743086"/>
              <a:gd name="connsiteY33" fmla="*/ 7371593 h 8314129"/>
              <a:gd name="connsiteX34" fmla="*/ 422030 w 10743086"/>
              <a:gd name="connsiteY34" fmla="*/ 7427864 h 8314129"/>
              <a:gd name="connsiteX35" fmla="*/ 520504 w 10743086"/>
              <a:gd name="connsiteY35" fmla="*/ 7638879 h 8314129"/>
              <a:gd name="connsiteX36" fmla="*/ 548640 w 10743086"/>
              <a:gd name="connsiteY36" fmla="*/ 7667015 h 8314129"/>
              <a:gd name="connsiteX37" fmla="*/ 633046 w 10743086"/>
              <a:gd name="connsiteY37" fmla="*/ 7765489 h 8314129"/>
              <a:gd name="connsiteX38" fmla="*/ 731520 w 10743086"/>
              <a:gd name="connsiteY38" fmla="*/ 7878030 h 8314129"/>
              <a:gd name="connsiteX39" fmla="*/ 829993 w 10743086"/>
              <a:gd name="connsiteY39" fmla="*/ 7920233 h 8314129"/>
              <a:gd name="connsiteX40" fmla="*/ 984738 w 10743086"/>
              <a:gd name="connsiteY40" fmla="*/ 8004639 h 8314129"/>
              <a:gd name="connsiteX41" fmla="*/ 1153550 w 10743086"/>
              <a:gd name="connsiteY41" fmla="*/ 8060910 h 8314129"/>
              <a:gd name="connsiteX42" fmla="*/ 1280160 w 10743086"/>
              <a:gd name="connsiteY42" fmla="*/ 8103113 h 8314129"/>
              <a:gd name="connsiteX43" fmla="*/ 1702190 w 10743086"/>
              <a:gd name="connsiteY43" fmla="*/ 8131249 h 8314129"/>
              <a:gd name="connsiteX44" fmla="*/ 1758461 w 10743086"/>
              <a:gd name="connsiteY44" fmla="*/ 8159384 h 8314129"/>
              <a:gd name="connsiteX45" fmla="*/ 2602523 w 10743086"/>
              <a:gd name="connsiteY45" fmla="*/ 8145316 h 8314129"/>
              <a:gd name="connsiteX46" fmla="*/ 2715064 w 10743086"/>
              <a:gd name="connsiteY46" fmla="*/ 8131249 h 8314129"/>
              <a:gd name="connsiteX47" fmla="*/ 2869809 w 10743086"/>
              <a:gd name="connsiteY47" fmla="*/ 8117181 h 8314129"/>
              <a:gd name="connsiteX48" fmla="*/ 3137095 w 10743086"/>
              <a:gd name="connsiteY48" fmla="*/ 7962436 h 8314129"/>
              <a:gd name="connsiteX49" fmla="*/ 3221501 w 10743086"/>
              <a:gd name="connsiteY49" fmla="*/ 7878030 h 8314129"/>
              <a:gd name="connsiteX50" fmla="*/ 3291840 w 10743086"/>
              <a:gd name="connsiteY50" fmla="*/ 7779556 h 8314129"/>
              <a:gd name="connsiteX51" fmla="*/ 3376246 w 10743086"/>
              <a:gd name="connsiteY51" fmla="*/ 7667015 h 8314129"/>
              <a:gd name="connsiteX52" fmla="*/ 3404381 w 10743086"/>
              <a:gd name="connsiteY52" fmla="*/ 7582609 h 8314129"/>
              <a:gd name="connsiteX53" fmla="*/ 3474720 w 10743086"/>
              <a:gd name="connsiteY53" fmla="*/ 7427864 h 8314129"/>
              <a:gd name="connsiteX54" fmla="*/ 3559126 w 10743086"/>
              <a:gd name="connsiteY54" fmla="*/ 7118375 h 8314129"/>
              <a:gd name="connsiteX55" fmla="*/ 3573193 w 10743086"/>
              <a:gd name="connsiteY55" fmla="*/ 6963630 h 8314129"/>
              <a:gd name="connsiteX56" fmla="*/ 3601329 w 10743086"/>
              <a:gd name="connsiteY56" fmla="*/ 6752615 h 8314129"/>
              <a:gd name="connsiteX57" fmla="*/ 3587261 w 10743086"/>
              <a:gd name="connsiteY57" fmla="*/ 6640073 h 8314129"/>
              <a:gd name="connsiteX58" fmla="*/ 3559126 w 10743086"/>
              <a:gd name="connsiteY58" fmla="*/ 6161772 h 8314129"/>
              <a:gd name="connsiteX59" fmla="*/ 3615396 w 10743086"/>
              <a:gd name="connsiteY59" fmla="*/ 5669402 h 8314129"/>
              <a:gd name="connsiteX60" fmla="*/ 3671667 w 10743086"/>
              <a:gd name="connsiteY60" fmla="*/ 5542793 h 8314129"/>
              <a:gd name="connsiteX61" fmla="*/ 3699803 w 10743086"/>
              <a:gd name="connsiteY61" fmla="*/ 5514658 h 8314129"/>
              <a:gd name="connsiteX62" fmla="*/ 3727938 w 10743086"/>
              <a:gd name="connsiteY62" fmla="*/ 5458387 h 8314129"/>
              <a:gd name="connsiteX63" fmla="*/ 3784209 w 10743086"/>
              <a:gd name="connsiteY63" fmla="*/ 5402116 h 8314129"/>
              <a:gd name="connsiteX64" fmla="*/ 3812344 w 10743086"/>
              <a:gd name="connsiteY64" fmla="*/ 5317710 h 8314129"/>
              <a:gd name="connsiteX65" fmla="*/ 3826412 w 10743086"/>
              <a:gd name="connsiteY65" fmla="*/ 5275507 h 8314129"/>
              <a:gd name="connsiteX66" fmla="*/ 3868615 w 10743086"/>
              <a:gd name="connsiteY66" fmla="*/ 5233304 h 8314129"/>
              <a:gd name="connsiteX67" fmla="*/ 3924886 w 10743086"/>
              <a:gd name="connsiteY67" fmla="*/ 5162966 h 8314129"/>
              <a:gd name="connsiteX68" fmla="*/ 3967089 w 10743086"/>
              <a:gd name="connsiteY68" fmla="*/ 5148898 h 8314129"/>
              <a:gd name="connsiteX69" fmla="*/ 3962546 w 10743086"/>
              <a:gd name="connsiteY69" fmla="*/ 5026831 h 8314129"/>
              <a:gd name="connsiteX70" fmla="*/ 3882683 w 10743086"/>
              <a:gd name="connsiteY70" fmla="*/ 4966018 h 8314129"/>
              <a:gd name="connsiteX71" fmla="*/ 3693673 w 10743086"/>
              <a:gd name="connsiteY71" fmla="*/ 4301661 h 8314129"/>
              <a:gd name="connsiteX72" fmla="*/ 3702050 w 10743086"/>
              <a:gd name="connsiteY72" fmla="*/ 4054793 h 8314129"/>
              <a:gd name="connsiteX73" fmla="*/ 3961618 w 10743086"/>
              <a:gd name="connsiteY73" fmla="*/ 3275159 h 8314129"/>
              <a:gd name="connsiteX74" fmla="*/ 3965721 w 10743086"/>
              <a:gd name="connsiteY74" fmla="*/ 3218229 h 8314129"/>
              <a:gd name="connsiteX75" fmla="*/ 4029710 w 10743086"/>
              <a:gd name="connsiteY75" fmla="*/ 3212539 h 8314129"/>
              <a:gd name="connsiteX76" fmla="*/ 5201089 w 10743086"/>
              <a:gd name="connsiteY76" fmla="*/ 2562250 h 8314129"/>
              <a:gd name="connsiteX77" fmla="*/ 6404683 w 10743086"/>
              <a:gd name="connsiteY77" fmla="*/ 3215493 h 8314129"/>
              <a:gd name="connsiteX78" fmla="*/ 6463909 w 10743086"/>
              <a:gd name="connsiteY78" fmla="*/ 3287639 h 8314129"/>
              <a:gd name="connsiteX79" fmla="*/ 6689431 w 10743086"/>
              <a:gd name="connsiteY79" fmla="*/ 3886127 h 8314129"/>
              <a:gd name="connsiteX80" fmla="*/ 6688773 w 10743086"/>
              <a:gd name="connsiteY80" fmla="*/ 4575151 h 8314129"/>
              <a:gd name="connsiteX81" fmla="*/ 6465935 w 10743086"/>
              <a:gd name="connsiteY81" fmla="*/ 5010956 h 8314129"/>
              <a:gd name="connsiteX82" fmla="*/ 6461394 w 10743086"/>
              <a:gd name="connsiteY82" fmla="*/ 5078559 h 8314129"/>
              <a:gd name="connsiteX83" fmla="*/ 6732953 w 10743086"/>
              <a:gd name="connsiteY83" fmla="*/ 7129316 h 8314129"/>
              <a:gd name="connsiteX84" fmla="*/ 8932984 w 10743086"/>
              <a:gd name="connsiteY84" fmla="*/ 8314129 h 8314129"/>
              <a:gd name="connsiteX85" fmla="*/ 10691446 w 10743086"/>
              <a:gd name="connsiteY85" fmla="*/ 6429058 h 8314129"/>
              <a:gd name="connsiteX86" fmla="*/ 10269415 w 10743086"/>
              <a:gd name="connsiteY86" fmla="*/ 2279089 h 8314129"/>
              <a:gd name="connsiteX87" fmla="*/ 10213144 w 10743086"/>
              <a:gd name="connsiteY87" fmla="*/ 1969599 h 8314129"/>
              <a:gd name="connsiteX88" fmla="*/ 10114670 w 10743086"/>
              <a:gd name="connsiteY88" fmla="*/ 1575704 h 8314129"/>
              <a:gd name="connsiteX89" fmla="*/ 10086535 w 10743086"/>
              <a:gd name="connsiteY89" fmla="*/ 1252147 h 8314129"/>
              <a:gd name="connsiteX90" fmla="*/ 10072467 w 10743086"/>
              <a:gd name="connsiteY90" fmla="*/ 970793 h 8314129"/>
              <a:gd name="connsiteX91" fmla="*/ 9931790 w 10743086"/>
              <a:gd name="connsiteY91" fmla="*/ 534695 h 8314129"/>
              <a:gd name="connsiteX92" fmla="*/ 9720775 w 10743086"/>
              <a:gd name="connsiteY92" fmla="*/ 478424 h 8314129"/>
              <a:gd name="connsiteX93" fmla="*/ 8764172 w 10743086"/>
              <a:gd name="connsiteY93" fmla="*/ 239274 h 8314129"/>
              <a:gd name="connsiteX94" fmla="*/ 8285871 w 10743086"/>
              <a:gd name="connsiteY94" fmla="*/ 225205 h 8314129"/>
              <a:gd name="connsiteX95" fmla="*/ 7666892 w 10743086"/>
              <a:gd name="connsiteY95" fmla="*/ 520627 h 8314129"/>
              <a:gd name="connsiteX96" fmla="*/ 7160455 w 10743086"/>
              <a:gd name="connsiteY96" fmla="*/ 492492 h 8314129"/>
              <a:gd name="connsiteX97" fmla="*/ 6907236 w 10743086"/>
              <a:gd name="connsiteY97" fmla="*/ 464356 h 8314129"/>
              <a:gd name="connsiteX98" fmla="*/ 6386732 w 10743086"/>
              <a:gd name="connsiteY98" fmla="*/ 436221 h 8314129"/>
              <a:gd name="connsiteX99" fmla="*/ 5725550 w 10743086"/>
              <a:gd name="connsiteY99" fmla="*/ 337747 h 8314129"/>
              <a:gd name="connsiteX100" fmla="*/ 5514535 w 10743086"/>
              <a:gd name="connsiteY100" fmla="*/ 295544 h 8314129"/>
              <a:gd name="connsiteX101" fmla="*/ 4895556 w 10743086"/>
              <a:gd name="connsiteY101" fmla="*/ 225206 h 8314129"/>
              <a:gd name="connsiteX102" fmla="*/ 4501661 w 10743086"/>
              <a:gd name="connsiteY102" fmla="*/ 140799 h 8314129"/>
              <a:gd name="connsiteX103" fmla="*/ 4304713 w 10743086"/>
              <a:gd name="connsiteY103" fmla="*/ 84529 h 8314129"/>
              <a:gd name="connsiteX104" fmla="*/ 4079630 w 10743086"/>
              <a:gd name="connsiteY104" fmla="*/ 42326 h 8314129"/>
              <a:gd name="connsiteX105" fmla="*/ 3896750 w 10743086"/>
              <a:gd name="connsiteY105" fmla="*/ 28258 h 8314129"/>
              <a:gd name="connsiteX106" fmla="*/ 3854547 w 10743086"/>
              <a:gd name="connsiteY106" fmla="*/ 14190 h 8314129"/>
              <a:gd name="connsiteX107" fmla="*/ 3432516 w 10743086"/>
              <a:gd name="connsiteY107" fmla="*/ 14190 h 8314129"/>
              <a:gd name="connsiteX108" fmla="*/ 3263704 w 10743086"/>
              <a:gd name="connsiteY108" fmla="*/ 42326 h 8314129"/>
              <a:gd name="connsiteX109" fmla="*/ 2982350 w 10743086"/>
              <a:gd name="connsiteY109" fmla="*/ 56393 h 8314129"/>
              <a:gd name="connsiteX110" fmla="*/ 2799470 w 10743086"/>
              <a:gd name="connsiteY110" fmla="*/ 70461 h 8314129"/>
              <a:gd name="connsiteX111" fmla="*/ 2433710 w 10743086"/>
              <a:gd name="connsiteY111" fmla="*/ 126732 h 8314129"/>
              <a:gd name="connsiteX112" fmla="*/ 1491175 w 10743086"/>
              <a:gd name="connsiteY112" fmla="*/ 154867 h 8314129"/>
              <a:gd name="connsiteX113" fmla="*/ 1406769 w 10743086"/>
              <a:gd name="connsiteY113" fmla="*/ 168935 h 8314129"/>
              <a:gd name="connsiteX114" fmla="*/ 1364566 w 10743086"/>
              <a:gd name="connsiteY114" fmla="*/ 183002 h 8314129"/>
              <a:gd name="connsiteX115" fmla="*/ 1237956 w 10743086"/>
              <a:gd name="connsiteY115" fmla="*/ 197070 h 8314129"/>
              <a:gd name="connsiteX116" fmla="*/ 1083212 w 10743086"/>
              <a:gd name="connsiteY116" fmla="*/ 225206 h 8314129"/>
              <a:gd name="connsiteX117" fmla="*/ 970670 w 10743086"/>
              <a:gd name="connsiteY117" fmla="*/ 239273 h 8314129"/>
              <a:gd name="connsiteX118" fmla="*/ 858129 w 10743086"/>
              <a:gd name="connsiteY118" fmla="*/ 267409 h 8314129"/>
              <a:gd name="connsiteX119" fmla="*/ 858129 w 10743086"/>
              <a:gd name="connsiteY119" fmla="*/ 281476 h 8314129"/>
              <a:gd name="connsiteX120" fmla="*/ 858129 w 10743086"/>
              <a:gd name="connsiteY120" fmla="*/ 281476 h 8314129"/>
              <a:gd name="connsiteX0" fmla="*/ 900332 w 10737273"/>
              <a:gd name="connsiteY0" fmla="*/ 253341 h 8314129"/>
              <a:gd name="connsiteX1" fmla="*/ 900332 w 10737273"/>
              <a:gd name="connsiteY1" fmla="*/ 253341 h 8314129"/>
              <a:gd name="connsiteX2" fmla="*/ 759655 w 10737273"/>
              <a:gd name="connsiteY2" fmla="*/ 295544 h 8314129"/>
              <a:gd name="connsiteX3" fmla="*/ 548640 w 10737273"/>
              <a:gd name="connsiteY3" fmla="*/ 450289 h 8314129"/>
              <a:gd name="connsiteX4" fmla="*/ 450166 w 10737273"/>
              <a:gd name="connsiteY4" fmla="*/ 520627 h 8314129"/>
              <a:gd name="connsiteX5" fmla="*/ 393895 w 10737273"/>
              <a:gd name="connsiteY5" fmla="*/ 576898 h 8314129"/>
              <a:gd name="connsiteX6" fmla="*/ 239150 w 10737273"/>
              <a:gd name="connsiteY6" fmla="*/ 703507 h 8314129"/>
              <a:gd name="connsiteX7" fmla="*/ 182880 w 10737273"/>
              <a:gd name="connsiteY7" fmla="*/ 787913 h 8314129"/>
              <a:gd name="connsiteX8" fmla="*/ 168812 w 10737273"/>
              <a:gd name="connsiteY8" fmla="*/ 844184 h 8314129"/>
              <a:gd name="connsiteX9" fmla="*/ 126609 w 10737273"/>
              <a:gd name="connsiteY9" fmla="*/ 956726 h 8314129"/>
              <a:gd name="connsiteX10" fmla="*/ 98473 w 10737273"/>
              <a:gd name="connsiteY10" fmla="*/ 1153673 h 8314129"/>
              <a:gd name="connsiteX11" fmla="*/ 14067 w 10737273"/>
              <a:gd name="connsiteY11" fmla="*/ 1702313 h 8314129"/>
              <a:gd name="connsiteX12" fmla="*/ 0 w 10737273"/>
              <a:gd name="connsiteY12" fmla="*/ 2307224 h 8314129"/>
              <a:gd name="connsiteX13" fmla="*/ 14067 w 10737273"/>
              <a:gd name="connsiteY13" fmla="*/ 2377562 h 8314129"/>
              <a:gd name="connsiteX14" fmla="*/ 42203 w 10737273"/>
              <a:gd name="connsiteY14" fmla="*/ 2447901 h 8314129"/>
              <a:gd name="connsiteX15" fmla="*/ 56270 w 10737273"/>
              <a:gd name="connsiteY15" fmla="*/ 2644849 h 8314129"/>
              <a:gd name="connsiteX16" fmla="*/ 98473 w 10737273"/>
              <a:gd name="connsiteY16" fmla="*/ 2869932 h 8314129"/>
              <a:gd name="connsiteX17" fmla="*/ 126609 w 10737273"/>
              <a:gd name="connsiteY17" fmla="*/ 3066879 h 8314129"/>
              <a:gd name="connsiteX18" fmla="*/ 168812 w 10737273"/>
              <a:gd name="connsiteY18" fmla="*/ 3502978 h 8314129"/>
              <a:gd name="connsiteX19" fmla="*/ 182880 w 10737273"/>
              <a:gd name="connsiteY19" fmla="*/ 3573316 h 8314129"/>
              <a:gd name="connsiteX20" fmla="*/ 267286 w 10737273"/>
              <a:gd name="connsiteY20" fmla="*/ 4023482 h 8314129"/>
              <a:gd name="connsiteX21" fmla="*/ 281353 w 10737273"/>
              <a:gd name="connsiteY21" fmla="*/ 4150092 h 8314129"/>
              <a:gd name="connsiteX22" fmla="*/ 309489 w 10737273"/>
              <a:gd name="connsiteY22" fmla="*/ 4529919 h 8314129"/>
              <a:gd name="connsiteX23" fmla="*/ 281353 w 10737273"/>
              <a:gd name="connsiteY23" fmla="*/ 5008221 h 8314129"/>
              <a:gd name="connsiteX24" fmla="*/ 253218 w 10737273"/>
              <a:gd name="connsiteY24" fmla="*/ 5191101 h 8314129"/>
              <a:gd name="connsiteX25" fmla="*/ 239150 w 10737273"/>
              <a:gd name="connsiteY25" fmla="*/ 5514658 h 8314129"/>
              <a:gd name="connsiteX26" fmla="*/ 225083 w 10737273"/>
              <a:gd name="connsiteY26" fmla="*/ 5584996 h 8314129"/>
              <a:gd name="connsiteX27" fmla="*/ 211015 w 10737273"/>
              <a:gd name="connsiteY27" fmla="*/ 5824147 h 8314129"/>
              <a:gd name="connsiteX28" fmla="*/ 225083 w 10737273"/>
              <a:gd name="connsiteY28" fmla="*/ 6513464 h 8314129"/>
              <a:gd name="connsiteX29" fmla="*/ 267286 w 10737273"/>
              <a:gd name="connsiteY29" fmla="*/ 6738547 h 8314129"/>
              <a:gd name="connsiteX30" fmla="*/ 309489 w 10737273"/>
              <a:gd name="connsiteY30" fmla="*/ 6921427 h 8314129"/>
              <a:gd name="connsiteX31" fmla="*/ 351692 w 10737273"/>
              <a:gd name="connsiteY31" fmla="*/ 7033969 h 8314129"/>
              <a:gd name="connsiteX32" fmla="*/ 393895 w 10737273"/>
              <a:gd name="connsiteY32" fmla="*/ 7216849 h 8314129"/>
              <a:gd name="connsiteX33" fmla="*/ 407963 w 10737273"/>
              <a:gd name="connsiteY33" fmla="*/ 7371593 h 8314129"/>
              <a:gd name="connsiteX34" fmla="*/ 422030 w 10737273"/>
              <a:gd name="connsiteY34" fmla="*/ 7427864 h 8314129"/>
              <a:gd name="connsiteX35" fmla="*/ 520504 w 10737273"/>
              <a:gd name="connsiteY35" fmla="*/ 7638879 h 8314129"/>
              <a:gd name="connsiteX36" fmla="*/ 548640 w 10737273"/>
              <a:gd name="connsiteY36" fmla="*/ 7667015 h 8314129"/>
              <a:gd name="connsiteX37" fmla="*/ 633046 w 10737273"/>
              <a:gd name="connsiteY37" fmla="*/ 7765489 h 8314129"/>
              <a:gd name="connsiteX38" fmla="*/ 731520 w 10737273"/>
              <a:gd name="connsiteY38" fmla="*/ 7878030 h 8314129"/>
              <a:gd name="connsiteX39" fmla="*/ 829993 w 10737273"/>
              <a:gd name="connsiteY39" fmla="*/ 7920233 h 8314129"/>
              <a:gd name="connsiteX40" fmla="*/ 984738 w 10737273"/>
              <a:gd name="connsiteY40" fmla="*/ 8004639 h 8314129"/>
              <a:gd name="connsiteX41" fmla="*/ 1153550 w 10737273"/>
              <a:gd name="connsiteY41" fmla="*/ 8060910 h 8314129"/>
              <a:gd name="connsiteX42" fmla="*/ 1280160 w 10737273"/>
              <a:gd name="connsiteY42" fmla="*/ 8103113 h 8314129"/>
              <a:gd name="connsiteX43" fmla="*/ 1702190 w 10737273"/>
              <a:gd name="connsiteY43" fmla="*/ 8131249 h 8314129"/>
              <a:gd name="connsiteX44" fmla="*/ 1758461 w 10737273"/>
              <a:gd name="connsiteY44" fmla="*/ 8159384 h 8314129"/>
              <a:gd name="connsiteX45" fmla="*/ 2602523 w 10737273"/>
              <a:gd name="connsiteY45" fmla="*/ 8145316 h 8314129"/>
              <a:gd name="connsiteX46" fmla="*/ 2715064 w 10737273"/>
              <a:gd name="connsiteY46" fmla="*/ 8131249 h 8314129"/>
              <a:gd name="connsiteX47" fmla="*/ 2869809 w 10737273"/>
              <a:gd name="connsiteY47" fmla="*/ 8117181 h 8314129"/>
              <a:gd name="connsiteX48" fmla="*/ 3137095 w 10737273"/>
              <a:gd name="connsiteY48" fmla="*/ 7962436 h 8314129"/>
              <a:gd name="connsiteX49" fmla="*/ 3221501 w 10737273"/>
              <a:gd name="connsiteY49" fmla="*/ 7878030 h 8314129"/>
              <a:gd name="connsiteX50" fmla="*/ 3291840 w 10737273"/>
              <a:gd name="connsiteY50" fmla="*/ 7779556 h 8314129"/>
              <a:gd name="connsiteX51" fmla="*/ 3376246 w 10737273"/>
              <a:gd name="connsiteY51" fmla="*/ 7667015 h 8314129"/>
              <a:gd name="connsiteX52" fmla="*/ 3404381 w 10737273"/>
              <a:gd name="connsiteY52" fmla="*/ 7582609 h 8314129"/>
              <a:gd name="connsiteX53" fmla="*/ 3474720 w 10737273"/>
              <a:gd name="connsiteY53" fmla="*/ 7427864 h 8314129"/>
              <a:gd name="connsiteX54" fmla="*/ 3559126 w 10737273"/>
              <a:gd name="connsiteY54" fmla="*/ 7118375 h 8314129"/>
              <a:gd name="connsiteX55" fmla="*/ 3573193 w 10737273"/>
              <a:gd name="connsiteY55" fmla="*/ 6963630 h 8314129"/>
              <a:gd name="connsiteX56" fmla="*/ 3601329 w 10737273"/>
              <a:gd name="connsiteY56" fmla="*/ 6752615 h 8314129"/>
              <a:gd name="connsiteX57" fmla="*/ 3587261 w 10737273"/>
              <a:gd name="connsiteY57" fmla="*/ 6640073 h 8314129"/>
              <a:gd name="connsiteX58" fmla="*/ 3559126 w 10737273"/>
              <a:gd name="connsiteY58" fmla="*/ 6161772 h 8314129"/>
              <a:gd name="connsiteX59" fmla="*/ 3615396 w 10737273"/>
              <a:gd name="connsiteY59" fmla="*/ 5669402 h 8314129"/>
              <a:gd name="connsiteX60" fmla="*/ 3671667 w 10737273"/>
              <a:gd name="connsiteY60" fmla="*/ 5542793 h 8314129"/>
              <a:gd name="connsiteX61" fmla="*/ 3699803 w 10737273"/>
              <a:gd name="connsiteY61" fmla="*/ 5514658 h 8314129"/>
              <a:gd name="connsiteX62" fmla="*/ 3727938 w 10737273"/>
              <a:gd name="connsiteY62" fmla="*/ 5458387 h 8314129"/>
              <a:gd name="connsiteX63" fmla="*/ 3784209 w 10737273"/>
              <a:gd name="connsiteY63" fmla="*/ 5402116 h 8314129"/>
              <a:gd name="connsiteX64" fmla="*/ 3812344 w 10737273"/>
              <a:gd name="connsiteY64" fmla="*/ 5317710 h 8314129"/>
              <a:gd name="connsiteX65" fmla="*/ 3826412 w 10737273"/>
              <a:gd name="connsiteY65" fmla="*/ 5275507 h 8314129"/>
              <a:gd name="connsiteX66" fmla="*/ 3868615 w 10737273"/>
              <a:gd name="connsiteY66" fmla="*/ 5233304 h 8314129"/>
              <a:gd name="connsiteX67" fmla="*/ 3924886 w 10737273"/>
              <a:gd name="connsiteY67" fmla="*/ 5162966 h 8314129"/>
              <a:gd name="connsiteX68" fmla="*/ 3967089 w 10737273"/>
              <a:gd name="connsiteY68" fmla="*/ 5148898 h 8314129"/>
              <a:gd name="connsiteX69" fmla="*/ 3962546 w 10737273"/>
              <a:gd name="connsiteY69" fmla="*/ 5026831 h 8314129"/>
              <a:gd name="connsiteX70" fmla="*/ 3882683 w 10737273"/>
              <a:gd name="connsiteY70" fmla="*/ 4966018 h 8314129"/>
              <a:gd name="connsiteX71" fmla="*/ 3693673 w 10737273"/>
              <a:gd name="connsiteY71" fmla="*/ 4301661 h 8314129"/>
              <a:gd name="connsiteX72" fmla="*/ 3702050 w 10737273"/>
              <a:gd name="connsiteY72" fmla="*/ 4054793 h 8314129"/>
              <a:gd name="connsiteX73" fmla="*/ 3961618 w 10737273"/>
              <a:gd name="connsiteY73" fmla="*/ 3275159 h 8314129"/>
              <a:gd name="connsiteX74" fmla="*/ 3965721 w 10737273"/>
              <a:gd name="connsiteY74" fmla="*/ 3218229 h 8314129"/>
              <a:gd name="connsiteX75" fmla="*/ 4029710 w 10737273"/>
              <a:gd name="connsiteY75" fmla="*/ 3212539 h 8314129"/>
              <a:gd name="connsiteX76" fmla="*/ 5201089 w 10737273"/>
              <a:gd name="connsiteY76" fmla="*/ 2562250 h 8314129"/>
              <a:gd name="connsiteX77" fmla="*/ 6404683 w 10737273"/>
              <a:gd name="connsiteY77" fmla="*/ 3215493 h 8314129"/>
              <a:gd name="connsiteX78" fmla="*/ 6463909 w 10737273"/>
              <a:gd name="connsiteY78" fmla="*/ 3287639 h 8314129"/>
              <a:gd name="connsiteX79" fmla="*/ 6689431 w 10737273"/>
              <a:gd name="connsiteY79" fmla="*/ 3886127 h 8314129"/>
              <a:gd name="connsiteX80" fmla="*/ 6688773 w 10737273"/>
              <a:gd name="connsiteY80" fmla="*/ 4575151 h 8314129"/>
              <a:gd name="connsiteX81" fmla="*/ 6465935 w 10737273"/>
              <a:gd name="connsiteY81" fmla="*/ 5010956 h 8314129"/>
              <a:gd name="connsiteX82" fmla="*/ 6461394 w 10737273"/>
              <a:gd name="connsiteY82" fmla="*/ 5078559 h 8314129"/>
              <a:gd name="connsiteX83" fmla="*/ 6732953 w 10737273"/>
              <a:gd name="connsiteY83" fmla="*/ 7129316 h 8314129"/>
              <a:gd name="connsiteX84" fmla="*/ 8932984 w 10737273"/>
              <a:gd name="connsiteY84" fmla="*/ 8314129 h 8314129"/>
              <a:gd name="connsiteX85" fmla="*/ 10691446 w 10737273"/>
              <a:gd name="connsiteY85" fmla="*/ 6429058 h 8314129"/>
              <a:gd name="connsiteX86" fmla="*/ 10213144 w 10737273"/>
              <a:gd name="connsiteY86" fmla="*/ 1969599 h 8314129"/>
              <a:gd name="connsiteX87" fmla="*/ 10114670 w 10737273"/>
              <a:gd name="connsiteY87" fmla="*/ 1575704 h 8314129"/>
              <a:gd name="connsiteX88" fmla="*/ 10086535 w 10737273"/>
              <a:gd name="connsiteY88" fmla="*/ 1252147 h 8314129"/>
              <a:gd name="connsiteX89" fmla="*/ 10072467 w 10737273"/>
              <a:gd name="connsiteY89" fmla="*/ 970793 h 8314129"/>
              <a:gd name="connsiteX90" fmla="*/ 9931790 w 10737273"/>
              <a:gd name="connsiteY90" fmla="*/ 534695 h 8314129"/>
              <a:gd name="connsiteX91" fmla="*/ 9720775 w 10737273"/>
              <a:gd name="connsiteY91" fmla="*/ 478424 h 8314129"/>
              <a:gd name="connsiteX92" fmla="*/ 8764172 w 10737273"/>
              <a:gd name="connsiteY92" fmla="*/ 239274 h 8314129"/>
              <a:gd name="connsiteX93" fmla="*/ 8285871 w 10737273"/>
              <a:gd name="connsiteY93" fmla="*/ 225205 h 8314129"/>
              <a:gd name="connsiteX94" fmla="*/ 7666892 w 10737273"/>
              <a:gd name="connsiteY94" fmla="*/ 520627 h 8314129"/>
              <a:gd name="connsiteX95" fmla="*/ 7160455 w 10737273"/>
              <a:gd name="connsiteY95" fmla="*/ 492492 h 8314129"/>
              <a:gd name="connsiteX96" fmla="*/ 6907236 w 10737273"/>
              <a:gd name="connsiteY96" fmla="*/ 464356 h 8314129"/>
              <a:gd name="connsiteX97" fmla="*/ 6386732 w 10737273"/>
              <a:gd name="connsiteY97" fmla="*/ 436221 h 8314129"/>
              <a:gd name="connsiteX98" fmla="*/ 5725550 w 10737273"/>
              <a:gd name="connsiteY98" fmla="*/ 337747 h 8314129"/>
              <a:gd name="connsiteX99" fmla="*/ 5514535 w 10737273"/>
              <a:gd name="connsiteY99" fmla="*/ 295544 h 8314129"/>
              <a:gd name="connsiteX100" fmla="*/ 4895556 w 10737273"/>
              <a:gd name="connsiteY100" fmla="*/ 225206 h 8314129"/>
              <a:gd name="connsiteX101" fmla="*/ 4501661 w 10737273"/>
              <a:gd name="connsiteY101" fmla="*/ 140799 h 8314129"/>
              <a:gd name="connsiteX102" fmla="*/ 4304713 w 10737273"/>
              <a:gd name="connsiteY102" fmla="*/ 84529 h 8314129"/>
              <a:gd name="connsiteX103" fmla="*/ 4079630 w 10737273"/>
              <a:gd name="connsiteY103" fmla="*/ 42326 h 8314129"/>
              <a:gd name="connsiteX104" fmla="*/ 3896750 w 10737273"/>
              <a:gd name="connsiteY104" fmla="*/ 28258 h 8314129"/>
              <a:gd name="connsiteX105" fmla="*/ 3854547 w 10737273"/>
              <a:gd name="connsiteY105" fmla="*/ 14190 h 8314129"/>
              <a:gd name="connsiteX106" fmla="*/ 3432516 w 10737273"/>
              <a:gd name="connsiteY106" fmla="*/ 14190 h 8314129"/>
              <a:gd name="connsiteX107" fmla="*/ 3263704 w 10737273"/>
              <a:gd name="connsiteY107" fmla="*/ 42326 h 8314129"/>
              <a:gd name="connsiteX108" fmla="*/ 2982350 w 10737273"/>
              <a:gd name="connsiteY108" fmla="*/ 56393 h 8314129"/>
              <a:gd name="connsiteX109" fmla="*/ 2799470 w 10737273"/>
              <a:gd name="connsiteY109" fmla="*/ 70461 h 8314129"/>
              <a:gd name="connsiteX110" fmla="*/ 2433710 w 10737273"/>
              <a:gd name="connsiteY110" fmla="*/ 126732 h 8314129"/>
              <a:gd name="connsiteX111" fmla="*/ 1491175 w 10737273"/>
              <a:gd name="connsiteY111" fmla="*/ 154867 h 8314129"/>
              <a:gd name="connsiteX112" fmla="*/ 1406769 w 10737273"/>
              <a:gd name="connsiteY112" fmla="*/ 168935 h 8314129"/>
              <a:gd name="connsiteX113" fmla="*/ 1364566 w 10737273"/>
              <a:gd name="connsiteY113" fmla="*/ 183002 h 8314129"/>
              <a:gd name="connsiteX114" fmla="*/ 1237956 w 10737273"/>
              <a:gd name="connsiteY114" fmla="*/ 197070 h 8314129"/>
              <a:gd name="connsiteX115" fmla="*/ 1083212 w 10737273"/>
              <a:gd name="connsiteY115" fmla="*/ 225206 h 8314129"/>
              <a:gd name="connsiteX116" fmla="*/ 970670 w 10737273"/>
              <a:gd name="connsiteY116" fmla="*/ 239273 h 8314129"/>
              <a:gd name="connsiteX117" fmla="*/ 858129 w 10737273"/>
              <a:gd name="connsiteY117" fmla="*/ 267409 h 8314129"/>
              <a:gd name="connsiteX118" fmla="*/ 858129 w 10737273"/>
              <a:gd name="connsiteY118" fmla="*/ 281476 h 8314129"/>
              <a:gd name="connsiteX119" fmla="*/ 858129 w 10737273"/>
              <a:gd name="connsiteY119" fmla="*/ 281476 h 8314129"/>
              <a:gd name="connsiteX0" fmla="*/ 900332 w 10727347"/>
              <a:gd name="connsiteY0" fmla="*/ 253341 h 8314129"/>
              <a:gd name="connsiteX1" fmla="*/ 900332 w 10727347"/>
              <a:gd name="connsiteY1" fmla="*/ 253341 h 8314129"/>
              <a:gd name="connsiteX2" fmla="*/ 759655 w 10727347"/>
              <a:gd name="connsiteY2" fmla="*/ 295544 h 8314129"/>
              <a:gd name="connsiteX3" fmla="*/ 548640 w 10727347"/>
              <a:gd name="connsiteY3" fmla="*/ 450289 h 8314129"/>
              <a:gd name="connsiteX4" fmla="*/ 450166 w 10727347"/>
              <a:gd name="connsiteY4" fmla="*/ 520627 h 8314129"/>
              <a:gd name="connsiteX5" fmla="*/ 393895 w 10727347"/>
              <a:gd name="connsiteY5" fmla="*/ 576898 h 8314129"/>
              <a:gd name="connsiteX6" fmla="*/ 239150 w 10727347"/>
              <a:gd name="connsiteY6" fmla="*/ 703507 h 8314129"/>
              <a:gd name="connsiteX7" fmla="*/ 182880 w 10727347"/>
              <a:gd name="connsiteY7" fmla="*/ 787913 h 8314129"/>
              <a:gd name="connsiteX8" fmla="*/ 168812 w 10727347"/>
              <a:gd name="connsiteY8" fmla="*/ 844184 h 8314129"/>
              <a:gd name="connsiteX9" fmla="*/ 126609 w 10727347"/>
              <a:gd name="connsiteY9" fmla="*/ 956726 h 8314129"/>
              <a:gd name="connsiteX10" fmla="*/ 98473 w 10727347"/>
              <a:gd name="connsiteY10" fmla="*/ 1153673 h 8314129"/>
              <a:gd name="connsiteX11" fmla="*/ 14067 w 10727347"/>
              <a:gd name="connsiteY11" fmla="*/ 1702313 h 8314129"/>
              <a:gd name="connsiteX12" fmla="*/ 0 w 10727347"/>
              <a:gd name="connsiteY12" fmla="*/ 2307224 h 8314129"/>
              <a:gd name="connsiteX13" fmla="*/ 14067 w 10727347"/>
              <a:gd name="connsiteY13" fmla="*/ 2377562 h 8314129"/>
              <a:gd name="connsiteX14" fmla="*/ 42203 w 10727347"/>
              <a:gd name="connsiteY14" fmla="*/ 2447901 h 8314129"/>
              <a:gd name="connsiteX15" fmla="*/ 56270 w 10727347"/>
              <a:gd name="connsiteY15" fmla="*/ 2644849 h 8314129"/>
              <a:gd name="connsiteX16" fmla="*/ 98473 w 10727347"/>
              <a:gd name="connsiteY16" fmla="*/ 2869932 h 8314129"/>
              <a:gd name="connsiteX17" fmla="*/ 126609 w 10727347"/>
              <a:gd name="connsiteY17" fmla="*/ 3066879 h 8314129"/>
              <a:gd name="connsiteX18" fmla="*/ 168812 w 10727347"/>
              <a:gd name="connsiteY18" fmla="*/ 3502978 h 8314129"/>
              <a:gd name="connsiteX19" fmla="*/ 182880 w 10727347"/>
              <a:gd name="connsiteY19" fmla="*/ 3573316 h 8314129"/>
              <a:gd name="connsiteX20" fmla="*/ 267286 w 10727347"/>
              <a:gd name="connsiteY20" fmla="*/ 4023482 h 8314129"/>
              <a:gd name="connsiteX21" fmla="*/ 281353 w 10727347"/>
              <a:gd name="connsiteY21" fmla="*/ 4150092 h 8314129"/>
              <a:gd name="connsiteX22" fmla="*/ 309489 w 10727347"/>
              <a:gd name="connsiteY22" fmla="*/ 4529919 h 8314129"/>
              <a:gd name="connsiteX23" fmla="*/ 281353 w 10727347"/>
              <a:gd name="connsiteY23" fmla="*/ 5008221 h 8314129"/>
              <a:gd name="connsiteX24" fmla="*/ 253218 w 10727347"/>
              <a:gd name="connsiteY24" fmla="*/ 5191101 h 8314129"/>
              <a:gd name="connsiteX25" fmla="*/ 239150 w 10727347"/>
              <a:gd name="connsiteY25" fmla="*/ 5514658 h 8314129"/>
              <a:gd name="connsiteX26" fmla="*/ 225083 w 10727347"/>
              <a:gd name="connsiteY26" fmla="*/ 5584996 h 8314129"/>
              <a:gd name="connsiteX27" fmla="*/ 211015 w 10727347"/>
              <a:gd name="connsiteY27" fmla="*/ 5824147 h 8314129"/>
              <a:gd name="connsiteX28" fmla="*/ 225083 w 10727347"/>
              <a:gd name="connsiteY28" fmla="*/ 6513464 h 8314129"/>
              <a:gd name="connsiteX29" fmla="*/ 267286 w 10727347"/>
              <a:gd name="connsiteY29" fmla="*/ 6738547 h 8314129"/>
              <a:gd name="connsiteX30" fmla="*/ 309489 w 10727347"/>
              <a:gd name="connsiteY30" fmla="*/ 6921427 h 8314129"/>
              <a:gd name="connsiteX31" fmla="*/ 351692 w 10727347"/>
              <a:gd name="connsiteY31" fmla="*/ 7033969 h 8314129"/>
              <a:gd name="connsiteX32" fmla="*/ 393895 w 10727347"/>
              <a:gd name="connsiteY32" fmla="*/ 7216849 h 8314129"/>
              <a:gd name="connsiteX33" fmla="*/ 407963 w 10727347"/>
              <a:gd name="connsiteY33" fmla="*/ 7371593 h 8314129"/>
              <a:gd name="connsiteX34" fmla="*/ 422030 w 10727347"/>
              <a:gd name="connsiteY34" fmla="*/ 7427864 h 8314129"/>
              <a:gd name="connsiteX35" fmla="*/ 520504 w 10727347"/>
              <a:gd name="connsiteY35" fmla="*/ 7638879 h 8314129"/>
              <a:gd name="connsiteX36" fmla="*/ 548640 w 10727347"/>
              <a:gd name="connsiteY36" fmla="*/ 7667015 h 8314129"/>
              <a:gd name="connsiteX37" fmla="*/ 633046 w 10727347"/>
              <a:gd name="connsiteY37" fmla="*/ 7765489 h 8314129"/>
              <a:gd name="connsiteX38" fmla="*/ 731520 w 10727347"/>
              <a:gd name="connsiteY38" fmla="*/ 7878030 h 8314129"/>
              <a:gd name="connsiteX39" fmla="*/ 829993 w 10727347"/>
              <a:gd name="connsiteY39" fmla="*/ 7920233 h 8314129"/>
              <a:gd name="connsiteX40" fmla="*/ 984738 w 10727347"/>
              <a:gd name="connsiteY40" fmla="*/ 8004639 h 8314129"/>
              <a:gd name="connsiteX41" fmla="*/ 1153550 w 10727347"/>
              <a:gd name="connsiteY41" fmla="*/ 8060910 h 8314129"/>
              <a:gd name="connsiteX42" fmla="*/ 1280160 w 10727347"/>
              <a:gd name="connsiteY42" fmla="*/ 8103113 h 8314129"/>
              <a:gd name="connsiteX43" fmla="*/ 1702190 w 10727347"/>
              <a:gd name="connsiteY43" fmla="*/ 8131249 h 8314129"/>
              <a:gd name="connsiteX44" fmla="*/ 1758461 w 10727347"/>
              <a:gd name="connsiteY44" fmla="*/ 8159384 h 8314129"/>
              <a:gd name="connsiteX45" fmla="*/ 2602523 w 10727347"/>
              <a:gd name="connsiteY45" fmla="*/ 8145316 h 8314129"/>
              <a:gd name="connsiteX46" fmla="*/ 2715064 w 10727347"/>
              <a:gd name="connsiteY46" fmla="*/ 8131249 h 8314129"/>
              <a:gd name="connsiteX47" fmla="*/ 2869809 w 10727347"/>
              <a:gd name="connsiteY47" fmla="*/ 8117181 h 8314129"/>
              <a:gd name="connsiteX48" fmla="*/ 3137095 w 10727347"/>
              <a:gd name="connsiteY48" fmla="*/ 7962436 h 8314129"/>
              <a:gd name="connsiteX49" fmla="*/ 3221501 w 10727347"/>
              <a:gd name="connsiteY49" fmla="*/ 7878030 h 8314129"/>
              <a:gd name="connsiteX50" fmla="*/ 3291840 w 10727347"/>
              <a:gd name="connsiteY50" fmla="*/ 7779556 h 8314129"/>
              <a:gd name="connsiteX51" fmla="*/ 3376246 w 10727347"/>
              <a:gd name="connsiteY51" fmla="*/ 7667015 h 8314129"/>
              <a:gd name="connsiteX52" fmla="*/ 3404381 w 10727347"/>
              <a:gd name="connsiteY52" fmla="*/ 7582609 h 8314129"/>
              <a:gd name="connsiteX53" fmla="*/ 3474720 w 10727347"/>
              <a:gd name="connsiteY53" fmla="*/ 7427864 h 8314129"/>
              <a:gd name="connsiteX54" fmla="*/ 3559126 w 10727347"/>
              <a:gd name="connsiteY54" fmla="*/ 7118375 h 8314129"/>
              <a:gd name="connsiteX55" fmla="*/ 3573193 w 10727347"/>
              <a:gd name="connsiteY55" fmla="*/ 6963630 h 8314129"/>
              <a:gd name="connsiteX56" fmla="*/ 3601329 w 10727347"/>
              <a:gd name="connsiteY56" fmla="*/ 6752615 h 8314129"/>
              <a:gd name="connsiteX57" fmla="*/ 3587261 w 10727347"/>
              <a:gd name="connsiteY57" fmla="*/ 6640073 h 8314129"/>
              <a:gd name="connsiteX58" fmla="*/ 3559126 w 10727347"/>
              <a:gd name="connsiteY58" fmla="*/ 6161772 h 8314129"/>
              <a:gd name="connsiteX59" fmla="*/ 3615396 w 10727347"/>
              <a:gd name="connsiteY59" fmla="*/ 5669402 h 8314129"/>
              <a:gd name="connsiteX60" fmla="*/ 3671667 w 10727347"/>
              <a:gd name="connsiteY60" fmla="*/ 5542793 h 8314129"/>
              <a:gd name="connsiteX61" fmla="*/ 3699803 w 10727347"/>
              <a:gd name="connsiteY61" fmla="*/ 5514658 h 8314129"/>
              <a:gd name="connsiteX62" fmla="*/ 3727938 w 10727347"/>
              <a:gd name="connsiteY62" fmla="*/ 5458387 h 8314129"/>
              <a:gd name="connsiteX63" fmla="*/ 3784209 w 10727347"/>
              <a:gd name="connsiteY63" fmla="*/ 5402116 h 8314129"/>
              <a:gd name="connsiteX64" fmla="*/ 3812344 w 10727347"/>
              <a:gd name="connsiteY64" fmla="*/ 5317710 h 8314129"/>
              <a:gd name="connsiteX65" fmla="*/ 3826412 w 10727347"/>
              <a:gd name="connsiteY65" fmla="*/ 5275507 h 8314129"/>
              <a:gd name="connsiteX66" fmla="*/ 3868615 w 10727347"/>
              <a:gd name="connsiteY66" fmla="*/ 5233304 h 8314129"/>
              <a:gd name="connsiteX67" fmla="*/ 3924886 w 10727347"/>
              <a:gd name="connsiteY67" fmla="*/ 5162966 h 8314129"/>
              <a:gd name="connsiteX68" fmla="*/ 3967089 w 10727347"/>
              <a:gd name="connsiteY68" fmla="*/ 5148898 h 8314129"/>
              <a:gd name="connsiteX69" fmla="*/ 3962546 w 10727347"/>
              <a:gd name="connsiteY69" fmla="*/ 5026831 h 8314129"/>
              <a:gd name="connsiteX70" fmla="*/ 3882683 w 10727347"/>
              <a:gd name="connsiteY70" fmla="*/ 4966018 h 8314129"/>
              <a:gd name="connsiteX71" fmla="*/ 3693673 w 10727347"/>
              <a:gd name="connsiteY71" fmla="*/ 4301661 h 8314129"/>
              <a:gd name="connsiteX72" fmla="*/ 3702050 w 10727347"/>
              <a:gd name="connsiteY72" fmla="*/ 4054793 h 8314129"/>
              <a:gd name="connsiteX73" fmla="*/ 3961618 w 10727347"/>
              <a:gd name="connsiteY73" fmla="*/ 3275159 h 8314129"/>
              <a:gd name="connsiteX74" fmla="*/ 3965721 w 10727347"/>
              <a:gd name="connsiteY74" fmla="*/ 3218229 h 8314129"/>
              <a:gd name="connsiteX75" fmla="*/ 4029710 w 10727347"/>
              <a:gd name="connsiteY75" fmla="*/ 3212539 h 8314129"/>
              <a:gd name="connsiteX76" fmla="*/ 5201089 w 10727347"/>
              <a:gd name="connsiteY76" fmla="*/ 2562250 h 8314129"/>
              <a:gd name="connsiteX77" fmla="*/ 6404683 w 10727347"/>
              <a:gd name="connsiteY77" fmla="*/ 3215493 h 8314129"/>
              <a:gd name="connsiteX78" fmla="*/ 6463909 w 10727347"/>
              <a:gd name="connsiteY78" fmla="*/ 3287639 h 8314129"/>
              <a:gd name="connsiteX79" fmla="*/ 6689431 w 10727347"/>
              <a:gd name="connsiteY79" fmla="*/ 3886127 h 8314129"/>
              <a:gd name="connsiteX80" fmla="*/ 6688773 w 10727347"/>
              <a:gd name="connsiteY80" fmla="*/ 4575151 h 8314129"/>
              <a:gd name="connsiteX81" fmla="*/ 6465935 w 10727347"/>
              <a:gd name="connsiteY81" fmla="*/ 5010956 h 8314129"/>
              <a:gd name="connsiteX82" fmla="*/ 6461394 w 10727347"/>
              <a:gd name="connsiteY82" fmla="*/ 5078559 h 8314129"/>
              <a:gd name="connsiteX83" fmla="*/ 6732953 w 10727347"/>
              <a:gd name="connsiteY83" fmla="*/ 7129316 h 8314129"/>
              <a:gd name="connsiteX84" fmla="*/ 8932984 w 10727347"/>
              <a:gd name="connsiteY84" fmla="*/ 8314129 h 8314129"/>
              <a:gd name="connsiteX85" fmla="*/ 10691446 w 10727347"/>
              <a:gd name="connsiteY85" fmla="*/ 6429058 h 8314129"/>
              <a:gd name="connsiteX86" fmla="*/ 10114670 w 10727347"/>
              <a:gd name="connsiteY86" fmla="*/ 1575704 h 8314129"/>
              <a:gd name="connsiteX87" fmla="*/ 10086535 w 10727347"/>
              <a:gd name="connsiteY87" fmla="*/ 1252147 h 8314129"/>
              <a:gd name="connsiteX88" fmla="*/ 10072467 w 10727347"/>
              <a:gd name="connsiteY88" fmla="*/ 970793 h 8314129"/>
              <a:gd name="connsiteX89" fmla="*/ 9931790 w 10727347"/>
              <a:gd name="connsiteY89" fmla="*/ 534695 h 8314129"/>
              <a:gd name="connsiteX90" fmla="*/ 9720775 w 10727347"/>
              <a:gd name="connsiteY90" fmla="*/ 478424 h 8314129"/>
              <a:gd name="connsiteX91" fmla="*/ 8764172 w 10727347"/>
              <a:gd name="connsiteY91" fmla="*/ 239274 h 8314129"/>
              <a:gd name="connsiteX92" fmla="*/ 8285871 w 10727347"/>
              <a:gd name="connsiteY92" fmla="*/ 225205 h 8314129"/>
              <a:gd name="connsiteX93" fmla="*/ 7666892 w 10727347"/>
              <a:gd name="connsiteY93" fmla="*/ 520627 h 8314129"/>
              <a:gd name="connsiteX94" fmla="*/ 7160455 w 10727347"/>
              <a:gd name="connsiteY94" fmla="*/ 492492 h 8314129"/>
              <a:gd name="connsiteX95" fmla="*/ 6907236 w 10727347"/>
              <a:gd name="connsiteY95" fmla="*/ 464356 h 8314129"/>
              <a:gd name="connsiteX96" fmla="*/ 6386732 w 10727347"/>
              <a:gd name="connsiteY96" fmla="*/ 436221 h 8314129"/>
              <a:gd name="connsiteX97" fmla="*/ 5725550 w 10727347"/>
              <a:gd name="connsiteY97" fmla="*/ 337747 h 8314129"/>
              <a:gd name="connsiteX98" fmla="*/ 5514535 w 10727347"/>
              <a:gd name="connsiteY98" fmla="*/ 295544 h 8314129"/>
              <a:gd name="connsiteX99" fmla="*/ 4895556 w 10727347"/>
              <a:gd name="connsiteY99" fmla="*/ 225206 h 8314129"/>
              <a:gd name="connsiteX100" fmla="*/ 4501661 w 10727347"/>
              <a:gd name="connsiteY100" fmla="*/ 140799 h 8314129"/>
              <a:gd name="connsiteX101" fmla="*/ 4304713 w 10727347"/>
              <a:gd name="connsiteY101" fmla="*/ 84529 h 8314129"/>
              <a:gd name="connsiteX102" fmla="*/ 4079630 w 10727347"/>
              <a:gd name="connsiteY102" fmla="*/ 42326 h 8314129"/>
              <a:gd name="connsiteX103" fmla="*/ 3896750 w 10727347"/>
              <a:gd name="connsiteY103" fmla="*/ 28258 h 8314129"/>
              <a:gd name="connsiteX104" fmla="*/ 3854547 w 10727347"/>
              <a:gd name="connsiteY104" fmla="*/ 14190 h 8314129"/>
              <a:gd name="connsiteX105" fmla="*/ 3432516 w 10727347"/>
              <a:gd name="connsiteY105" fmla="*/ 14190 h 8314129"/>
              <a:gd name="connsiteX106" fmla="*/ 3263704 w 10727347"/>
              <a:gd name="connsiteY106" fmla="*/ 42326 h 8314129"/>
              <a:gd name="connsiteX107" fmla="*/ 2982350 w 10727347"/>
              <a:gd name="connsiteY107" fmla="*/ 56393 h 8314129"/>
              <a:gd name="connsiteX108" fmla="*/ 2799470 w 10727347"/>
              <a:gd name="connsiteY108" fmla="*/ 70461 h 8314129"/>
              <a:gd name="connsiteX109" fmla="*/ 2433710 w 10727347"/>
              <a:gd name="connsiteY109" fmla="*/ 126732 h 8314129"/>
              <a:gd name="connsiteX110" fmla="*/ 1491175 w 10727347"/>
              <a:gd name="connsiteY110" fmla="*/ 154867 h 8314129"/>
              <a:gd name="connsiteX111" fmla="*/ 1406769 w 10727347"/>
              <a:gd name="connsiteY111" fmla="*/ 168935 h 8314129"/>
              <a:gd name="connsiteX112" fmla="*/ 1364566 w 10727347"/>
              <a:gd name="connsiteY112" fmla="*/ 183002 h 8314129"/>
              <a:gd name="connsiteX113" fmla="*/ 1237956 w 10727347"/>
              <a:gd name="connsiteY113" fmla="*/ 197070 h 8314129"/>
              <a:gd name="connsiteX114" fmla="*/ 1083212 w 10727347"/>
              <a:gd name="connsiteY114" fmla="*/ 225206 h 8314129"/>
              <a:gd name="connsiteX115" fmla="*/ 970670 w 10727347"/>
              <a:gd name="connsiteY115" fmla="*/ 239273 h 8314129"/>
              <a:gd name="connsiteX116" fmla="*/ 858129 w 10727347"/>
              <a:gd name="connsiteY116" fmla="*/ 267409 h 8314129"/>
              <a:gd name="connsiteX117" fmla="*/ 858129 w 10727347"/>
              <a:gd name="connsiteY117" fmla="*/ 281476 h 8314129"/>
              <a:gd name="connsiteX118" fmla="*/ 858129 w 10727347"/>
              <a:gd name="connsiteY118" fmla="*/ 281476 h 8314129"/>
              <a:gd name="connsiteX0" fmla="*/ 900332 w 10724925"/>
              <a:gd name="connsiteY0" fmla="*/ 253341 h 8314129"/>
              <a:gd name="connsiteX1" fmla="*/ 900332 w 10724925"/>
              <a:gd name="connsiteY1" fmla="*/ 253341 h 8314129"/>
              <a:gd name="connsiteX2" fmla="*/ 759655 w 10724925"/>
              <a:gd name="connsiteY2" fmla="*/ 295544 h 8314129"/>
              <a:gd name="connsiteX3" fmla="*/ 548640 w 10724925"/>
              <a:gd name="connsiteY3" fmla="*/ 450289 h 8314129"/>
              <a:gd name="connsiteX4" fmla="*/ 450166 w 10724925"/>
              <a:gd name="connsiteY4" fmla="*/ 520627 h 8314129"/>
              <a:gd name="connsiteX5" fmla="*/ 393895 w 10724925"/>
              <a:gd name="connsiteY5" fmla="*/ 576898 h 8314129"/>
              <a:gd name="connsiteX6" fmla="*/ 239150 w 10724925"/>
              <a:gd name="connsiteY6" fmla="*/ 703507 h 8314129"/>
              <a:gd name="connsiteX7" fmla="*/ 182880 w 10724925"/>
              <a:gd name="connsiteY7" fmla="*/ 787913 h 8314129"/>
              <a:gd name="connsiteX8" fmla="*/ 168812 w 10724925"/>
              <a:gd name="connsiteY8" fmla="*/ 844184 h 8314129"/>
              <a:gd name="connsiteX9" fmla="*/ 126609 w 10724925"/>
              <a:gd name="connsiteY9" fmla="*/ 956726 h 8314129"/>
              <a:gd name="connsiteX10" fmla="*/ 98473 w 10724925"/>
              <a:gd name="connsiteY10" fmla="*/ 1153673 h 8314129"/>
              <a:gd name="connsiteX11" fmla="*/ 14067 w 10724925"/>
              <a:gd name="connsiteY11" fmla="*/ 1702313 h 8314129"/>
              <a:gd name="connsiteX12" fmla="*/ 0 w 10724925"/>
              <a:gd name="connsiteY12" fmla="*/ 2307224 h 8314129"/>
              <a:gd name="connsiteX13" fmla="*/ 14067 w 10724925"/>
              <a:gd name="connsiteY13" fmla="*/ 2377562 h 8314129"/>
              <a:gd name="connsiteX14" fmla="*/ 42203 w 10724925"/>
              <a:gd name="connsiteY14" fmla="*/ 2447901 h 8314129"/>
              <a:gd name="connsiteX15" fmla="*/ 56270 w 10724925"/>
              <a:gd name="connsiteY15" fmla="*/ 2644849 h 8314129"/>
              <a:gd name="connsiteX16" fmla="*/ 98473 w 10724925"/>
              <a:gd name="connsiteY16" fmla="*/ 2869932 h 8314129"/>
              <a:gd name="connsiteX17" fmla="*/ 126609 w 10724925"/>
              <a:gd name="connsiteY17" fmla="*/ 3066879 h 8314129"/>
              <a:gd name="connsiteX18" fmla="*/ 168812 w 10724925"/>
              <a:gd name="connsiteY18" fmla="*/ 3502978 h 8314129"/>
              <a:gd name="connsiteX19" fmla="*/ 182880 w 10724925"/>
              <a:gd name="connsiteY19" fmla="*/ 3573316 h 8314129"/>
              <a:gd name="connsiteX20" fmla="*/ 267286 w 10724925"/>
              <a:gd name="connsiteY20" fmla="*/ 4023482 h 8314129"/>
              <a:gd name="connsiteX21" fmla="*/ 281353 w 10724925"/>
              <a:gd name="connsiteY21" fmla="*/ 4150092 h 8314129"/>
              <a:gd name="connsiteX22" fmla="*/ 309489 w 10724925"/>
              <a:gd name="connsiteY22" fmla="*/ 4529919 h 8314129"/>
              <a:gd name="connsiteX23" fmla="*/ 281353 w 10724925"/>
              <a:gd name="connsiteY23" fmla="*/ 5008221 h 8314129"/>
              <a:gd name="connsiteX24" fmla="*/ 253218 w 10724925"/>
              <a:gd name="connsiteY24" fmla="*/ 5191101 h 8314129"/>
              <a:gd name="connsiteX25" fmla="*/ 239150 w 10724925"/>
              <a:gd name="connsiteY25" fmla="*/ 5514658 h 8314129"/>
              <a:gd name="connsiteX26" fmla="*/ 225083 w 10724925"/>
              <a:gd name="connsiteY26" fmla="*/ 5584996 h 8314129"/>
              <a:gd name="connsiteX27" fmla="*/ 211015 w 10724925"/>
              <a:gd name="connsiteY27" fmla="*/ 5824147 h 8314129"/>
              <a:gd name="connsiteX28" fmla="*/ 225083 w 10724925"/>
              <a:gd name="connsiteY28" fmla="*/ 6513464 h 8314129"/>
              <a:gd name="connsiteX29" fmla="*/ 267286 w 10724925"/>
              <a:gd name="connsiteY29" fmla="*/ 6738547 h 8314129"/>
              <a:gd name="connsiteX30" fmla="*/ 309489 w 10724925"/>
              <a:gd name="connsiteY30" fmla="*/ 6921427 h 8314129"/>
              <a:gd name="connsiteX31" fmla="*/ 351692 w 10724925"/>
              <a:gd name="connsiteY31" fmla="*/ 7033969 h 8314129"/>
              <a:gd name="connsiteX32" fmla="*/ 393895 w 10724925"/>
              <a:gd name="connsiteY32" fmla="*/ 7216849 h 8314129"/>
              <a:gd name="connsiteX33" fmla="*/ 407963 w 10724925"/>
              <a:gd name="connsiteY33" fmla="*/ 7371593 h 8314129"/>
              <a:gd name="connsiteX34" fmla="*/ 422030 w 10724925"/>
              <a:gd name="connsiteY34" fmla="*/ 7427864 h 8314129"/>
              <a:gd name="connsiteX35" fmla="*/ 520504 w 10724925"/>
              <a:gd name="connsiteY35" fmla="*/ 7638879 h 8314129"/>
              <a:gd name="connsiteX36" fmla="*/ 548640 w 10724925"/>
              <a:gd name="connsiteY36" fmla="*/ 7667015 h 8314129"/>
              <a:gd name="connsiteX37" fmla="*/ 633046 w 10724925"/>
              <a:gd name="connsiteY37" fmla="*/ 7765489 h 8314129"/>
              <a:gd name="connsiteX38" fmla="*/ 731520 w 10724925"/>
              <a:gd name="connsiteY38" fmla="*/ 7878030 h 8314129"/>
              <a:gd name="connsiteX39" fmla="*/ 829993 w 10724925"/>
              <a:gd name="connsiteY39" fmla="*/ 7920233 h 8314129"/>
              <a:gd name="connsiteX40" fmla="*/ 984738 w 10724925"/>
              <a:gd name="connsiteY40" fmla="*/ 8004639 h 8314129"/>
              <a:gd name="connsiteX41" fmla="*/ 1153550 w 10724925"/>
              <a:gd name="connsiteY41" fmla="*/ 8060910 h 8314129"/>
              <a:gd name="connsiteX42" fmla="*/ 1280160 w 10724925"/>
              <a:gd name="connsiteY42" fmla="*/ 8103113 h 8314129"/>
              <a:gd name="connsiteX43" fmla="*/ 1702190 w 10724925"/>
              <a:gd name="connsiteY43" fmla="*/ 8131249 h 8314129"/>
              <a:gd name="connsiteX44" fmla="*/ 1758461 w 10724925"/>
              <a:gd name="connsiteY44" fmla="*/ 8159384 h 8314129"/>
              <a:gd name="connsiteX45" fmla="*/ 2602523 w 10724925"/>
              <a:gd name="connsiteY45" fmla="*/ 8145316 h 8314129"/>
              <a:gd name="connsiteX46" fmla="*/ 2715064 w 10724925"/>
              <a:gd name="connsiteY46" fmla="*/ 8131249 h 8314129"/>
              <a:gd name="connsiteX47" fmla="*/ 2869809 w 10724925"/>
              <a:gd name="connsiteY47" fmla="*/ 8117181 h 8314129"/>
              <a:gd name="connsiteX48" fmla="*/ 3137095 w 10724925"/>
              <a:gd name="connsiteY48" fmla="*/ 7962436 h 8314129"/>
              <a:gd name="connsiteX49" fmla="*/ 3221501 w 10724925"/>
              <a:gd name="connsiteY49" fmla="*/ 7878030 h 8314129"/>
              <a:gd name="connsiteX50" fmla="*/ 3291840 w 10724925"/>
              <a:gd name="connsiteY50" fmla="*/ 7779556 h 8314129"/>
              <a:gd name="connsiteX51" fmla="*/ 3376246 w 10724925"/>
              <a:gd name="connsiteY51" fmla="*/ 7667015 h 8314129"/>
              <a:gd name="connsiteX52" fmla="*/ 3404381 w 10724925"/>
              <a:gd name="connsiteY52" fmla="*/ 7582609 h 8314129"/>
              <a:gd name="connsiteX53" fmla="*/ 3474720 w 10724925"/>
              <a:gd name="connsiteY53" fmla="*/ 7427864 h 8314129"/>
              <a:gd name="connsiteX54" fmla="*/ 3559126 w 10724925"/>
              <a:gd name="connsiteY54" fmla="*/ 7118375 h 8314129"/>
              <a:gd name="connsiteX55" fmla="*/ 3573193 w 10724925"/>
              <a:gd name="connsiteY55" fmla="*/ 6963630 h 8314129"/>
              <a:gd name="connsiteX56" fmla="*/ 3601329 w 10724925"/>
              <a:gd name="connsiteY56" fmla="*/ 6752615 h 8314129"/>
              <a:gd name="connsiteX57" fmla="*/ 3587261 w 10724925"/>
              <a:gd name="connsiteY57" fmla="*/ 6640073 h 8314129"/>
              <a:gd name="connsiteX58" fmla="*/ 3559126 w 10724925"/>
              <a:gd name="connsiteY58" fmla="*/ 6161772 h 8314129"/>
              <a:gd name="connsiteX59" fmla="*/ 3615396 w 10724925"/>
              <a:gd name="connsiteY59" fmla="*/ 5669402 h 8314129"/>
              <a:gd name="connsiteX60" fmla="*/ 3671667 w 10724925"/>
              <a:gd name="connsiteY60" fmla="*/ 5542793 h 8314129"/>
              <a:gd name="connsiteX61" fmla="*/ 3699803 w 10724925"/>
              <a:gd name="connsiteY61" fmla="*/ 5514658 h 8314129"/>
              <a:gd name="connsiteX62" fmla="*/ 3727938 w 10724925"/>
              <a:gd name="connsiteY62" fmla="*/ 5458387 h 8314129"/>
              <a:gd name="connsiteX63" fmla="*/ 3784209 w 10724925"/>
              <a:gd name="connsiteY63" fmla="*/ 5402116 h 8314129"/>
              <a:gd name="connsiteX64" fmla="*/ 3812344 w 10724925"/>
              <a:gd name="connsiteY64" fmla="*/ 5317710 h 8314129"/>
              <a:gd name="connsiteX65" fmla="*/ 3826412 w 10724925"/>
              <a:gd name="connsiteY65" fmla="*/ 5275507 h 8314129"/>
              <a:gd name="connsiteX66" fmla="*/ 3868615 w 10724925"/>
              <a:gd name="connsiteY66" fmla="*/ 5233304 h 8314129"/>
              <a:gd name="connsiteX67" fmla="*/ 3924886 w 10724925"/>
              <a:gd name="connsiteY67" fmla="*/ 5162966 h 8314129"/>
              <a:gd name="connsiteX68" fmla="*/ 3967089 w 10724925"/>
              <a:gd name="connsiteY68" fmla="*/ 5148898 h 8314129"/>
              <a:gd name="connsiteX69" fmla="*/ 3962546 w 10724925"/>
              <a:gd name="connsiteY69" fmla="*/ 5026831 h 8314129"/>
              <a:gd name="connsiteX70" fmla="*/ 3882683 w 10724925"/>
              <a:gd name="connsiteY70" fmla="*/ 4966018 h 8314129"/>
              <a:gd name="connsiteX71" fmla="*/ 3693673 w 10724925"/>
              <a:gd name="connsiteY71" fmla="*/ 4301661 h 8314129"/>
              <a:gd name="connsiteX72" fmla="*/ 3702050 w 10724925"/>
              <a:gd name="connsiteY72" fmla="*/ 4054793 h 8314129"/>
              <a:gd name="connsiteX73" fmla="*/ 3961618 w 10724925"/>
              <a:gd name="connsiteY73" fmla="*/ 3275159 h 8314129"/>
              <a:gd name="connsiteX74" fmla="*/ 3965721 w 10724925"/>
              <a:gd name="connsiteY74" fmla="*/ 3218229 h 8314129"/>
              <a:gd name="connsiteX75" fmla="*/ 4029710 w 10724925"/>
              <a:gd name="connsiteY75" fmla="*/ 3212539 h 8314129"/>
              <a:gd name="connsiteX76" fmla="*/ 5201089 w 10724925"/>
              <a:gd name="connsiteY76" fmla="*/ 2562250 h 8314129"/>
              <a:gd name="connsiteX77" fmla="*/ 6404683 w 10724925"/>
              <a:gd name="connsiteY77" fmla="*/ 3215493 h 8314129"/>
              <a:gd name="connsiteX78" fmla="*/ 6463909 w 10724925"/>
              <a:gd name="connsiteY78" fmla="*/ 3287639 h 8314129"/>
              <a:gd name="connsiteX79" fmla="*/ 6689431 w 10724925"/>
              <a:gd name="connsiteY79" fmla="*/ 3886127 h 8314129"/>
              <a:gd name="connsiteX80" fmla="*/ 6688773 w 10724925"/>
              <a:gd name="connsiteY80" fmla="*/ 4575151 h 8314129"/>
              <a:gd name="connsiteX81" fmla="*/ 6465935 w 10724925"/>
              <a:gd name="connsiteY81" fmla="*/ 5010956 h 8314129"/>
              <a:gd name="connsiteX82" fmla="*/ 6461394 w 10724925"/>
              <a:gd name="connsiteY82" fmla="*/ 5078559 h 8314129"/>
              <a:gd name="connsiteX83" fmla="*/ 6732953 w 10724925"/>
              <a:gd name="connsiteY83" fmla="*/ 7129316 h 8314129"/>
              <a:gd name="connsiteX84" fmla="*/ 8932984 w 10724925"/>
              <a:gd name="connsiteY84" fmla="*/ 8314129 h 8314129"/>
              <a:gd name="connsiteX85" fmla="*/ 10691446 w 10724925"/>
              <a:gd name="connsiteY85" fmla="*/ 6429058 h 8314129"/>
              <a:gd name="connsiteX86" fmla="*/ 10086535 w 10724925"/>
              <a:gd name="connsiteY86" fmla="*/ 1252147 h 8314129"/>
              <a:gd name="connsiteX87" fmla="*/ 10072467 w 10724925"/>
              <a:gd name="connsiteY87" fmla="*/ 970793 h 8314129"/>
              <a:gd name="connsiteX88" fmla="*/ 9931790 w 10724925"/>
              <a:gd name="connsiteY88" fmla="*/ 534695 h 8314129"/>
              <a:gd name="connsiteX89" fmla="*/ 9720775 w 10724925"/>
              <a:gd name="connsiteY89" fmla="*/ 478424 h 8314129"/>
              <a:gd name="connsiteX90" fmla="*/ 8764172 w 10724925"/>
              <a:gd name="connsiteY90" fmla="*/ 239274 h 8314129"/>
              <a:gd name="connsiteX91" fmla="*/ 8285871 w 10724925"/>
              <a:gd name="connsiteY91" fmla="*/ 225205 h 8314129"/>
              <a:gd name="connsiteX92" fmla="*/ 7666892 w 10724925"/>
              <a:gd name="connsiteY92" fmla="*/ 520627 h 8314129"/>
              <a:gd name="connsiteX93" fmla="*/ 7160455 w 10724925"/>
              <a:gd name="connsiteY93" fmla="*/ 492492 h 8314129"/>
              <a:gd name="connsiteX94" fmla="*/ 6907236 w 10724925"/>
              <a:gd name="connsiteY94" fmla="*/ 464356 h 8314129"/>
              <a:gd name="connsiteX95" fmla="*/ 6386732 w 10724925"/>
              <a:gd name="connsiteY95" fmla="*/ 436221 h 8314129"/>
              <a:gd name="connsiteX96" fmla="*/ 5725550 w 10724925"/>
              <a:gd name="connsiteY96" fmla="*/ 337747 h 8314129"/>
              <a:gd name="connsiteX97" fmla="*/ 5514535 w 10724925"/>
              <a:gd name="connsiteY97" fmla="*/ 295544 h 8314129"/>
              <a:gd name="connsiteX98" fmla="*/ 4895556 w 10724925"/>
              <a:gd name="connsiteY98" fmla="*/ 225206 h 8314129"/>
              <a:gd name="connsiteX99" fmla="*/ 4501661 w 10724925"/>
              <a:gd name="connsiteY99" fmla="*/ 140799 h 8314129"/>
              <a:gd name="connsiteX100" fmla="*/ 4304713 w 10724925"/>
              <a:gd name="connsiteY100" fmla="*/ 84529 h 8314129"/>
              <a:gd name="connsiteX101" fmla="*/ 4079630 w 10724925"/>
              <a:gd name="connsiteY101" fmla="*/ 42326 h 8314129"/>
              <a:gd name="connsiteX102" fmla="*/ 3896750 w 10724925"/>
              <a:gd name="connsiteY102" fmla="*/ 28258 h 8314129"/>
              <a:gd name="connsiteX103" fmla="*/ 3854547 w 10724925"/>
              <a:gd name="connsiteY103" fmla="*/ 14190 h 8314129"/>
              <a:gd name="connsiteX104" fmla="*/ 3432516 w 10724925"/>
              <a:gd name="connsiteY104" fmla="*/ 14190 h 8314129"/>
              <a:gd name="connsiteX105" fmla="*/ 3263704 w 10724925"/>
              <a:gd name="connsiteY105" fmla="*/ 42326 h 8314129"/>
              <a:gd name="connsiteX106" fmla="*/ 2982350 w 10724925"/>
              <a:gd name="connsiteY106" fmla="*/ 56393 h 8314129"/>
              <a:gd name="connsiteX107" fmla="*/ 2799470 w 10724925"/>
              <a:gd name="connsiteY107" fmla="*/ 70461 h 8314129"/>
              <a:gd name="connsiteX108" fmla="*/ 2433710 w 10724925"/>
              <a:gd name="connsiteY108" fmla="*/ 126732 h 8314129"/>
              <a:gd name="connsiteX109" fmla="*/ 1491175 w 10724925"/>
              <a:gd name="connsiteY109" fmla="*/ 154867 h 8314129"/>
              <a:gd name="connsiteX110" fmla="*/ 1406769 w 10724925"/>
              <a:gd name="connsiteY110" fmla="*/ 168935 h 8314129"/>
              <a:gd name="connsiteX111" fmla="*/ 1364566 w 10724925"/>
              <a:gd name="connsiteY111" fmla="*/ 183002 h 8314129"/>
              <a:gd name="connsiteX112" fmla="*/ 1237956 w 10724925"/>
              <a:gd name="connsiteY112" fmla="*/ 197070 h 8314129"/>
              <a:gd name="connsiteX113" fmla="*/ 1083212 w 10724925"/>
              <a:gd name="connsiteY113" fmla="*/ 225206 h 8314129"/>
              <a:gd name="connsiteX114" fmla="*/ 970670 w 10724925"/>
              <a:gd name="connsiteY114" fmla="*/ 239273 h 8314129"/>
              <a:gd name="connsiteX115" fmla="*/ 858129 w 10724925"/>
              <a:gd name="connsiteY115" fmla="*/ 267409 h 8314129"/>
              <a:gd name="connsiteX116" fmla="*/ 858129 w 10724925"/>
              <a:gd name="connsiteY116" fmla="*/ 281476 h 8314129"/>
              <a:gd name="connsiteX117" fmla="*/ 858129 w 10724925"/>
              <a:gd name="connsiteY117" fmla="*/ 281476 h 8314129"/>
              <a:gd name="connsiteX0" fmla="*/ 900332 w 10724604"/>
              <a:gd name="connsiteY0" fmla="*/ 253341 h 8314129"/>
              <a:gd name="connsiteX1" fmla="*/ 900332 w 10724604"/>
              <a:gd name="connsiteY1" fmla="*/ 253341 h 8314129"/>
              <a:gd name="connsiteX2" fmla="*/ 759655 w 10724604"/>
              <a:gd name="connsiteY2" fmla="*/ 295544 h 8314129"/>
              <a:gd name="connsiteX3" fmla="*/ 548640 w 10724604"/>
              <a:gd name="connsiteY3" fmla="*/ 450289 h 8314129"/>
              <a:gd name="connsiteX4" fmla="*/ 450166 w 10724604"/>
              <a:gd name="connsiteY4" fmla="*/ 520627 h 8314129"/>
              <a:gd name="connsiteX5" fmla="*/ 393895 w 10724604"/>
              <a:gd name="connsiteY5" fmla="*/ 576898 h 8314129"/>
              <a:gd name="connsiteX6" fmla="*/ 239150 w 10724604"/>
              <a:gd name="connsiteY6" fmla="*/ 703507 h 8314129"/>
              <a:gd name="connsiteX7" fmla="*/ 182880 w 10724604"/>
              <a:gd name="connsiteY7" fmla="*/ 787913 h 8314129"/>
              <a:gd name="connsiteX8" fmla="*/ 168812 w 10724604"/>
              <a:gd name="connsiteY8" fmla="*/ 844184 h 8314129"/>
              <a:gd name="connsiteX9" fmla="*/ 126609 w 10724604"/>
              <a:gd name="connsiteY9" fmla="*/ 956726 h 8314129"/>
              <a:gd name="connsiteX10" fmla="*/ 98473 w 10724604"/>
              <a:gd name="connsiteY10" fmla="*/ 1153673 h 8314129"/>
              <a:gd name="connsiteX11" fmla="*/ 14067 w 10724604"/>
              <a:gd name="connsiteY11" fmla="*/ 1702313 h 8314129"/>
              <a:gd name="connsiteX12" fmla="*/ 0 w 10724604"/>
              <a:gd name="connsiteY12" fmla="*/ 2307224 h 8314129"/>
              <a:gd name="connsiteX13" fmla="*/ 14067 w 10724604"/>
              <a:gd name="connsiteY13" fmla="*/ 2377562 h 8314129"/>
              <a:gd name="connsiteX14" fmla="*/ 42203 w 10724604"/>
              <a:gd name="connsiteY14" fmla="*/ 2447901 h 8314129"/>
              <a:gd name="connsiteX15" fmla="*/ 56270 w 10724604"/>
              <a:gd name="connsiteY15" fmla="*/ 2644849 h 8314129"/>
              <a:gd name="connsiteX16" fmla="*/ 98473 w 10724604"/>
              <a:gd name="connsiteY16" fmla="*/ 2869932 h 8314129"/>
              <a:gd name="connsiteX17" fmla="*/ 126609 w 10724604"/>
              <a:gd name="connsiteY17" fmla="*/ 3066879 h 8314129"/>
              <a:gd name="connsiteX18" fmla="*/ 168812 w 10724604"/>
              <a:gd name="connsiteY18" fmla="*/ 3502978 h 8314129"/>
              <a:gd name="connsiteX19" fmla="*/ 182880 w 10724604"/>
              <a:gd name="connsiteY19" fmla="*/ 3573316 h 8314129"/>
              <a:gd name="connsiteX20" fmla="*/ 267286 w 10724604"/>
              <a:gd name="connsiteY20" fmla="*/ 4023482 h 8314129"/>
              <a:gd name="connsiteX21" fmla="*/ 281353 w 10724604"/>
              <a:gd name="connsiteY21" fmla="*/ 4150092 h 8314129"/>
              <a:gd name="connsiteX22" fmla="*/ 309489 w 10724604"/>
              <a:gd name="connsiteY22" fmla="*/ 4529919 h 8314129"/>
              <a:gd name="connsiteX23" fmla="*/ 281353 w 10724604"/>
              <a:gd name="connsiteY23" fmla="*/ 5008221 h 8314129"/>
              <a:gd name="connsiteX24" fmla="*/ 253218 w 10724604"/>
              <a:gd name="connsiteY24" fmla="*/ 5191101 h 8314129"/>
              <a:gd name="connsiteX25" fmla="*/ 239150 w 10724604"/>
              <a:gd name="connsiteY25" fmla="*/ 5514658 h 8314129"/>
              <a:gd name="connsiteX26" fmla="*/ 225083 w 10724604"/>
              <a:gd name="connsiteY26" fmla="*/ 5584996 h 8314129"/>
              <a:gd name="connsiteX27" fmla="*/ 211015 w 10724604"/>
              <a:gd name="connsiteY27" fmla="*/ 5824147 h 8314129"/>
              <a:gd name="connsiteX28" fmla="*/ 225083 w 10724604"/>
              <a:gd name="connsiteY28" fmla="*/ 6513464 h 8314129"/>
              <a:gd name="connsiteX29" fmla="*/ 267286 w 10724604"/>
              <a:gd name="connsiteY29" fmla="*/ 6738547 h 8314129"/>
              <a:gd name="connsiteX30" fmla="*/ 309489 w 10724604"/>
              <a:gd name="connsiteY30" fmla="*/ 6921427 h 8314129"/>
              <a:gd name="connsiteX31" fmla="*/ 351692 w 10724604"/>
              <a:gd name="connsiteY31" fmla="*/ 7033969 h 8314129"/>
              <a:gd name="connsiteX32" fmla="*/ 393895 w 10724604"/>
              <a:gd name="connsiteY32" fmla="*/ 7216849 h 8314129"/>
              <a:gd name="connsiteX33" fmla="*/ 407963 w 10724604"/>
              <a:gd name="connsiteY33" fmla="*/ 7371593 h 8314129"/>
              <a:gd name="connsiteX34" fmla="*/ 422030 w 10724604"/>
              <a:gd name="connsiteY34" fmla="*/ 7427864 h 8314129"/>
              <a:gd name="connsiteX35" fmla="*/ 520504 w 10724604"/>
              <a:gd name="connsiteY35" fmla="*/ 7638879 h 8314129"/>
              <a:gd name="connsiteX36" fmla="*/ 548640 w 10724604"/>
              <a:gd name="connsiteY36" fmla="*/ 7667015 h 8314129"/>
              <a:gd name="connsiteX37" fmla="*/ 633046 w 10724604"/>
              <a:gd name="connsiteY37" fmla="*/ 7765489 h 8314129"/>
              <a:gd name="connsiteX38" fmla="*/ 731520 w 10724604"/>
              <a:gd name="connsiteY38" fmla="*/ 7878030 h 8314129"/>
              <a:gd name="connsiteX39" fmla="*/ 829993 w 10724604"/>
              <a:gd name="connsiteY39" fmla="*/ 7920233 h 8314129"/>
              <a:gd name="connsiteX40" fmla="*/ 984738 w 10724604"/>
              <a:gd name="connsiteY40" fmla="*/ 8004639 h 8314129"/>
              <a:gd name="connsiteX41" fmla="*/ 1153550 w 10724604"/>
              <a:gd name="connsiteY41" fmla="*/ 8060910 h 8314129"/>
              <a:gd name="connsiteX42" fmla="*/ 1280160 w 10724604"/>
              <a:gd name="connsiteY42" fmla="*/ 8103113 h 8314129"/>
              <a:gd name="connsiteX43" fmla="*/ 1702190 w 10724604"/>
              <a:gd name="connsiteY43" fmla="*/ 8131249 h 8314129"/>
              <a:gd name="connsiteX44" fmla="*/ 1758461 w 10724604"/>
              <a:gd name="connsiteY44" fmla="*/ 8159384 h 8314129"/>
              <a:gd name="connsiteX45" fmla="*/ 2602523 w 10724604"/>
              <a:gd name="connsiteY45" fmla="*/ 8145316 h 8314129"/>
              <a:gd name="connsiteX46" fmla="*/ 2715064 w 10724604"/>
              <a:gd name="connsiteY46" fmla="*/ 8131249 h 8314129"/>
              <a:gd name="connsiteX47" fmla="*/ 2869809 w 10724604"/>
              <a:gd name="connsiteY47" fmla="*/ 8117181 h 8314129"/>
              <a:gd name="connsiteX48" fmla="*/ 3137095 w 10724604"/>
              <a:gd name="connsiteY48" fmla="*/ 7962436 h 8314129"/>
              <a:gd name="connsiteX49" fmla="*/ 3221501 w 10724604"/>
              <a:gd name="connsiteY49" fmla="*/ 7878030 h 8314129"/>
              <a:gd name="connsiteX50" fmla="*/ 3291840 w 10724604"/>
              <a:gd name="connsiteY50" fmla="*/ 7779556 h 8314129"/>
              <a:gd name="connsiteX51" fmla="*/ 3376246 w 10724604"/>
              <a:gd name="connsiteY51" fmla="*/ 7667015 h 8314129"/>
              <a:gd name="connsiteX52" fmla="*/ 3404381 w 10724604"/>
              <a:gd name="connsiteY52" fmla="*/ 7582609 h 8314129"/>
              <a:gd name="connsiteX53" fmla="*/ 3474720 w 10724604"/>
              <a:gd name="connsiteY53" fmla="*/ 7427864 h 8314129"/>
              <a:gd name="connsiteX54" fmla="*/ 3559126 w 10724604"/>
              <a:gd name="connsiteY54" fmla="*/ 7118375 h 8314129"/>
              <a:gd name="connsiteX55" fmla="*/ 3573193 w 10724604"/>
              <a:gd name="connsiteY55" fmla="*/ 6963630 h 8314129"/>
              <a:gd name="connsiteX56" fmla="*/ 3601329 w 10724604"/>
              <a:gd name="connsiteY56" fmla="*/ 6752615 h 8314129"/>
              <a:gd name="connsiteX57" fmla="*/ 3587261 w 10724604"/>
              <a:gd name="connsiteY57" fmla="*/ 6640073 h 8314129"/>
              <a:gd name="connsiteX58" fmla="*/ 3559126 w 10724604"/>
              <a:gd name="connsiteY58" fmla="*/ 6161772 h 8314129"/>
              <a:gd name="connsiteX59" fmla="*/ 3615396 w 10724604"/>
              <a:gd name="connsiteY59" fmla="*/ 5669402 h 8314129"/>
              <a:gd name="connsiteX60" fmla="*/ 3671667 w 10724604"/>
              <a:gd name="connsiteY60" fmla="*/ 5542793 h 8314129"/>
              <a:gd name="connsiteX61" fmla="*/ 3699803 w 10724604"/>
              <a:gd name="connsiteY61" fmla="*/ 5514658 h 8314129"/>
              <a:gd name="connsiteX62" fmla="*/ 3727938 w 10724604"/>
              <a:gd name="connsiteY62" fmla="*/ 5458387 h 8314129"/>
              <a:gd name="connsiteX63" fmla="*/ 3784209 w 10724604"/>
              <a:gd name="connsiteY63" fmla="*/ 5402116 h 8314129"/>
              <a:gd name="connsiteX64" fmla="*/ 3812344 w 10724604"/>
              <a:gd name="connsiteY64" fmla="*/ 5317710 h 8314129"/>
              <a:gd name="connsiteX65" fmla="*/ 3826412 w 10724604"/>
              <a:gd name="connsiteY65" fmla="*/ 5275507 h 8314129"/>
              <a:gd name="connsiteX66" fmla="*/ 3868615 w 10724604"/>
              <a:gd name="connsiteY66" fmla="*/ 5233304 h 8314129"/>
              <a:gd name="connsiteX67" fmla="*/ 3924886 w 10724604"/>
              <a:gd name="connsiteY67" fmla="*/ 5162966 h 8314129"/>
              <a:gd name="connsiteX68" fmla="*/ 3967089 w 10724604"/>
              <a:gd name="connsiteY68" fmla="*/ 5148898 h 8314129"/>
              <a:gd name="connsiteX69" fmla="*/ 3962546 w 10724604"/>
              <a:gd name="connsiteY69" fmla="*/ 5026831 h 8314129"/>
              <a:gd name="connsiteX70" fmla="*/ 3882683 w 10724604"/>
              <a:gd name="connsiteY70" fmla="*/ 4966018 h 8314129"/>
              <a:gd name="connsiteX71" fmla="*/ 3693673 w 10724604"/>
              <a:gd name="connsiteY71" fmla="*/ 4301661 h 8314129"/>
              <a:gd name="connsiteX72" fmla="*/ 3702050 w 10724604"/>
              <a:gd name="connsiteY72" fmla="*/ 4054793 h 8314129"/>
              <a:gd name="connsiteX73" fmla="*/ 3961618 w 10724604"/>
              <a:gd name="connsiteY73" fmla="*/ 3275159 h 8314129"/>
              <a:gd name="connsiteX74" fmla="*/ 3965721 w 10724604"/>
              <a:gd name="connsiteY74" fmla="*/ 3218229 h 8314129"/>
              <a:gd name="connsiteX75" fmla="*/ 4029710 w 10724604"/>
              <a:gd name="connsiteY75" fmla="*/ 3212539 h 8314129"/>
              <a:gd name="connsiteX76" fmla="*/ 5201089 w 10724604"/>
              <a:gd name="connsiteY76" fmla="*/ 2562250 h 8314129"/>
              <a:gd name="connsiteX77" fmla="*/ 6404683 w 10724604"/>
              <a:gd name="connsiteY77" fmla="*/ 3215493 h 8314129"/>
              <a:gd name="connsiteX78" fmla="*/ 6463909 w 10724604"/>
              <a:gd name="connsiteY78" fmla="*/ 3287639 h 8314129"/>
              <a:gd name="connsiteX79" fmla="*/ 6689431 w 10724604"/>
              <a:gd name="connsiteY79" fmla="*/ 3886127 h 8314129"/>
              <a:gd name="connsiteX80" fmla="*/ 6688773 w 10724604"/>
              <a:gd name="connsiteY80" fmla="*/ 4575151 h 8314129"/>
              <a:gd name="connsiteX81" fmla="*/ 6465935 w 10724604"/>
              <a:gd name="connsiteY81" fmla="*/ 5010956 h 8314129"/>
              <a:gd name="connsiteX82" fmla="*/ 6461394 w 10724604"/>
              <a:gd name="connsiteY82" fmla="*/ 5078559 h 8314129"/>
              <a:gd name="connsiteX83" fmla="*/ 6732953 w 10724604"/>
              <a:gd name="connsiteY83" fmla="*/ 7129316 h 8314129"/>
              <a:gd name="connsiteX84" fmla="*/ 8932984 w 10724604"/>
              <a:gd name="connsiteY84" fmla="*/ 8314129 h 8314129"/>
              <a:gd name="connsiteX85" fmla="*/ 10691446 w 10724604"/>
              <a:gd name="connsiteY85" fmla="*/ 6429058 h 8314129"/>
              <a:gd name="connsiteX86" fmla="*/ 10072467 w 10724604"/>
              <a:gd name="connsiteY86" fmla="*/ 970793 h 8314129"/>
              <a:gd name="connsiteX87" fmla="*/ 9931790 w 10724604"/>
              <a:gd name="connsiteY87" fmla="*/ 534695 h 8314129"/>
              <a:gd name="connsiteX88" fmla="*/ 9720775 w 10724604"/>
              <a:gd name="connsiteY88" fmla="*/ 478424 h 8314129"/>
              <a:gd name="connsiteX89" fmla="*/ 8764172 w 10724604"/>
              <a:gd name="connsiteY89" fmla="*/ 239274 h 8314129"/>
              <a:gd name="connsiteX90" fmla="*/ 8285871 w 10724604"/>
              <a:gd name="connsiteY90" fmla="*/ 225205 h 8314129"/>
              <a:gd name="connsiteX91" fmla="*/ 7666892 w 10724604"/>
              <a:gd name="connsiteY91" fmla="*/ 520627 h 8314129"/>
              <a:gd name="connsiteX92" fmla="*/ 7160455 w 10724604"/>
              <a:gd name="connsiteY92" fmla="*/ 492492 h 8314129"/>
              <a:gd name="connsiteX93" fmla="*/ 6907236 w 10724604"/>
              <a:gd name="connsiteY93" fmla="*/ 464356 h 8314129"/>
              <a:gd name="connsiteX94" fmla="*/ 6386732 w 10724604"/>
              <a:gd name="connsiteY94" fmla="*/ 436221 h 8314129"/>
              <a:gd name="connsiteX95" fmla="*/ 5725550 w 10724604"/>
              <a:gd name="connsiteY95" fmla="*/ 337747 h 8314129"/>
              <a:gd name="connsiteX96" fmla="*/ 5514535 w 10724604"/>
              <a:gd name="connsiteY96" fmla="*/ 295544 h 8314129"/>
              <a:gd name="connsiteX97" fmla="*/ 4895556 w 10724604"/>
              <a:gd name="connsiteY97" fmla="*/ 225206 h 8314129"/>
              <a:gd name="connsiteX98" fmla="*/ 4501661 w 10724604"/>
              <a:gd name="connsiteY98" fmla="*/ 140799 h 8314129"/>
              <a:gd name="connsiteX99" fmla="*/ 4304713 w 10724604"/>
              <a:gd name="connsiteY99" fmla="*/ 84529 h 8314129"/>
              <a:gd name="connsiteX100" fmla="*/ 4079630 w 10724604"/>
              <a:gd name="connsiteY100" fmla="*/ 42326 h 8314129"/>
              <a:gd name="connsiteX101" fmla="*/ 3896750 w 10724604"/>
              <a:gd name="connsiteY101" fmla="*/ 28258 h 8314129"/>
              <a:gd name="connsiteX102" fmla="*/ 3854547 w 10724604"/>
              <a:gd name="connsiteY102" fmla="*/ 14190 h 8314129"/>
              <a:gd name="connsiteX103" fmla="*/ 3432516 w 10724604"/>
              <a:gd name="connsiteY103" fmla="*/ 14190 h 8314129"/>
              <a:gd name="connsiteX104" fmla="*/ 3263704 w 10724604"/>
              <a:gd name="connsiteY104" fmla="*/ 42326 h 8314129"/>
              <a:gd name="connsiteX105" fmla="*/ 2982350 w 10724604"/>
              <a:gd name="connsiteY105" fmla="*/ 56393 h 8314129"/>
              <a:gd name="connsiteX106" fmla="*/ 2799470 w 10724604"/>
              <a:gd name="connsiteY106" fmla="*/ 70461 h 8314129"/>
              <a:gd name="connsiteX107" fmla="*/ 2433710 w 10724604"/>
              <a:gd name="connsiteY107" fmla="*/ 126732 h 8314129"/>
              <a:gd name="connsiteX108" fmla="*/ 1491175 w 10724604"/>
              <a:gd name="connsiteY108" fmla="*/ 154867 h 8314129"/>
              <a:gd name="connsiteX109" fmla="*/ 1406769 w 10724604"/>
              <a:gd name="connsiteY109" fmla="*/ 168935 h 8314129"/>
              <a:gd name="connsiteX110" fmla="*/ 1364566 w 10724604"/>
              <a:gd name="connsiteY110" fmla="*/ 183002 h 8314129"/>
              <a:gd name="connsiteX111" fmla="*/ 1237956 w 10724604"/>
              <a:gd name="connsiteY111" fmla="*/ 197070 h 8314129"/>
              <a:gd name="connsiteX112" fmla="*/ 1083212 w 10724604"/>
              <a:gd name="connsiteY112" fmla="*/ 225206 h 8314129"/>
              <a:gd name="connsiteX113" fmla="*/ 970670 w 10724604"/>
              <a:gd name="connsiteY113" fmla="*/ 239273 h 8314129"/>
              <a:gd name="connsiteX114" fmla="*/ 858129 w 10724604"/>
              <a:gd name="connsiteY114" fmla="*/ 267409 h 8314129"/>
              <a:gd name="connsiteX115" fmla="*/ 858129 w 10724604"/>
              <a:gd name="connsiteY115" fmla="*/ 281476 h 8314129"/>
              <a:gd name="connsiteX116" fmla="*/ 858129 w 10724604"/>
              <a:gd name="connsiteY116" fmla="*/ 281476 h 8314129"/>
              <a:gd name="connsiteX0" fmla="*/ 900332 w 10715013"/>
              <a:gd name="connsiteY0" fmla="*/ 253341 h 8314129"/>
              <a:gd name="connsiteX1" fmla="*/ 900332 w 10715013"/>
              <a:gd name="connsiteY1" fmla="*/ 253341 h 8314129"/>
              <a:gd name="connsiteX2" fmla="*/ 759655 w 10715013"/>
              <a:gd name="connsiteY2" fmla="*/ 295544 h 8314129"/>
              <a:gd name="connsiteX3" fmla="*/ 548640 w 10715013"/>
              <a:gd name="connsiteY3" fmla="*/ 450289 h 8314129"/>
              <a:gd name="connsiteX4" fmla="*/ 450166 w 10715013"/>
              <a:gd name="connsiteY4" fmla="*/ 520627 h 8314129"/>
              <a:gd name="connsiteX5" fmla="*/ 393895 w 10715013"/>
              <a:gd name="connsiteY5" fmla="*/ 576898 h 8314129"/>
              <a:gd name="connsiteX6" fmla="*/ 239150 w 10715013"/>
              <a:gd name="connsiteY6" fmla="*/ 703507 h 8314129"/>
              <a:gd name="connsiteX7" fmla="*/ 182880 w 10715013"/>
              <a:gd name="connsiteY7" fmla="*/ 787913 h 8314129"/>
              <a:gd name="connsiteX8" fmla="*/ 168812 w 10715013"/>
              <a:gd name="connsiteY8" fmla="*/ 844184 h 8314129"/>
              <a:gd name="connsiteX9" fmla="*/ 126609 w 10715013"/>
              <a:gd name="connsiteY9" fmla="*/ 956726 h 8314129"/>
              <a:gd name="connsiteX10" fmla="*/ 98473 w 10715013"/>
              <a:gd name="connsiteY10" fmla="*/ 1153673 h 8314129"/>
              <a:gd name="connsiteX11" fmla="*/ 14067 w 10715013"/>
              <a:gd name="connsiteY11" fmla="*/ 1702313 h 8314129"/>
              <a:gd name="connsiteX12" fmla="*/ 0 w 10715013"/>
              <a:gd name="connsiteY12" fmla="*/ 2307224 h 8314129"/>
              <a:gd name="connsiteX13" fmla="*/ 14067 w 10715013"/>
              <a:gd name="connsiteY13" fmla="*/ 2377562 h 8314129"/>
              <a:gd name="connsiteX14" fmla="*/ 42203 w 10715013"/>
              <a:gd name="connsiteY14" fmla="*/ 2447901 h 8314129"/>
              <a:gd name="connsiteX15" fmla="*/ 56270 w 10715013"/>
              <a:gd name="connsiteY15" fmla="*/ 2644849 h 8314129"/>
              <a:gd name="connsiteX16" fmla="*/ 98473 w 10715013"/>
              <a:gd name="connsiteY16" fmla="*/ 2869932 h 8314129"/>
              <a:gd name="connsiteX17" fmla="*/ 126609 w 10715013"/>
              <a:gd name="connsiteY17" fmla="*/ 3066879 h 8314129"/>
              <a:gd name="connsiteX18" fmla="*/ 168812 w 10715013"/>
              <a:gd name="connsiteY18" fmla="*/ 3502978 h 8314129"/>
              <a:gd name="connsiteX19" fmla="*/ 182880 w 10715013"/>
              <a:gd name="connsiteY19" fmla="*/ 3573316 h 8314129"/>
              <a:gd name="connsiteX20" fmla="*/ 267286 w 10715013"/>
              <a:gd name="connsiteY20" fmla="*/ 4023482 h 8314129"/>
              <a:gd name="connsiteX21" fmla="*/ 281353 w 10715013"/>
              <a:gd name="connsiteY21" fmla="*/ 4150092 h 8314129"/>
              <a:gd name="connsiteX22" fmla="*/ 309489 w 10715013"/>
              <a:gd name="connsiteY22" fmla="*/ 4529919 h 8314129"/>
              <a:gd name="connsiteX23" fmla="*/ 281353 w 10715013"/>
              <a:gd name="connsiteY23" fmla="*/ 5008221 h 8314129"/>
              <a:gd name="connsiteX24" fmla="*/ 253218 w 10715013"/>
              <a:gd name="connsiteY24" fmla="*/ 5191101 h 8314129"/>
              <a:gd name="connsiteX25" fmla="*/ 239150 w 10715013"/>
              <a:gd name="connsiteY25" fmla="*/ 5514658 h 8314129"/>
              <a:gd name="connsiteX26" fmla="*/ 225083 w 10715013"/>
              <a:gd name="connsiteY26" fmla="*/ 5584996 h 8314129"/>
              <a:gd name="connsiteX27" fmla="*/ 211015 w 10715013"/>
              <a:gd name="connsiteY27" fmla="*/ 5824147 h 8314129"/>
              <a:gd name="connsiteX28" fmla="*/ 225083 w 10715013"/>
              <a:gd name="connsiteY28" fmla="*/ 6513464 h 8314129"/>
              <a:gd name="connsiteX29" fmla="*/ 267286 w 10715013"/>
              <a:gd name="connsiteY29" fmla="*/ 6738547 h 8314129"/>
              <a:gd name="connsiteX30" fmla="*/ 309489 w 10715013"/>
              <a:gd name="connsiteY30" fmla="*/ 6921427 h 8314129"/>
              <a:gd name="connsiteX31" fmla="*/ 351692 w 10715013"/>
              <a:gd name="connsiteY31" fmla="*/ 7033969 h 8314129"/>
              <a:gd name="connsiteX32" fmla="*/ 393895 w 10715013"/>
              <a:gd name="connsiteY32" fmla="*/ 7216849 h 8314129"/>
              <a:gd name="connsiteX33" fmla="*/ 407963 w 10715013"/>
              <a:gd name="connsiteY33" fmla="*/ 7371593 h 8314129"/>
              <a:gd name="connsiteX34" fmla="*/ 422030 w 10715013"/>
              <a:gd name="connsiteY34" fmla="*/ 7427864 h 8314129"/>
              <a:gd name="connsiteX35" fmla="*/ 520504 w 10715013"/>
              <a:gd name="connsiteY35" fmla="*/ 7638879 h 8314129"/>
              <a:gd name="connsiteX36" fmla="*/ 548640 w 10715013"/>
              <a:gd name="connsiteY36" fmla="*/ 7667015 h 8314129"/>
              <a:gd name="connsiteX37" fmla="*/ 633046 w 10715013"/>
              <a:gd name="connsiteY37" fmla="*/ 7765489 h 8314129"/>
              <a:gd name="connsiteX38" fmla="*/ 731520 w 10715013"/>
              <a:gd name="connsiteY38" fmla="*/ 7878030 h 8314129"/>
              <a:gd name="connsiteX39" fmla="*/ 829993 w 10715013"/>
              <a:gd name="connsiteY39" fmla="*/ 7920233 h 8314129"/>
              <a:gd name="connsiteX40" fmla="*/ 984738 w 10715013"/>
              <a:gd name="connsiteY40" fmla="*/ 8004639 h 8314129"/>
              <a:gd name="connsiteX41" fmla="*/ 1153550 w 10715013"/>
              <a:gd name="connsiteY41" fmla="*/ 8060910 h 8314129"/>
              <a:gd name="connsiteX42" fmla="*/ 1280160 w 10715013"/>
              <a:gd name="connsiteY42" fmla="*/ 8103113 h 8314129"/>
              <a:gd name="connsiteX43" fmla="*/ 1702190 w 10715013"/>
              <a:gd name="connsiteY43" fmla="*/ 8131249 h 8314129"/>
              <a:gd name="connsiteX44" fmla="*/ 1758461 w 10715013"/>
              <a:gd name="connsiteY44" fmla="*/ 8159384 h 8314129"/>
              <a:gd name="connsiteX45" fmla="*/ 2602523 w 10715013"/>
              <a:gd name="connsiteY45" fmla="*/ 8145316 h 8314129"/>
              <a:gd name="connsiteX46" fmla="*/ 2715064 w 10715013"/>
              <a:gd name="connsiteY46" fmla="*/ 8131249 h 8314129"/>
              <a:gd name="connsiteX47" fmla="*/ 2869809 w 10715013"/>
              <a:gd name="connsiteY47" fmla="*/ 8117181 h 8314129"/>
              <a:gd name="connsiteX48" fmla="*/ 3137095 w 10715013"/>
              <a:gd name="connsiteY48" fmla="*/ 7962436 h 8314129"/>
              <a:gd name="connsiteX49" fmla="*/ 3221501 w 10715013"/>
              <a:gd name="connsiteY49" fmla="*/ 7878030 h 8314129"/>
              <a:gd name="connsiteX50" fmla="*/ 3291840 w 10715013"/>
              <a:gd name="connsiteY50" fmla="*/ 7779556 h 8314129"/>
              <a:gd name="connsiteX51" fmla="*/ 3376246 w 10715013"/>
              <a:gd name="connsiteY51" fmla="*/ 7667015 h 8314129"/>
              <a:gd name="connsiteX52" fmla="*/ 3404381 w 10715013"/>
              <a:gd name="connsiteY52" fmla="*/ 7582609 h 8314129"/>
              <a:gd name="connsiteX53" fmla="*/ 3474720 w 10715013"/>
              <a:gd name="connsiteY53" fmla="*/ 7427864 h 8314129"/>
              <a:gd name="connsiteX54" fmla="*/ 3559126 w 10715013"/>
              <a:gd name="connsiteY54" fmla="*/ 7118375 h 8314129"/>
              <a:gd name="connsiteX55" fmla="*/ 3573193 w 10715013"/>
              <a:gd name="connsiteY55" fmla="*/ 6963630 h 8314129"/>
              <a:gd name="connsiteX56" fmla="*/ 3601329 w 10715013"/>
              <a:gd name="connsiteY56" fmla="*/ 6752615 h 8314129"/>
              <a:gd name="connsiteX57" fmla="*/ 3587261 w 10715013"/>
              <a:gd name="connsiteY57" fmla="*/ 6640073 h 8314129"/>
              <a:gd name="connsiteX58" fmla="*/ 3559126 w 10715013"/>
              <a:gd name="connsiteY58" fmla="*/ 6161772 h 8314129"/>
              <a:gd name="connsiteX59" fmla="*/ 3615396 w 10715013"/>
              <a:gd name="connsiteY59" fmla="*/ 5669402 h 8314129"/>
              <a:gd name="connsiteX60" fmla="*/ 3671667 w 10715013"/>
              <a:gd name="connsiteY60" fmla="*/ 5542793 h 8314129"/>
              <a:gd name="connsiteX61" fmla="*/ 3699803 w 10715013"/>
              <a:gd name="connsiteY61" fmla="*/ 5514658 h 8314129"/>
              <a:gd name="connsiteX62" fmla="*/ 3727938 w 10715013"/>
              <a:gd name="connsiteY62" fmla="*/ 5458387 h 8314129"/>
              <a:gd name="connsiteX63" fmla="*/ 3784209 w 10715013"/>
              <a:gd name="connsiteY63" fmla="*/ 5402116 h 8314129"/>
              <a:gd name="connsiteX64" fmla="*/ 3812344 w 10715013"/>
              <a:gd name="connsiteY64" fmla="*/ 5317710 h 8314129"/>
              <a:gd name="connsiteX65" fmla="*/ 3826412 w 10715013"/>
              <a:gd name="connsiteY65" fmla="*/ 5275507 h 8314129"/>
              <a:gd name="connsiteX66" fmla="*/ 3868615 w 10715013"/>
              <a:gd name="connsiteY66" fmla="*/ 5233304 h 8314129"/>
              <a:gd name="connsiteX67" fmla="*/ 3924886 w 10715013"/>
              <a:gd name="connsiteY67" fmla="*/ 5162966 h 8314129"/>
              <a:gd name="connsiteX68" fmla="*/ 3967089 w 10715013"/>
              <a:gd name="connsiteY68" fmla="*/ 5148898 h 8314129"/>
              <a:gd name="connsiteX69" fmla="*/ 3962546 w 10715013"/>
              <a:gd name="connsiteY69" fmla="*/ 5026831 h 8314129"/>
              <a:gd name="connsiteX70" fmla="*/ 3882683 w 10715013"/>
              <a:gd name="connsiteY70" fmla="*/ 4966018 h 8314129"/>
              <a:gd name="connsiteX71" fmla="*/ 3693673 w 10715013"/>
              <a:gd name="connsiteY71" fmla="*/ 4301661 h 8314129"/>
              <a:gd name="connsiteX72" fmla="*/ 3702050 w 10715013"/>
              <a:gd name="connsiteY72" fmla="*/ 4054793 h 8314129"/>
              <a:gd name="connsiteX73" fmla="*/ 3961618 w 10715013"/>
              <a:gd name="connsiteY73" fmla="*/ 3275159 h 8314129"/>
              <a:gd name="connsiteX74" fmla="*/ 3965721 w 10715013"/>
              <a:gd name="connsiteY74" fmla="*/ 3218229 h 8314129"/>
              <a:gd name="connsiteX75" fmla="*/ 4029710 w 10715013"/>
              <a:gd name="connsiteY75" fmla="*/ 3212539 h 8314129"/>
              <a:gd name="connsiteX76" fmla="*/ 5201089 w 10715013"/>
              <a:gd name="connsiteY76" fmla="*/ 2562250 h 8314129"/>
              <a:gd name="connsiteX77" fmla="*/ 6404683 w 10715013"/>
              <a:gd name="connsiteY77" fmla="*/ 3215493 h 8314129"/>
              <a:gd name="connsiteX78" fmla="*/ 6463909 w 10715013"/>
              <a:gd name="connsiteY78" fmla="*/ 3287639 h 8314129"/>
              <a:gd name="connsiteX79" fmla="*/ 6689431 w 10715013"/>
              <a:gd name="connsiteY79" fmla="*/ 3886127 h 8314129"/>
              <a:gd name="connsiteX80" fmla="*/ 6688773 w 10715013"/>
              <a:gd name="connsiteY80" fmla="*/ 4575151 h 8314129"/>
              <a:gd name="connsiteX81" fmla="*/ 6465935 w 10715013"/>
              <a:gd name="connsiteY81" fmla="*/ 5010956 h 8314129"/>
              <a:gd name="connsiteX82" fmla="*/ 6461394 w 10715013"/>
              <a:gd name="connsiteY82" fmla="*/ 5078559 h 8314129"/>
              <a:gd name="connsiteX83" fmla="*/ 6732953 w 10715013"/>
              <a:gd name="connsiteY83" fmla="*/ 7129316 h 8314129"/>
              <a:gd name="connsiteX84" fmla="*/ 8932984 w 10715013"/>
              <a:gd name="connsiteY84" fmla="*/ 8314129 h 8314129"/>
              <a:gd name="connsiteX85" fmla="*/ 10691446 w 10715013"/>
              <a:gd name="connsiteY85" fmla="*/ 6429058 h 8314129"/>
              <a:gd name="connsiteX86" fmla="*/ 9931790 w 10715013"/>
              <a:gd name="connsiteY86" fmla="*/ 534695 h 8314129"/>
              <a:gd name="connsiteX87" fmla="*/ 9720775 w 10715013"/>
              <a:gd name="connsiteY87" fmla="*/ 478424 h 8314129"/>
              <a:gd name="connsiteX88" fmla="*/ 8764172 w 10715013"/>
              <a:gd name="connsiteY88" fmla="*/ 239274 h 8314129"/>
              <a:gd name="connsiteX89" fmla="*/ 8285871 w 10715013"/>
              <a:gd name="connsiteY89" fmla="*/ 225205 h 8314129"/>
              <a:gd name="connsiteX90" fmla="*/ 7666892 w 10715013"/>
              <a:gd name="connsiteY90" fmla="*/ 520627 h 8314129"/>
              <a:gd name="connsiteX91" fmla="*/ 7160455 w 10715013"/>
              <a:gd name="connsiteY91" fmla="*/ 492492 h 8314129"/>
              <a:gd name="connsiteX92" fmla="*/ 6907236 w 10715013"/>
              <a:gd name="connsiteY92" fmla="*/ 464356 h 8314129"/>
              <a:gd name="connsiteX93" fmla="*/ 6386732 w 10715013"/>
              <a:gd name="connsiteY93" fmla="*/ 436221 h 8314129"/>
              <a:gd name="connsiteX94" fmla="*/ 5725550 w 10715013"/>
              <a:gd name="connsiteY94" fmla="*/ 337747 h 8314129"/>
              <a:gd name="connsiteX95" fmla="*/ 5514535 w 10715013"/>
              <a:gd name="connsiteY95" fmla="*/ 295544 h 8314129"/>
              <a:gd name="connsiteX96" fmla="*/ 4895556 w 10715013"/>
              <a:gd name="connsiteY96" fmla="*/ 225206 h 8314129"/>
              <a:gd name="connsiteX97" fmla="*/ 4501661 w 10715013"/>
              <a:gd name="connsiteY97" fmla="*/ 140799 h 8314129"/>
              <a:gd name="connsiteX98" fmla="*/ 4304713 w 10715013"/>
              <a:gd name="connsiteY98" fmla="*/ 84529 h 8314129"/>
              <a:gd name="connsiteX99" fmla="*/ 4079630 w 10715013"/>
              <a:gd name="connsiteY99" fmla="*/ 42326 h 8314129"/>
              <a:gd name="connsiteX100" fmla="*/ 3896750 w 10715013"/>
              <a:gd name="connsiteY100" fmla="*/ 28258 h 8314129"/>
              <a:gd name="connsiteX101" fmla="*/ 3854547 w 10715013"/>
              <a:gd name="connsiteY101" fmla="*/ 14190 h 8314129"/>
              <a:gd name="connsiteX102" fmla="*/ 3432516 w 10715013"/>
              <a:gd name="connsiteY102" fmla="*/ 14190 h 8314129"/>
              <a:gd name="connsiteX103" fmla="*/ 3263704 w 10715013"/>
              <a:gd name="connsiteY103" fmla="*/ 42326 h 8314129"/>
              <a:gd name="connsiteX104" fmla="*/ 2982350 w 10715013"/>
              <a:gd name="connsiteY104" fmla="*/ 56393 h 8314129"/>
              <a:gd name="connsiteX105" fmla="*/ 2799470 w 10715013"/>
              <a:gd name="connsiteY105" fmla="*/ 70461 h 8314129"/>
              <a:gd name="connsiteX106" fmla="*/ 2433710 w 10715013"/>
              <a:gd name="connsiteY106" fmla="*/ 126732 h 8314129"/>
              <a:gd name="connsiteX107" fmla="*/ 1491175 w 10715013"/>
              <a:gd name="connsiteY107" fmla="*/ 154867 h 8314129"/>
              <a:gd name="connsiteX108" fmla="*/ 1406769 w 10715013"/>
              <a:gd name="connsiteY108" fmla="*/ 168935 h 8314129"/>
              <a:gd name="connsiteX109" fmla="*/ 1364566 w 10715013"/>
              <a:gd name="connsiteY109" fmla="*/ 183002 h 8314129"/>
              <a:gd name="connsiteX110" fmla="*/ 1237956 w 10715013"/>
              <a:gd name="connsiteY110" fmla="*/ 197070 h 8314129"/>
              <a:gd name="connsiteX111" fmla="*/ 1083212 w 10715013"/>
              <a:gd name="connsiteY111" fmla="*/ 225206 h 8314129"/>
              <a:gd name="connsiteX112" fmla="*/ 970670 w 10715013"/>
              <a:gd name="connsiteY112" fmla="*/ 239273 h 8314129"/>
              <a:gd name="connsiteX113" fmla="*/ 858129 w 10715013"/>
              <a:gd name="connsiteY113" fmla="*/ 267409 h 8314129"/>
              <a:gd name="connsiteX114" fmla="*/ 858129 w 10715013"/>
              <a:gd name="connsiteY114" fmla="*/ 281476 h 8314129"/>
              <a:gd name="connsiteX115" fmla="*/ 858129 w 10715013"/>
              <a:gd name="connsiteY115" fmla="*/ 281476 h 8314129"/>
              <a:gd name="connsiteX0" fmla="*/ 900332 w 10706180"/>
              <a:gd name="connsiteY0" fmla="*/ 282945 h 8343733"/>
              <a:gd name="connsiteX1" fmla="*/ 900332 w 10706180"/>
              <a:gd name="connsiteY1" fmla="*/ 282945 h 8343733"/>
              <a:gd name="connsiteX2" fmla="*/ 759655 w 10706180"/>
              <a:gd name="connsiteY2" fmla="*/ 325148 h 8343733"/>
              <a:gd name="connsiteX3" fmla="*/ 548640 w 10706180"/>
              <a:gd name="connsiteY3" fmla="*/ 479893 h 8343733"/>
              <a:gd name="connsiteX4" fmla="*/ 450166 w 10706180"/>
              <a:gd name="connsiteY4" fmla="*/ 550231 h 8343733"/>
              <a:gd name="connsiteX5" fmla="*/ 393895 w 10706180"/>
              <a:gd name="connsiteY5" fmla="*/ 606502 h 8343733"/>
              <a:gd name="connsiteX6" fmla="*/ 239150 w 10706180"/>
              <a:gd name="connsiteY6" fmla="*/ 733111 h 8343733"/>
              <a:gd name="connsiteX7" fmla="*/ 182880 w 10706180"/>
              <a:gd name="connsiteY7" fmla="*/ 817517 h 8343733"/>
              <a:gd name="connsiteX8" fmla="*/ 168812 w 10706180"/>
              <a:gd name="connsiteY8" fmla="*/ 873788 h 8343733"/>
              <a:gd name="connsiteX9" fmla="*/ 126609 w 10706180"/>
              <a:gd name="connsiteY9" fmla="*/ 986330 h 8343733"/>
              <a:gd name="connsiteX10" fmla="*/ 98473 w 10706180"/>
              <a:gd name="connsiteY10" fmla="*/ 1183277 h 8343733"/>
              <a:gd name="connsiteX11" fmla="*/ 14067 w 10706180"/>
              <a:gd name="connsiteY11" fmla="*/ 1731917 h 8343733"/>
              <a:gd name="connsiteX12" fmla="*/ 0 w 10706180"/>
              <a:gd name="connsiteY12" fmla="*/ 2336828 h 8343733"/>
              <a:gd name="connsiteX13" fmla="*/ 14067 w 10706180"/>
              <a:gd name="connsiteY13" fmla="*/ 2407166 h 8343733"/>
              <a:gd name="connsiteX14" fmla="*/ 42203 w 10706180"/>
              <a:gd name="connsiteY14" fmla="*/ 2477505 h 8343733"/>
              <a:gd name="connsiteX15" fmla="*/ 56270 w 10706180"/>
              <a:gd name="connsiteY15" fmla="*/ 2674453 h 8343733"/>
              <a:gd name="connsiteX16" fmla="*/ 98473 w 10706180"/>
              <a:gd name="connsiteY16" fmla="*/ 2899536 h 8343733"/>
              <a:gd name="connsiteX17" fmla="*/ 126609 w 10706180"/>
              <a:gd name="connsiteY17" fmla="*/ 3096483 h 8343733"/>
              <a:gd name="connsiteX18" fmla="*/ 168812 w 10706180"/>
              <a:gd name="connsiteY18" fmla="*/ 3532582 h 8343733"/>
              <a:gd name="connsiteX19" fmla="*/ 182880 w 10706180"/>
              <a:gd name="connsiteY19" fmla="*/ 3602920 h 8343733"/>
              <a:gd name="connsiteX20" fmla="*/ 267286 w 10706180"/>
              <a:gd name="connsiteY20" fmla="*/ 4053086 h 8343733"/>
              <a:gd name="connsiteX21" fmla="*/ 281353 w 10706180"/>
              <a:gd name="connsiteY21" fmla="*/ 4179696 h 8343733"/>
              <a:gd name="connsiteX22" fmla="*/ 309489 w 10706180"/>
              <a:gd name="connsiteY22" fmla="*/ 4559523 h 8343733"/>
              <a:gd name="connsiteX23" fmla="*/ 281353 w 10706180"/>
              <a:gd name="connsiteY23" fmla="*/ 5037825 h 8343733"/>
              <a:gd name="connsiteX24" fmla="*/ 253218 w 10706180"/>
              <a:gd name="connsiteY24" fmla="*/ 5220705 h 8343733"/>
              <a:gd name="connsiteX25" fmla="*/ 239150 w 10706180"/>
              <a:gd name="connsiteY25" fmla="*/ 5544262 h 8343733"/>
              <a:gd name="connsiteX26" fmla="*/ 225083 w 10706180"/>
              <a:gd name="connsiteY26" fmla="*/ 5614600 h 8343733"/>
              <a:gd name="connsiteX27" fmla="*/ 211015 w 10706180"/>
              <a:gd name="connsiteY27" fmla="*/ 5853751 h 8343733"/>
              <a:gd name="connsiteX28" fmla="*/ 225083 w 10706180"/>
              <a:gd name="connsiteY28" fmla="*/ 6543068 h 8343733"/>
              <a:gd name="connsiteX29" fmla="*/ 267286 w 10706180"/>
              <a:gd name="connsiteY29" fmla="*/ 6768151 h 8343733"/>
              <a:gd name="connsiteX30" fmla="*/ 309489 w 10706180"/>
              <a:gd name="connsiteY30" fmla="*/ 6951031 h 8343733"/>
              <a:gd name="connsiteX31" fmla="*/ 351692 w 10706180"/>
              <a:gd name="connsiteY31" fmla="*/ 7063573 h 8343733"/>
              <a:gd name="connsiteX32" fmla="*/ 393895 w 10706180"/>
              <a:gd name="connsiteY32" fmla="*/ 7246453 h 8343733"/>
              <a:gd name="connsiteX33" fmla="*/ 407963 w 10706180"/>
              <a:gd name="connsiteY33" fmla="*/ 7401197 h 8343733"/>
              <a:gd name="connsiteX34" fmla="*/ 422030 w 10706180"/>
              <a:gd name="connsiteY34" fmla="*/ 7457468 h 8343733"/>
              <a:gd name="connsiteX35" fmla="*/ 520504 w 10706180"/>
              <a:gd name="connsiteY35" fmla="*/ 7668483 h 8343733"/>
              <a:gd name="connsiteX36" fmla="*/ 548640 w 10706180"/>
              <a:gd name="connsiteY36" fmla="*/ 7696619 h 8343733"/>
              <a:gd name="connsiteX37" fmla="*/ 633046 w 10706180"/>
              <a:gd name="connsiteY37" fmla="*/ 7795093 h 8343733"/>
              <a:gd name="connsiteX38" fmla="*/ 731520 w 10706180"/>
              <a:gd name="connsiteY38" fmla="*/ 7907634 h 8343733"/>
              <a:gd name="connsiteX39" fmla="*/ 829993 w 10706180"/>
              <a:gd name="connsiteY39" fmla="*/ 7949837 h 8343733"/>
              <a:gd name="connsiteX40" fmla="*/ 984738 w 10706180"/>
              <a:gd name="connsiteY40" fmla="*/ 8034243 h 8343733"/>
              <a:gd name="connsiteX41" fmla="*/ 1153550 w 10706180"/>
              <a:gd name="connsiteY41" fmla="*/ 8090514 h 8343733"/>
              <a:gd name="connsiteX42" fmla="*/ 1280160 w 10706180"/>
              <a:gd name="connsiteY42" fmla="*/ 8132717 h 8343733"/>
              <a:gd name="connsiteX43" fmla="*/ 1702190 w 10706180"/>
              <a:gd name="connsiteY43" fmla="*/ 8160853 h 8343733"/>
              <a:gd name="connsiteX44" fmla="*/ 1758461 w 10706180"/>
              <a:gd name="connsiteY44" fmla="*/ 8188988 h 8343733"/>
              <a:gd name="connsiteX45" fmla="*/ 2602523 w 10706180"/>
              <a:gd name="connsiteY45" fmla="*/ 8174920 h 8343733"/>
              <a:gd name="connsiteX46" fmla="*/ 2715064 w 10706180"/>
              <a:gd name="connsiteY46" fmla="*/ 8160853 h 8343733"/>
              <a:gd name="connsiteX47" fmla="*/ 2869809 w 10706180"/>
              <a:gd name="connsiteY47" fmla="*/ 8146785 h 8343733"/>
              <a:gd name="connsiteX48" fmla="*/ 3137095 w 10706180"/>
              <a:gd name="connsiteY48" fmla="*/ 7992040 h 8343733"/>
              <a:gd name="connsiteX49" fmla="*/ 3221501 w 10706180"/>
              <a:gd name="connsiteY49" fmla="*/ 7907634 h 8343733"/>
              <a:gd name="connsiteX50" fmla="*/ 3291840 w 10706180"/>
              <a:gd name="connsiteY50" fmla="*/ 7809160 h 8343733"/>
              <a:gd name="connsiteX51" fmla="*/ 3376246 w 10706180"/>
              <a:gd name="connsiteY51" fmla="*/ 7696619 h 8343733"/>
              <a:gd name="connsiteX52" fmla="*/ 3404381 w 10706180"/>
              <a:gd name="connsiteY52" fmla="*/ 7612213 h 8343733"/>
              <a:gd name="connsiteX53" fmla="*/ 3474720 w 10706180"/>
              <a:gd name="connsiteY53" fmla="*/ 7457468 h 8343733"/>
              <a:gd name="connsiteX54" fmla="*/ 3559126 w 10706180"/>
              <a:gd name="connsiteY54" fmla="*/ 7147979 h 8343733"/>
              <a:gd name="connsiteX55" fmla="*/ 3573193 w 10706180"/>
              <a:gd name="connsiteY55" fmla="*/ 6993234 h 8343733"/>
              <a:gd name="connsiteX56" fmla="*/ 3601329 w 10706180"/>
              <a:gd name="connsiteY56" fmla="*/ 6782219 h 8343733"/>
              <a:gd name="connsiteX57" fmla="*/ 3587261 w 10706180"/>
              <a:gd name="connsiteY57" fmla="*/ 6669677 h 8343733"/>
              <a:gd name="connsiteX58" fmla="*/ 3559126 w 10706180"/>
              <a:gd name="connsiteY58" fmla="*/ 6191376 h 8343733"/>
              <a:gd name="connsiteX59" fmla="*/ 3615396 w 10706180"/>
              <a:gd name="connsiteY59" fmla="*/ 5699006 h 8343733"/>
              <a:gd name="connsiteX60" fmla="*/ 3671667 w 10706180"/>
              <a:gd name="connsiteY60" fmla="*/ 5572397 h 8343733"/>
              <a:gd name="connsiteX61" fmla="*/ 3699803 w 10706180"/>
              <a:gd name="connsiteY61" fmla="*/ 5544262 h 8343733"/>
              <a:gd name="connsiteX62" fmla="*/ 3727938 w 10706180"/>
              <a:gd name="connsiteY62" fmla="*/ 5487991 h 8343733"/>
              <a:gd name="connsiteX63" fmla="*/ 3784209 w 10706180"/>
              <a:gd name="connsiteY63" fmla="*/ 5431720 h 8343733"/>
              <a:gd name="connsiteX64" fmla="*/ 3812344 w 10706180"/>
              <a:gd name="connsiteY64" fmla="*/ 5347314 h 8343733"/>
              <a:gd name="connsiteX65" fmla="*/ 3826412 w 10706180"/>
              <a:gd name="connsiteY65" fmla="*/ 5305111 h 8343733"/>
              <a:gd name="connsiteX66" fmla="*/ 3868615 w 10706180"/>
              <a:gd name="connsiteY66" fmla="*/ 5262908 h 8343733"/>
              <a:gd name="connsiteX67" fmla="*/ 3924886 w 10706180"/>
              <a:gd name="connsiteY67" fmla="*/ 5192570 h 8343733"/>
              <a:gd name="connsiteX68" fmla="*/ 3967089 w 10706180"/>
              <a:gd name="connsiteY68" fmla="*/ 5178502 h 8343733"/>
              <a:gd name="connsiteX69" fmla="*/ 3962546 w 10706180"/>
              <a:gd name="connsiteY69" fmla="*/ 5056435 h 8343733"/>
              <a:gd name="connsiteX70" fmla="*/ 3882683 w 10706180"/>
              <a:gd name="connsiteY70" fmla="*/ 4995622 h 8343733"/>
              <a:gd name="connsiteX71" fmla="*/ 3693673 w 10706180"/>
              <a:gd name="connsiteY71" fmla="*/ 4331265 h 8343733"/>
              <a:gd name="connsiteX72" fmla="*/ 3702050 w 10706180"/>
              <a:gd name="connsiteY72" fmla="*/ 4084397 h 8343733"/>
              <a:gd name="connsiteX73" fmla="*/ 3961618 w 10706180"/>
              <a:gd name="connsiteY73" fmla="*/ 3304763 h 8343733"/>
              <a:gd name="connsiteX74" fmla="*/ 3965721 w 10706180"/>
              <a:gd name="connsiteY74" fmla="*/ 3247833 h 8343733"/>
              <a:gd name="connsiteX75" fmla="*/ 4029710 w 10706180"/>
              <a:gd name="connsiteY75" fmla="*/ 3242143 h 8343733"/>
              <a:gd name="connsiteX76" fmla="*/ 5201089 w 10706180"/>
              <a:gd name="connsiteY76" fmla="*/ 2591854 h 8343733"/>
              <a:gd name="connsiteX77" fmla="*/ 6404683 w 10706180"/>
              <a:gd name="connsiteY77" fmla="*/ 3245097 h 8343733"/>
              <a:gd name="connsiteX78" fmla="*/ 6463909 w 10706180"/>
              <a:gd name="connsiteY78" fmla="*/ 3317243 h 8343733"/>
              <a:gd name="connsiteX79" fmla="*/ 6689431 w 10706180"/>
              <a:gd name="connsiteY79" fmla="*/ 3915731 h 8343733"/>
              <a:gd name="connsiteX80" fmla="*/ 6688773 w 10706180"/>
              <a:gd name="connsiteY80" fmla="*/ 4604755 h 8343733"/>
              <a:gd name="connsiteX81" fmla="*/ 6465935 w 10706180"/>
              <a:gd name="connsiteY81" fmla="*/ 5040560 h 8343733"/>
              <a:gd name="connsiteX82" fmla="*/ 6461394 w 10706180"/>
              <a:gd name="connsiteY82" fmla="*/ 5108163 h 8343733"/>
              <a:gd name="connsiteX83" fmla="*/ 6732953 w 10706180"/>
              <a:gd name="connsiteY83" fmla="*/ 7158920 h 8343733"/>
              <a:gd name="connsiteX84" fmla="*/ 8932984 w 10706180"/>
              <a:gd name="connsiteY84" fmla="*/ 8343733 h 8343733"/>
              <a:gd name="connsiteX85" fmla="*/ 10691446 w 10706180"/>
              <a:gd name="connsiteY85" fmla="*/ 6458662 h 8343733"/>
              <a:gd name="connsiteX86" fmla="*/ 9720775 w 10706180"/>
              <a:gd name="connsiteY86" fmla="*/ 508028 h 8343733"/>
              <a:gd name="connsiteX87" fmla="*/ 8764172 w 10706180"/>
              <a:gd name="connsiteY87" fmla="*/ 268878 h 8343733"/>
              <a:gd name="connsiteX88" fmla="*/ 8285871 w 10706180"/>
              <a:gd name="connsiteY88" fmla="*/ 254809 h 8343733"/>
              <a:gd name="connsiteX89" fmla="*/ 7666892 w 10706180"/>
              <a:gd name="connsiteY89" fmla="*/ 550231 h 8343733"/>
              <a:gd name="connsiteX90" fmla="*/ 7160455 w 10706180"/>
              <a:gd name="connsiteY90" fmla="*/ 522096 h 8343733"/>
              <a:gd name="connsiteX91" fmla="*/ 6907236 w 10706180"/>
              <a:gd name="connsiteY91" fmla="*/ 493960 h 8343733"/>
              <a:gd name="connsiteX92" fmla="*/ 6386732 w 10706180"/>
              <a:gd name="connsiteY92" fmla="*/ 465825 h 8343733"/>
              <a:gd name="connsiteX93" fmla="*/ 5725550 w 10706180"/>
              <a:gd name="connsiteY93" fmla="*/ 367351 h 8343733"/>
              <a:gd name="connsiteX94" fmla="*/ 5514535 w 10706180"/>
              <a:gd name="connsiteY94" fmla="*/ 325148 h 8343733"/>
              <a:gd name="connsiteX95" fmla="*/ 4895556 w 10706180"/>
              <a:gd name="connsiteY95" fmla="*/ 254810 h 8343733"/>
              <a:gd name="connsiteX96" fmla="*/ 4501661 w 10706180"/>
              <a:gd name="connsiteY96" fmla="*/ 170403 h 8343733"/>
              <a:gd name="connsiteX97" fmla="*/ 4304713 w 10706180"/>
              <a:gd name="connsiteY97" fmla="*/ 114133 h 8343733"/>
              <a:gd name="connsiteX98" fmla="*/ 4079630 w 10706180"/>
              <a:gd name="connsiteY98" fmla="*/ 71930 h 8343733"/>
              <a:gd name="connsiteX99" fmla="*/ 3896750 w 10706180"/>
              <a:gd name="connsiteY99" fmla="*/ 57862 h 8343733"/>
              <a:gd name="connsiteX100" fmla="*/ 3854547 w 10706180"/>
              <a:gd name="connsiteY100" fmla="*/ 43794 h 8343733"/>
              <a:gd name="connsiteX101" fmla="*/ 3432516 w 10706180"/>
              <a:gd name="connsiteY101" fmla="*/ 43794 h 8343733"/>
              <a:gd name="connsiteX102" fmla="*/ 3263704 w 10706180"/>
              <a:gd name="connsiteY102" fmla="*/ 71930 h 8343733"/>
              <a:gd name="connsiteX103" fmla="*/ 2982350 w 10706180"/>
              <a:gd name="connsiteY103" fmla="*/ 85997 h 8343733"/>
              <a:gd name="connsiteX104" fmla="*/ 2799470 w 10706180"/>
              <a:gd name="connsiteY104" fmla="*/ 100065 h 8343733"/>
              <a:gd name="connsiteX105" fmla="*/ 2433710 w 10706180"/>
              <a:gd name="connsiteY105" fmla="*/ 156336 h 8343733"/>
              <a:gd name="connsiteX106" fmla="*/ 1491175 w 10706180"/>
              <a:gd name="connsiteY106" fmla="*/ 184471 h 8343733"/>
              <a:gd name="connsiteX107" fmla="*/ 1406769 w 10706180"/>
              <a:gd name="connsiteY107" fmla="*/ 198539 h 8343733"/>
              <a:gd name="connsiteX108" fmla="*/ 1364566 w 10706180"/>
              <a:gd name="connsiteY108" fmla="*/ 212606 h 8343733"/>
              <a:gd name="connsiteX109" fmla="*/ 1237956 w 10706180"/>
              <a:gd name="connsiteY109" fmla="*/ 226674 h 8343733"/>
              <a:gd name="connsiteX110" fmla="*/ 1083212 w 10706180"/>
              <a:gd name="connsiteY110" fmla="*/ 254810 h 8343733"/>
              <a:gd name="connsiteX111" fmla="*/ 970670 w 10706180"/>
              <a:gd name="connsiteY111" fmla="*/ 268877 h 8343733"/>
              <a:gd name="connsiteX112" fmla="*/ 858129 w 10706180"/>
              <a:gd name="connsiteY112" fmla="*/ 297013 h 8343733"/>
              <a:gd name="connsiteX113" fmla="*/ 858129 w 10706180"/>
              <a:gd name="connsiteY113" fmla="*/ 311080 h 8343733"/>
              <a:gd name="connsiteX114" fmla="*/ 858129 w 10706180"/>
              <a:gd name="connsiteY114" fmla="*/ 311080 h 8343733"/>
              <a:gd name="connsiteX0" fmla="*/ 900332 w 10801769"/>
              <a:gd name="connsiteY0" fmla="*/ 339074 h 8399862"/>
              <a:gd name="connsiteX1" fmla="*/ 900332 w 10801769"/>
              <a:gd name="connsiteY1" fmla="*/ 339074 h 8399862"/>
              <a:gd name="connsiteX2" fmla="*/ 759655 w 10801769"/>
              <a:gd name="connsiteY2" fmla="*/ 381277 h 8399862"/>
              <a:gd name="connsiteX3" fmla="*/ 548640 w 10801769"/>
              <a:gd name="connsiteY3" fmla="*/ 536022 h 8399862"/>
              <a:gd name="connsiteX4" fmla="*/ 450166 w 10801769"/>
              <a:gd name="connsiteY4" fmla="*/ 606360 h 8399862"/>
              <a:gd name="connsiteX5" fmla="*/ 393895 w 10801769"/>
              <a:gd name="connsiteY5" fmla="*/ 662631 h 8399862"/>
              <a:gd name="connsiteX6" fmla="*/ 239150 w 10801769"/>
              <a:gd name="connsiteY6" fmla="*/ 789240 h 8399862"/>
              <a:gd name="connsiteX7" fmla="*/ 182880 w 10801769"/>
              <a:gd name="connsiteY7" fmla="*/ 873646 h 8399862"/>
              <a:gd name="connsiteX8" fmla="*/ 168812 w 10801769"/>
              <a:gd name="connsiteY8" fmla="*/ 929917 h 8399862"/>
              <a:gd name="connsiteX9" fmla="*/ 126609 w 10801769"/>
              <a:gd name="connsiteY9" fmla="*/ 1042459 h 8399862"/>
              <a:gd name="connsiteX10" fmla="*/ 98473 w 10801769"/>
              <a:gd name="connsiteY10" fmla="*/ 1239406 h 8399862"/>
              <a:gd name="connsiteX11" fmla="*/ 14067 w 10801769"/>
              <a:gd name="connsiteY11" fmla="*/ 1788046 h 8399862"/>
              <a:gd name="connsiteX12" fmla="*/ 0 w 10801769"/>
              <a:gd name="connsiteY12" fmla="*/ 2392957 h 8399862"/>
              <a:gd name="connsiteX13" fmla="*/ 14067 w 10801769"/>
              <a:gd name="connsiteY13" fmla="*/ 2463295 h 8399862"/>
              <a:gd name="connsiteX14" fmla="*/ 42203 w 10801769"/>
              <a:gd name="connsiteY14" fmla="*/ 2533634 h 8399862"/>
              <a:gd name="connsiteX15" fmla="*/ 56270 w 10801769"/>
              <a:gd name="connsiteY15" fmla="*/ 2730582 h 8399862"/>
              <a:gd name="connsiteX16" fmla="*/ 98473 w 10801769"/>
              <a:gd name="connsiteY16" fmla="*/ 2955665 h 8399862"/>
              <a:gd name="connsiteX17" fmla="*/ 126609 w 10801769"/>
              <a:gd name="connsiteY17" fmla="*/ 3152612 h 8399862"/>
              <a:gd name="connsiteX18" fmla="*/ 168812 w 10801769"/>
              <a:gd name="connsiteY18" fmla="*/ 3588711 h 8399862"/>
              <a:gd name="connsiteX19" fmla="*/ 182880 w 10801769"/>
              <a:gd name="connsiteY19" fmla="*/ 3659049 h 8399862"/>
              <a:gd name="connsiteX20" fmla="*/ 267286 w 10801769"/>
              <a:gd name="connsiteY20" fmla="*/ 4109215 h 8399862"/>
              <a:gd name="connsiteX21" fmla="*/ 281353 w 10801769"/>
              <a:gd name="connsiteY21" fmla="*/ 4235825 h 8399862"/>
              <a:gd name="connsiteX22" fmla="*/ 309489 w 10801769"/>
              <a:gd name="connsiteY22" fmla="*/ 4615652 h 8399862"/>
              <a:gd name="connsiteX23" fmla="*/ 281353 w 10801769"/>
              <a:gd name="connsiteY23" fmla="*/ 5093954 h 8399862"/>
              <a:gd name="connsiteX24" fmla="*/ 253218 w 10801769"/>
              <a:gd name="connsiteY24" fmla="*/ 5276834 h 8399862"/>
              <a:gd name="connsiteX25" fmla="*/ 239150 w 10801769"/>
              <a:gd name="connsiteY25" fmla="*/ 5600391 h 8399862"/>
              <a:gd name="connsiteX26" fmla="*/ 225083 w 10801769"/>
              <a:gd name="connsiteY26" fmla="*/ 5670729 h 8399862"/>
              <a:gd name="connsiteX27" fmla="*/ 211015 w 10801769"/>
              <a:gd name="connsiteY27" fmla="*/ 5909880 h 8399862"/>
              <a:gd name="connsiteX28" fmla="*/ 225083 w 10801769"/>
              <a:gd name="connsiteY28" fmla="*/ 6599197 h 8399862"/>
              <a:gd name="connsiteX29" fmla="*/ 267286 w 10801769"/>
              <a:gd name="connsiteY29" fmla="*/ 6824280 h 8399862"/>
              <a:gd name="connsiteX30" fmla="*/ 309489 w 10801769"/>
              <a:gd name="connsiteY30" fmla="*/ 7007160 h 8399862"/>
              <a:gd name="connsiteX31" fmla="*/ 351692 w 10801769"/>
              <a:gd name="connsiteY31" fmla="*/ 7119702 h 8399862"/>
              <a:gd name="connsiteX32" fmla="*/ 393895 w 10801769"/>
              <a:gd name="connsiteY32" fmla="*/ 7302582 h 8399862"/>
              <a:gd name="connsiteX33" fmla="*/ 407963 w 10801769"/>
              <a:gd name="connsiteY33" fmla="*/ 7457326 h 8399862"/>
              <a:gd name="connsiteX34" fmla="*/ 422030 w 10801769"/>
              <a:gd name="connsiteY34" fmla="*/ 7513597 h 8399862"/>
              <a:gd name="connsiteX35" fmla="*/ 520504 w 10801769"/>
              <a:gd name="connsiteY35" fmla="*/ 7724612 h 8399862"/>
              <a:gd name="connsiteX36" fmla="*/ 548640 w 10801769"/>
              <a:gd name="connsiteY36" fmla="*/ 7752748 h 8399862"/>
              <a:gd name="connsiteX37" fmla="*/ 633046 w 10801769"/>
              <a:gd name="connsiteY37" fmla="*/ 7851222 h 8399862"/>
              <a:gd name="connsiteX38" fmla="*/ 731520 w 10801769"/>
              <a:gd name="connsiteY38" fmla="*/ 7963763 h 8399862"/>
              <a:gd name="connsiteX39" fmla="*/ 829993 w 10801769"/>
              <a:gd name="connsiteY39" fmla="*/ 8005966 h 8399862"/>
              <a:gd name="connsiteX40" fmla="*/ 984738 w 10801769"/>
              <a:gd name="connsiteY40" fmla="*/ 8090372 h 8399862"/>
              <a:gd name="connsiteX41" fmla="*/ 1153550 w 10801769"/>
              <a:gd name="connsiteY41" fmla="*/ 8146643 h 8399862"/>
              <a:gd name="connsiteX42" fmla="*/ 1280160 w 10801769"/>
              <a:gd name="connsiteY42" fmla="*/ 8188846 h 8399862"/>
              <a:gd name="connsiteX43" fmla="*/ 1702190 w 10801769"/>
              <a:gd name="connsiteY43" fmla="*/ 8216982 h 8399862"/>
              <a:gd name="connsiteX44" fmla="*/ 1758461 w 10801769"/>
              <a:gd name="connsiteY44" fmla="*/ 8245117 h 8399862"/>
              <a:gd name="connsiteX45" fmla="*/ 2602523 w 10801769"/>
              <a:gd name="connsiteY45" fmla="*/ 8231049 h 8399862"/>
              <a:gd name="connsiteX46" fmla="*/ 2715064 w 10801769"/>
              <a:gd name="connsiteY46" fmla="*/ 8216982 h 8399862"/>
              <a:gd name="connsiteX47" fmla="*/ 2869809 w 10801769"/>
              <a:gd name="connsiteY47" fmla="*/ 8202914 h 8399862"/>
              <a:gd name="connsiteX48" fmla="*/ 3137095 w 10801769"/>
              <a:gd name="connsiteY48" fmla="*/ 8048169 h 8399862"/>
              <a:gd name="connsiteX49" fmla="*/ 3221501 w 10801769"/>
              <a:gd name="connsiteY49" fmla="*/ 7963763 h 8399862"/>
              <a:gd name="connsiteX50" fmla="*/ 3291840 w 10801769"/>
              <a:gd name="connsiteY50" fmla="*/ 7865289 h 8399862"/>
              <a:gd name="connsiteX51" fmla="*/ 3376246 w 10801769"/>
              <a:gd name="connsiteY51" fmla="*/ 7752748 h 8399862"/>
              <a:gd name="connsiteX52" fmla="*/ 3404381 w 10801769"/>
              <a:gd name="connsiteY52" fmla="*/ 7668342 h 8399862"/>
              <a:gd name="connsiteX53" fmla="*/ 3474720 w 10801769"/>
              <a:gd name="connsiteY53" fmla="*/ 7513597 h 8399862"/>
              <a:gd name="connsiteX54" fmla="*/ 3559126 w 10801769"/>
              <a:gd name="connsiteY54" fmla="*/ 7204108 h 8399862"/>
              <a:gd name="connsiteX55" fmla="*/ 3573193 w 10801769"/>
              <a:gd name="connsiteY55" fmla="*/ 7049363 h 8399862"/>
              <a:gd name="connsiteX56" fmla="*/ 3601329 w 10801769"/>
              <a:gd name="connsiteY56" fmla="*/ 6838348 h 8399862"/>
              <a:gd name="connsiteX57" fmla="*/ 3587261 w 10801769"/>
              <a:gd name="connsiteY57" fmla="*/ 6725806 h 8399862"/>
              <a:gd name="connsiteX58" fmla="*/ 3559126 w 10801769"/>
              <a:gd name="connsiteY58" fmla="*/ 6247505 h 8399862"/>
              <a:gd name="connsiteX59" fmla="*/ 3615396 w 10801769"/>
              <a:gd name="connsiteY59" fmla="*/ 5755135 h 8399862"/>
              <a:gd name="connsiteX60" fmla="*/ 3671667 w 10801769"/>
              <a:gd name="connsiteY60" fmla="*/ 5628526 h 8399862"/>
              <a:gd name="connsiteX61" fmla="*/ 3699803 w 10801769"/>
              <a:gd name="connsiteY61" fmla="*/ 5600391 h 8399862"/>
              <a:gd name="connsiteX62" fmla="*/ 3727938 w 10801769"/>
              <a:gd name="connsiteY62" fmla="*/ 5544120 h 8399862"/>
              <a:gd name="connsiteX63" fmla="*/ 3784209 w 10801769"/>
              <a:gd name="connsiteY63" fmla="*/ 5487849 h 8399862"/>
              <a:gd name="connsiteX64" fmla="*/ 3812344 w 10801769"/>
              <a:gd name="connsiteY64" fmla="*/ 5403443 h 8399862"/>
              <a:gd name="connsiteX65" fmla="*/ 3826412 w 10801769"/>
              <a:gd name="connsiteY65" fmla="*/ 5361240 h 8399862"/>
              <a:gd name="connsiteX66" fmla="*/ 3868615 w 10801769"/>
              <a:gd name="connsiteY66" fmla="*/ 5319037 h 8399862"/>
              <a:gd name="connsiteX67" fmla="*/ 3924886 w 10801769"/>
              <a:gd name="connsiteY67" fmla="*/ 5248699 h 8399862"/>
              <a:gd name="connsiteX68" fmla="*/ 3967089 w 10801769"/>
              <a:gd name="connsiteY68" fmla="*/ 5234631 h 8399862"/>
              <a:gd name="connsiteX69" fmla="*/ 3962546 w 10801769"/>
              <a:gd name="connsiteY69" fmla="*/ 5112564 h 8399862"/>
              <a:gd name="connsiteX70" fmla="*/ 3882683 w 10801769"/>
              <a:gd name="connsiteY70" fmla="*/ 5051751 h 8399862"/>
              <a:gd name="connsiteX71" fmla="*/ 3693673 w 10801769"/>
              <a:gd name="connsiteY71" fmla="*/ 4387394 h 8399862"/>
              <a:gd name="connsiteX72" fmla="*/ 3702050 w 10801769"/>
              <a:gd name="connsiteY72" fmla="*/ 4140526 h 8399862"/>
              <a:gd name="connsiteX73" fmla="*/ 3961618 w 10801769"/>
              <a:gd name="connsiteY73" fmla="*/ 3360892 h 8399862"/>
              <a:gd name="connsiteX74" fmla="*/ 3965721 w 10801769"/>
              <a:gd name="connsiteY74" fmla="*/ 3303962 h 8399862"/>
              <a:gd name="connsiteX75" fmla="*/ 4029710 w 10801769"/>
              <a:gd name="connsiteY75" fmla="*/ 3298272 h 8399862"/>
              <a:gd name="connsiteX76" fmla="*/ 5201089 w 10801769"/>
              <a:gd name="connsiteY76" fmla="*/ 2647983 h 8399862"/>
              <a:gd name="connsiteX77" fmla="*/ 6404683 w 10801769"/>
              <a:gd name="connsiteY77" fmla="*/ 3301226 h 8399862"/>
              <a:gd name="connsiteX78" fmla="*/ 6463909 w 10801769"/>
              <a:gd name="connsiteY78" fmla="*/ 3373372 h 8399862"/>
              <a:gd name="connsiteX79" fmla="*/ 6689431 w 10801769"/>
              <a:gd name="connsiteY79" fmla="*/ 3971860 h 8399862"/>
              <a:gd name="connsiteX80" fmla="*/ 6688773 w 10801769"/>
              <a:gd name="connsiteY80" fmla="*/ 4660884 h 8399862"/>
              <a:gd name="connsiteX81" fmla="*/ 6465935 w 10801769"/>
              <a:gd name="connsiteY81" fmla="*/ 5096689 h 8399862"/>
              <a:gd name="connsiteX82" fmla="*/ 6461394 w 10801769"/>
              <a:gd name="connsiteY82" fmla="*/ 5164292 h 8399862"/>
              <a:gd name="connsiteX83" fmla="*/ 6732953 w 10801769"/>
              <a:gd name="connsiteY83" fmla="*/ 7215049 h 8399862"/>
              <a:gd name="connsiteX84" fmla="*/ 8932984 w 10801769"/>
              <a:gd name="connsiteY84" fmla="*/ 8399862 h 8399862"/>
              <a:gd name="connsiteX85" fmla="*/ 10691446 w 10801769"/>
              <a:gd name="connsiteY85" fmla="*/ 6514791 h 8399862"/>
              <a:gd name="connsiteX86" fmla="*/ 10571675 w 10801769"/>
              <a:gd name="connsiteY86" fmla="*/ 500657 h 8399862"/>
              <a:gd name="connsiteX87" fmla="*/ 8764172 w 10801769"/>
              <a:gd name="connsiteY87" fmla="*/ 325007 h 8399862"/>
              <a:gd name="connsiteX88" fmla="*/ 8285871 w 10801769"/>
              <a:gd name="connsiteY88" fmla="*/ 310938 h 8399862"/>
              <a:gd name="connsiteX89" fmla="*/ 7666892 w 10801769"/>
              <a:gd name="connsiteY89" fmla="*/ 606360 h 8399862"/>
              <a:gd name="connsiteX90" fmla="*/ 7160455 w 10801769"/>
              <a:gd name="connsiteY90" fmla="*/ 578225 h 8399862"/>
              <a:gd name="connsiteX91" fmla="*/ 6907236 w 10801769"/>
              <a:gd name="connsiteY91" fmla="*/ 550089 h 8399862"/>
              <a:gd name="connsiteX92" fmla="*/ 6386732 w 10801769"/>
              <a:gd name="connsiteY92" fmla="*/ 521954 h 8399862"/>
              <a:gd name="connsiteX93" fmla="*/ 5725550 w 10801769"/>
              <a:gd name="connsiteY93" fmla="*/ 423480 h 8399862"/>
              <a:gd name="connsiteX94" fmla="*/ 5514535 w 10801769"/>
              <a:gd name="connsiteY94" fmla="*/ 381277 h 8399862"/>
              <a:gd name="connsiteX95" fmla="*/ 4895556 w 10801769"/>
              <a:gd name="connsiteY95" fmla="*/ 310939 h 8399862"/>
              <a:gd name="connsiteX96" fmla="*/ 4501661 w 10801769"/>
              <a:gd name="connsiteY96" fmla="*/ 226532 h 8399862"/>
              <a:gd name="connsiteX97" fmla="*/ 4304713 w 10801769"/>
              <a:gd name="connsiteY97" fmla="*/ 170262 h 8399862"/>
              <a:gd name="connsiteX98" fmla="*/ 4079630 w 10801769"/>
              <a:gd name="connsiteY98" fmla="*/ 128059 h 8399862"/>
              <a:gd name="connsiteX99" fmla="*/ 3896750 w 10801769"/>
              <a:gd name="connsiteY99" fmla="*/ 113991 h 8399862"/>
              <a:gd name="connsiteX100" fmla="*/ 3854547 w 10801769"/>
              <a:gd name="connsiteY100" fmla="*/ 99923 h 8399862"/>
              <a:gd name="connsiteX101" fmla="*/ 3432516 w 10801769"/>
              <a:gd name="connsiteY101" fmla="*/ 99923 h 8399862"/>
              <a:gd name="connsiteX102" fmla="*/ 3263704 w 10801769"/>
              <a:gd name="connsiteY102" fmla="*/ 128059 h 8399862"/>
              <a:gd name="connsiteX103" fmla="*/ 2982350 w 10801769"/>
              <a:gd name="connsiteY103" fmla="*/ 142126 h 8399862"/>
              <a:gd name="connsiteX104" fmla="*/ 2799470 w 10801769"/>
              <a:gd name="connsiteY104" fmla="*/ 156194 h 8399862"/>
              <a:gd name="connsiteX105" fmla="*/ 2433710 w 10801769"/>
              <a:gd name="connsiteY105" fmla="*/ 212465 h 8399862"/>
              <a:gd name="connsiteX106" fmla="*/ 1491175 w 10801769"/>
              <a:gd name="connsiteY106" fmla="*/ 240600 h 8399862"/>
              <a:gd name="connsiteX107" fmla="*/ 1406769 w 10801769"/>
              <a:gd name="connsiteY107" fmla="*/ 254668 h 8399862"/>
              <a:gd name="connsiteX108" fmla="*/ 1364566 w 10801769"/>
              <a:gd name="connsiteY108" fmla="*/ 268735 h 8399862"/>
              <a:gd name="connsiteX109" fmla="*/ 1237956 w 10801769"/>
              <a:gd name="connsiteY109" fmla="*/ 282803 h 8399862"/>
              <a:gd name="connsiteX110" fmla="*/ 1083212 w 10801769"/>
              <a:gd name="connsiteY110" fmla="*/ 310939 h 8399862"/>
              <a:gd name="connsiteX111" fmla="*/ 970670 w 10801769"/>
              <a:gd name="connsiteY111" fmla="*/ 325006 h 8399862"/>
              <a:gd name="connsiteX112" fmla="*/ 858129 w 10801769"/>
              <a:gd name="connsiteY112" fmla="*/ 353142 h 8399862"/>
              <a:gd name="connsiteX113" fmla="*/ 858129 w 10801769"/>
              <a:gd name="connsiteY113" fmla="*/ 367209 h 8399862"/>
              <a:gd name="connsiteX114" fmla="*/ 858129 w 10801769"/>
              <a:gd name="connsiteY114" fmla="*/ 367209 h 8399862"/>
              <a:gd name="connsiteX0" fmla="*/ 900332 w 10736553"/>
              <a:gd name="connsiteY0" fmla="*/ 339074 h 8399862"/>
              <a:gd name="connsiteX1" fmla="*/ 900332 w 10736553"/>
              <a:gd name="connsiteY1" fmla="*/ 339074 h 8399862"/>
              <a:gd name="connsiteX2" fmla="*/ 759655 w 10736553"/>
              <a:gd name="connsiteY2" fmla="*/ 381277 h 8399862"/>
              <a:gd name="connsiteX3" fmla="*/ 548640 w 10736553"/>
              <a:gd name="connsiteY3" fmla="*/ 536022 h 8399862"/>
              <a:gd name="connsiteX4" fmla="*/ 450166 w 10736553"/>
              <a:gd name="connsiteY4" fmla="*/ 606360 h 8399862"/>
              <a:gd name="connsiteX5" fmla="*/ 393895 w 10736553"/>
              <a:gd name="connsiteY5" fmla="*/ 662631 h 8399862"/>
              <a:gd name="connsiteX6" fmla="*/ 239150 w 10736553"/>
              <a:gd name="connsiteY6" fmla="*/ 789240 h 8399862"/>
              <a:gd name="connsiteX7" fmla="*/ 182880 w 10736553"/>
              <a:gd name="connsiteY7" fmla="*/ 873646 h 8399862"/>
              <a:gd name="connsiteX8" fmla="*/ 168812 w 10736553"/>
              <a:gd name="connsiteY8" fmla="*/ 929917 h 8399862"/>
              <a:gd name="connsiteX9" fmla="*/ 126609 w 10736553"/>
              <a:gd name="connsiteY9" fmla="*/ 1042459 h 8399862"/>
              <a:gd name="connsiteX10" fmla="*/ 98473 w 10736553"/>
              <a:gd name="connsiteY10" fmla="*/ 1239406 h 8399862"/>
              <a:gd name="connsiteX11" fmla="*/ 14067 w 10736553"/>
              <a:gd name="connsiteY11" fmla="*/ 1788046 h 8399862"/>
              <a:gd name="connsiteX12" fmla="*/ 0 w 10736553"/>
              <a:gd name="connsiteY12" fmla="*/ 2392957 h 8399862"/>
              <a:gd name="connsiteX13" fmla="*/ 14067 w 10736553"/>
              <a:gd name="connsiteY13" fmla="*/ 2463295 h 8399862"/>
              <a:gd name="connsiteX14" fmla="*/ 42203 w 10736553"/>
              <a:gd name="connsiteY14" fmla="*/ 2533634 h 8399862"/>
              <a:gd name="connsiteX15" fmla="*/ 56270 w 10736553"/>
              <a:gd name="connsiteY15" fmla="*/ 2730582 h 8399862"/>
              <a:gd name="connsiteX16" fmla="*/ 98473 w 10736553"/>
              <a:gd name="connsiteY16" fmla="*/ 2955665 h 8399862"/>
              <a:gd name="connsiteX17" fmla="*/ 126609 w 10736553"/>
              <a:gd name="connsiteY17" fmla="*/ 3152612 h 8399862"/>
              <a:gd name="connsiteX18" fmla="*/ 168812 w 10736553"/>
              <a:gd name="connsiteY18" fmla="*/ 3588711 h 8399862"/>
              <a:gd name="connsiteX19" fmla="*/ 182880 w 10736553"/>
              <a:gd name="connsiteY19" fmla="*/ 3659049 h 8399862"/>
              <a:gd name="connsiteX20" fmla="*/ 267286 w 10736553"/>
              <a:gd name="connsiteY20" fmla="*/ 4109215 h 8399862"/>
              <a:gd name="connsiteX21" fmla="*/ 281353 w 10736553"/>
              <a:gd name="connsiteY21" fmla="*/ 4235825 h 8399862"/>
              <a:gd name="connsiteX22" fmla="*/ 309489 w 10736553"/>
              <a:gd name="connsiteY22" fmla="*/ 4615652 h 8399862"/>
              <a:gd name="connsiteX23" fmla="*/ 281353 w 10736553"/>
              <a:gd name="connsiteY23" fmla="*/ 5093954 h 8399862"/>
              <a:gd name="connsiteX24" fmla="*/ 253218 w 10736553"/>
              <a:gd name="connsiteY24" fmla="*/ 5276834 h 8399862"/>
              <a:gd name="connsiteX25" fmla="*/ 239150 w 10736553"/>
              <a:gd name="connsiteY25" fmla="*/ 5600391 h 8399862"/>
              <a:gd name="connsiteX26" fmla="*/ 225083 w 10736553"/>
              <a:gd name="connsiteY26" fmla="*/ 5670729 h 8399862"/>
              <a:gd name="connsiteX27" fmla="*/ 211015 w 10736553"/>
              <a:gd name="connsiteY27" fmla="*/ 5909880 h 8399862"/>
              <a:gd name="connsiteX28" fmla="*/ 225083 w 10736553"/>
              <a:gd name="connsiteY28" fmla="*/ 6599197 h 8399862"/>
              <a:gd name="connsiteX29" fmla="*/ 267286 w 10736553"/>
              <a:gd name="connsiteY29" fmla="*/ 6824280 h 8399862"/>
              <a:gd name="connsiteX30" fmla="*/ 309489 w 10736553"/>
              <a:gd name="connsiteY30" fmla="*/ 7007160 h 8399862"/>
              <a:gd name="connsiteX31" fmla="*/ 351692 w 10736553"/>
              <a:gd name="connsiteY31" fmla="*/ 7119702 h 8399862"/>
              <a:gd name="connsiteX32" fmla="*/ 393895 w 10736553"/>
              <a:gd name="connsiteY32" fmla="*/ 7302582 h 8399862"/>
              <a:gd name="connsiteX33" fmla="*/ 407963 w 10736553"/>
              <a:gd name="connsiteY33" fmla="*/ 7457326 h 8399862"/>
              <a:gd name="connsiteX34" fmla="*/ 422030 w 10736553"/>
              <a:gd name="connsiteY34" fmla="*/ 7513597 h 8399862"/>
              <a:gd name="connsiteX35" fmla="*/ 520504 w 10736553"/>
              <a:gd name="connsiteY35" fmla="*/ 7724612 h 8399862"/>
              <a:gd name="connsiteX36" fmla="*/ 548640 w 10736553"/>
              <a:gd name="connsiteY36" fmla="*/ 7752748 h 8399862"/>
              <a:gd name="connsiteX37" fmla="*/ 633046 w 10736553"/>
              <a:gd name="connsiteY37" fmla="*/ 7851222 h 8399862"/>
              <a:gd name="connsiteX38" fmla="*/ 731520 w 10736553"/>
              <a:gd name="connsiteY38" fmla="*/ 7963763 h 8399862"/>
              <a:gd name="connsiteX39" fmla="*/ 829993 w 10736553"/>
              <a:gd name="connsiteY39" fmla="*/ 8005966 h 8399862"/>
              <a:gd name="connsiteX40" fmla="*/ 984738 w 10736553"/>
              <a:gd name="connsiteY40" fmla="*/ 8090372 h 8399862"/>
              <a:gd name="connsiteX41" fmla="*/ 1153550 w 10736553"/>
              <a:gd name="connsiteY41" fmla="*/ 8146643 h 8399862"/>
              <a:gd name="connsiteX42" fmla="*/ 1280160 w 10736553"/>
              <a:gd name="connsiteY42" fmla="*/ 8188846 h 8399862"/>
              <a:gd name="connsiteX43" fmla="*/ 1702190 w 10736553"/>
              <a:gd name="connsiteY43" fmla="*/ 8216982 h 8399862"/>
              <a:gd name="connsiteX44" fmla="*/ 1758461 w 10736553"/>
              <a:gd name="connsiteY44" fmla="*/ 8245117 h 8399862"/>
              <a:gd name="connsiteX45" fmla="*/ 2602523 w 10736553"/>
              <a:gd name="connsiteY45" fmla="*/ 8231049 h 8399862"/>
              <a:gd name="connsiteX46" fmla="*/ 2715064 w 10736553"/>
              <a:gd name="connsiteY46" fmla="*/ 8216982 h 8399862"/>
              <a:gd name="connsiteX47" fmla="*/ 2869809 w 10736553"/>
              <a:gd name="connsiteY47" fmla="*/ 8202914 h 8399862"/>
              <a:gd name="connsiteX48" fmla="*/ 3137095 w 10736553"/>
              <a:gd name="connsiteY48" fmla="*/ 8048169 h 8399862"/>
              <a:gd name="connsiteX49" fmla="*/ 3221501 w 10736553"/>
              <a:gd name="connsiteY49" fmla="*/ 7963763 h 8399862"/>
              <a:gd name="connsiteX50" fmla="*/ 3291840 w 10736553"/>
              <a:gd name="connsiteY50" fmla="*/ 7865289 h 8399862"/>
              <a:gd name="connsiteX51" fmla="*/ 3376246 w 10736553"/>
              <a:gd name="connsiteY51" fmla="*/ 7752748 h 8399862"/>
              <a:gd name="connsiteX52" fmla="*/ 3404381 w 10736553"/>
              <a:gd name="connsiteY52" fmla="*/ 7668342 h 8399862"/>
              <a:gd name="connsiteX53" fmla="*/ 3474720 w 10736553"/>
              <a:gd name="connsiteY53" fmla="*/ 7513597 h 8399862"/>
              <a:gd name="connsiteX54" fmla="*/ 3559126 w 10736553"/>
              <a:gd name="connsiteY54" fmla="*/ 7204108 h 8399862"/>
              <a:gd name="connsiteX55" fmla="*/ 3573193 w 10736553"/>
              <a:gd name="connsiteY55" fmla="*/ 7049363 h 8399862"/>
              <a:gd name="connsiteX56" fmla="*/ 3601329 w 10736553"/>
              <a:gd name="connsiteY56" fmla="*/ 6838348 h 8399862"/>
              <a:gd name="connsiteX57" fmla="*/ 3587261 w 10736553"/>
              <a:gd name="connsiteY57" fmla="*/ 6725806 h 8399862"/>
              <a:gd name="connsiteX58" fmla="*/ 3559126 w 10736553"/>
              <a:gd name="connsiteY58" fmla="*/ 6247505 h 8399862"/>
              <a:gd name="connsiteX59" fmla="*/ 3615396 w 10736553"/>
              <a:gd name="connsiteY59" fmla="*/ 5755135 h 8399862"/>
              <a:gd name="connsiteX60" fmla="*/ 3671667 w 10736553"/>
              <a:gd name="connsiteY60" fmla="*/ 5628526 h 8399862"/>
              <a:gd name="connsiteX61" fmla="*/ 3699803 w 10736553"/>
              <a:gd name="connsiteY61" fmla="*/ 5600391 h 8399862"/>
              <a:gd name="connsiteX62" fmla="*/ 3727938 w 10736553"/>
              <a:gd name="connsiteY62" fmla="*/ 5544120 h 8399862"/>
              <a:gd name="connsiteX63" fmla="*/ 3784209 w 10736553"/>
              <a:gd name="connsiteY63" fmla="*/ 5487849 h 8399862"/>
              <a:gd name="connsiteX64" fmla="*/ 3812344 w 10736553"/>
              <a:gd name="connsiteY64" fmla="*/ 5403443 h 8399862"/>
              <a:gd name="connsiteX65" fmla="*/ 3826412 w 10736553"/>
              <a:gd name="connsiteY65" fmla="*/ 5361240 h 8399862"/>
              <a:gd name="connsiteX66" fmla="*/ 3868615 w 10736553"/>
              <a:gd name="connsiteY66" fmla="*/ 5319037 h 8399862"/>
              <a:gd name="connsiteX67" fmla="*/ 3924886 w 10736553"/>
              <a:gd name="connsiteY67" fmla="*/ 5248699 h 8399862"/>
              <a:gd name="connsiteX68" fmla="*/ 3967089 w 10736553"/>
              <a:gd name="connsiteY68" fmla="*/ 5234631 h 8399862"/>
              <a:gd name="connsiteX69" fmla="*/ 3962546 w 10736553"/>
              <a:gd name="connsiteY69" fmla="*/ 5112564 h 8399862"/>
              <a:gd name="connsiteX70" fmla="*/ 3882683 w 10736553"/>
              <a:gd name="connsiteY70" fmla="*/ 5051751 h 8399862"/>
              <a:gd name="connsiteX71" fmla="*/ 3693673 w 10736553"/>
              <a:gd name="connsiteY71" fmla="*/ 4387394 h 8399862"/>
              <a:gd name="connsiteX72" fmla="*/ 3702050 w 10736553"/>
              <a:gd name="connsiteY72" fmla="*/ 4140526 h 8399862"/>
              <a:gd name="connsiteX73" fmla="*/ 3961618 w 10736553"/>
              <a:gd name="connsiteY73" fmla="*/ 3360892 h 8399862"/>
              <a:gd name="connsiteX74" fmla="*/ 3965721 w 10736553"/>
              <a:gd name="connsiteY74" fmla="*/ 3303962 h 8399862"/>
              <a:gd name="connsiteX75" fmla="*/ 4029710 w 10736553"/>
              <a:gd name="connsiteY75" fmla="*/ 3298272 h 8399862"/>
              <a:gd name="connsiteX76" fmla="*/ 5201089 w 10736553"/>
              <a:gd name="connsiteY76" fmla="*/ 2647983 h 8399862"/>
              <a:gd name="connsiteX77" fmla="*/ 6404683 w 10736553"/>
              <a:gd name="connsiteY77" fmla="*/ 3301226 h 8399862"/>
              <a:gd name="connsiteX78" fmla="*/ 6463909 w 10736553"/>
              <a:gd name="connsiteY78" fmla="*/ 3373372 h 8399862"/>
              <a:gd name="connsiteX79" fmla="*/ 6689431 w 10736553"/>
              <a:gd name="connsiteY79" fmla="*/ 3971860 h 8399862"/>
              <a:gd name="connsiteX80" fmla="*/ 6688773 w 10736553"/>
              <a:gd name="connsiteY80" fmla="*/ 4660884 h 8399862"/>
              <a:gd name="connsiteX81" fmla="*/ 6465935 w 10736553"/>
              <a:gd name="connsiteY81" fmla="*/ 5096689 h 8399862"/>
              <a:gd name="connsiteX82" fmla="*/ 6461394 w 10736553"/>
              <a:gd name="connsiteY82" fmla="*/ 5164292 h 8399862"/>
              <a:gd name="connsiteX83" fmla="*/ 6732953 w 10736553"/>
              <a:gd name="connsiteY83" fmla="*/ 7215049 h 8399862"/>
              <a:gd name="connsiteX84" fmla="*/ 8932984 w 10736553"/>
              <a:gd name="connsiteY84" fmla="*/ 8399862 h 8399862"/>
              <a:gd name="connsiteX85" fmla="*/ 10691446 w 10736553"/>
              <a:gd name="connsiteY85" fmla="*/ 6514791 h 8399862"/>
              <a:gd name="connsiteX86" fmla="*/ 10571675 w 10736553"/>
              <a:gd name="connsiteY86" fmla="*/ 500657 h 8399862"/>
              <a:gd name="connsiteX87" fmla="*/ 8764172 w 10736553"/>
              <a:gd name="connsiteY87" fmla="*/ 325007 h 8399862"/>
              <a:gd name="connsiteX88" fmla="*/ 8285871 w 10736553"/>
              <a:gd name="connsiteY88" fmla="*/ 310938 h 8399862"/>
              <a:gd name="connsiteX89" fmla="*/ 7666892 w 10736553"/>
              <a:gd name="connsiteY89" fmla="*/ 606360 h 8399862"/>
              <a:gd name="connsiteX90" fmla="*/ 7160455 w 10736553"/>
              <a:gd name="connsiteY90" fmla="*/ 578225 h 8399862"/>
              <a:gd name="connsiteX91" fmla="*/ 6907236 w 10736553"/>
              <a:gd name="connsiteY91" fmla="*/ 550089 h 8399862"/>
              <a:gd name="connsiteX92" fmla="*/ 6386732 w 10736553"/>
              <a:gd name="connsiteY92" fmla="*/ 521954 h 8399862"/>
              <a:gd name="connsiteX93" fmla="*/ 5725550 w 10736553"/>
              <a:gd name="connsiteY93" fmla="*/ 423480 h 8399862"/>
              <a:gd name="connsiteX94" fmla="*/ 5514535 w 10736553"/>
              <a:gd name="connsiteY94" fmla="*/ 381277 h 8399862"/>
              <a:gd name="connsiteX95" fmla="*/ 4895556 w 10736553"/>
              <a:gd name="connsiteY95" fmla="*/ 310939 h 8399862"/>
              <a:gd name="connsiteX96" fmla="*/ 4501661 w 10736553"/>
              <a:gd name="connsiteY96" fmla="*/ 226532 h 8399862"/>
              <a:gd name="connsiteX97" fmla="*/ 4304713 w 10736553"/>
              <a:gd name="connsiteY97" fmla="*/ 170262 h 8399862"/>
              <a:gd name="connsiteX98" fmla="*/ 4079630 w 10736553"/>
              <a:gd name="connsiteY98" fmla="*/ 128059 h 8399862"/>
              <a:gd name="connsiteX99" fmla="*/ 3896750 w 10736553"/>
              <a:gd name="connsiteY99" fmla="*/ 113991 h 8399862"/>
              <a:gd name="connsiteX100" fmla="*/ 3854547 w 10736553"/>
              <a:gd name="connsiteY100" fmla="*/ 99923 h 8399862"/>
              <a:gd name="connsiteX101" fmla="*/ 3432516 w 10736553"/>
              <a:gd name="connsiteY101" fmla="*/ 99923 h 8399862"/>
              <a:gd name="connsiteX102" fmla="*/ 3263704 w 10736553"/>
              <a:gd name="connsiteY102" fmla="*/ 128059 h 8399862"/>
              <a:gd name="connsiteX103" fmla="*/ 2982350 w 10736553"/>
              <a:gd name="connsiteY103" fmla="*/ 142126 h 8399862"/>
              <a:gd name="connsiteX104" fmla="*/ 2799470 w 10736553"/>
              <a:gd name="connsiteY104" fmla="*/ 156194 h 8399862"/>
              <a:gd name="connsiteX105" fmla="*/ 2433710 w 10736553"/>
              <a:gd name="connsiteY105" fmla="*/ 212465 h 8399862"/>
              <a:gd name="connsiteX106" fmla="*/ 1491175 w 10736553"/>
              <a:gd name="connsiteY106" fmla="*/ 240600 h 8399862"/>
              <a:gd name="connsiteX107" fmla="*/ 1406769 w 10736553"/>
              <a:gd name="connsiteY107" fmla="*/ 254668 h 8399862"/>
              <a:gd name="connsiteX108" fmla="*/ 1364566 w 10736553"/>
              <a:gd name="connsiteY108" fmla="*/ 268735 h 8399862"/>
              <a:gd name="connsiteX109" fmla="*/ 1237956 w 10736553"/>
              <a:gd name="connsiteY109" fmla="*/ 282803 h 8399862"/>
              <a:gd name="connsiteX110" fmla="*/ 1083212 w 10736553"/>
              <a:gd name="connsiteY110" fmla="*/ 310939 h 8399862"/>
              <a:gd name="connsiteX111" fmla="*/ 970670 w 10736553"/>
              <a:gd name="connsiteY111" fmla="*/ 325006 h 8399862"/>
              <a:gd name="connsiteX112" fmla="*/ 858129 w 10736553"/>
              <a:gd name="connsiteY112" fmla="*/ 353142 h 8399862"/>
              <a:gd name="connsiteX113" fmla="*/ 858129 w 10736553"/>
              <a:gd name="connsiteY113" fmla="*/ 367209 h 8399862"/>
              <a:gd name="connsiteX114" fmla="*/ 858129 w 10736553"/>
              <a:gd name="connsiteY114" fmla="*/ 367209 h 8399862"/>
              <a:gd name="connsiteX0" fmla="*/ 900332 w 10736553"/>
              <a:gd name="connsiteY0" fmla="*/ 253342 h 8314130"/>
              <a:gd name="connsiteX1" fmla="*/ 900332 w 10736553"/>
              <a:gd name="connsiteY1" fmla="*/ 253342 h 8314130"/>
              <a:gd name="connsiteX2" fmla="*/ 759655 w 10736553"/>
              <a:gd name="connsiteY2" fmla="*/ 295545 h 8314130"/>
              <a:gd name="connsiteX3" fmla="*/ 548640 w 10736553"/>
              <a:gd name="connsiteY3" fmla="*/ 450290 h 8314130"/>
              <a:gd name="connsiteX4" fmla="*/ 450166 w 10736553"/>
              <a:gd name="connsiteY4" fmla="*/ 520628 h 8314130"/>
              <a:gd name="connsiteX5" fmla="*/ 393895 w 10736553"/>
              <a:gd name="connsiteY5" fmla="*/ 576899 h 8314130"/>
              <a:gd name="connsiteX6" fmla="*/ 239150 w 10736553"/>
              <a:gd name="connsiteY6" fmla="*/ 703508 h 8314130"/>
              <a:gd name="connsiteX7" fmla="*/ 182880 w 10736553"/>
              <a:gd name="connsiteY7" fmla="*/ 787914 h 8314130"/>
              <a:gd name="connsiteX8" fmla="*/ 168812 w 10736553"/>
              <a:gd name="connsiteY8" fmla="*/ 844185 h 8314130"/>
              <a:gd name="connsiteX9" fmla="*/ 126609 w 10736553"/>
              <a:gd name="connsiteY9" fmla="*/ 956727 h 8314130"/>
              <a:gd name="connsiteX10" fmla="*/ 98473 w 10736553"/>
              <a:gd name="connsiteY10" fmla="*/ 1153674 h 8314130"/>
              <a:gd name="connsiteX11" fmla="*/ 14067 w 10736553"/>
              <a:gd name="connsiteY11" fmla="*/ 1702314 h 8314130"/>
              <a:gd name="connsiteX12" fmla="*/ 0 w 10736553"/>
              <a:gd name="connsiteY12" fmla="*/ 2307225 h 8314130"/>
              <a:gd name="connsiteX13" fmla="*/ 14067 w 10736553"/>
              <a:gd name="connsiteY13" fmla="*/ 2377563 h 8314130"/>
              <a:gd name="connsiteX14" fmla="*/ 42203 w 10736553"/>
              <a:gd name="connsiteY14" fmla="*/ 2447902 h 8314130"/>
              <a:gd name="connsiteX15" fmla="*/ 56270 w 10736553"/>
              <a:gd name="connsiteY15" fmla="*/ 2644850 h 8314130"/>
              <a:gd name="connsiteX16" fmla="*/ 98473 w 10736553"/>
              <a:gd name="connsiteY16" fmla="*/ 2869933 h 8314130"/>
              <a:gd name="connsiteX17" fmla="*/ 126609 w 10736553"/>
              <a:gd name="connsiteY17" fmla="*/ 3066880 h 8314130"/>
              <a:gd name="connsiteX18" fmla="*/ 168812 w 10736553"/>
              <a:gd name="connsiteY18" fmla="*/ 3502979 h 8314130"/>
              <a:gd name="connsiteX19" fmla="*/ 182880 w 10736553"/>
              <a:gd name="connsiteY19" fmla="*/ 3573317 h 8314130"/>
              <a:gd name="connsiteX20" fmla="*/ 267286 w 10736553"/>
              <a:gd name="connsiteY20" fmla="*/ 4023483 h 8314130"/>
              <a:gd name="connsiteX21" fmla="*/ 281353 w 10736553"/>
              <a:gd name="connsiteY21" fmla="*/ 4150093 h 8314130"/>
              <a:gd name="connsiteX22" fmla="*/ 309489 w 10736553"/>
              <a:gd name="connsiteY22" fmla="*/ 4529920 h 8314130"/>
              <a:gd name="connsiteX23" fmla="*/ 281353 w 10736553"/>
              <a:gd name="connsiteY23" fmla="*/ 5008222 h 8314130"/>
              <a:gd name="connsiteX24" fmla="*/ 253218 w 10736553"/>
              <a:gd name="connsiteY24" fmla="*/ 5191102 h 8314130"/>
              <a:gd name="connsiteX25" fmla="*/ 239150 w 10736553"/>
              <a:gd name="connsiteY25" fmla="*/ 5514659 h 8314130"/>
              <a:gd name="connsiteX26" fmla="*/ 225083 w 10736553"/>
              <a:gd name="connsiteY26" fmla="*/ 5584997 h 8314130"/>
              <a:gd name="connsiteX27" fmla="*/ 211015 w 10736553"/>
              <a:gd name="connsiteY27" fmla="*/ 5824148 h 8314130"/>
              <a:gd name="connsiteX28" fmla="*/ 225083 w 10736553"/>
              <a:gd name="connsiteY28" fmla="*/ 6513465 h 8314130"/>
              <a:gd name="connsiteX29" fmla="*/ 267286 w 10736553"/>
              <a:gd name="connsiteY29" fmla="*/ 6738548 h 8314130"/>
              <a:gd name="connsiteX30" fmla="*/ 309489 w 10736553"/>
              <a:gd name="connsiteY30" fmla="*/ 6921428 h 8314130"/>
              <a:gd name="connsiteX31" fmla="*/ 351692 w 10736553"/>
              <a:gd name="connsiteY31" fmla="*/ 7033970 h 8314130"/>
              <a:gd name="connsiteX32" fmla="*/ 393895 w 10736553"/>
              <a:gd name="connsiteY32" fmla="*/ 7216850 h 8314130"/>
              <a:gd name="connsiteX33" fmla="*/ 407963 w 10736553"/>
              <a:gd name="connsiteY33" fmla="*/ 7371594 h 8314130"/>
              <a:gd name="connsiteX34" fmla="*/ 422030 w 10736553"/>
              <a:gd name="connsiteY34" fmla="*/ 7427865 h 8314130"/>
              <a:gd name="connsiteX35" fmla="*/ 520504 w 10736553"/>
              <a:gd name="connsiteY35" fmla="*/ 7638880 h 8314130"/>
              <a:gd name="connsiteX36" fmla="*/ 548640 w 10736553"/>
              <a:gd name="connsiteY36" fmla="*/ 7667016 h 8314130"/>
              <a:gd name="connsiteX37" fmla="*/ 633046 w 10736553"/>
              <a:gd name="connsiteY37" fmla="*/ 7765490 h 8314130"/>
              <a:gd name="connsiteX38" fmla="*/ 731520 w 10736553"/>
              <a:gd name="connsiteY38" fmla="*/ 7878031 h 8314130"/>
              <a:gd name="connsiteX39" fmla="*/ 829993 w 10736553"/>
              <a:gd name="connsiteY39" fmla="*/ 7920234 h 8314130"/>
              <a:gd name="connsiteX40" fmla="*/ 984738 w 10736553"/>
              <a:gd name="connsiteY40" fmla="*/ 8004640 h 8314130"/>
              <a:gd name="connsiteX41" fmla="*/ 1153550 w 10736553"/>
              <a:gd name="connsiteY41" fmla="*/ 8060911 h 8314130"/>
              <a:gd name="connsiteX42" fmla="*/ 1280160 w 10736553"/>
              <a:gd name="connsiteY42" fmla="*/ 8103114 h 8314130"/>
              <a:gd name="connsiteX43" fmla="*/ 1702190 w 10736553"/>
              <a:gd name="connsiteY43" fmla="*/ 8131250 h 8314130"/>
              <a:gd name="connsiteX44" fmla="*/ 1758461 w 10736553"/>
              <a:gd name="connsiteY44" fmla="*/ 8159385 h 8314130"/>
              <a:gd name="connsiteX45" fmla="*/ 2602523 w 10736553"/>
              <a:gd name="connsiteY45" fmla="*/ 8145317 h 8314130"/>
              <a:gd name="connsiteX46" fmla="*/ 2715064 w 10736553"/>
              <a:gd name="connsiteY46" fmla="*/ 8131250 h 8314130"/>
              <a:gd name="connsiteX47" fmla="*/ 2869809 w 10736553"/>
              <a:gd name="connsiteY47" fmla="*/ 8117182 h 8314130"/>
              <a:gd name="connsiteX48" fmla="*/ 3137095 w 10736553"/>
              <a:gd name="connsiteY48" fmla="*/ 7962437 h 8314130"/>
              <a:gd name="connsiteX49" fmla="*/ 3221501 w 10736553"/>
              <a:gd name="connsiteY49" fmla="*/ 7878031 h 8314130"/>
              <a:gd name="connsiteX50" fmla="*/ 3291840 w 10736553"/>
              <a:gd name="connsiteY50" fmla="*/ 7779557 h 8314130"/>
              <a:gd name="connsiteX51" fmla="*/ 3376246 w 10736553"/>
              <a:gd name="connsiteY51" fmla="*/ 7667016 h 8314130"/>
              <a:gd name="connsiteX52" fmla="*/ 3404381 w 10736553"/>
              <a:gd name="connsiteY52" fmla="*/ 7582610 h 8314130"/>
              <a:gd name="connsiteX53" fmla="*/ 3474720 w 10736553"/>
              <a:gd name="connsiteY53" fmla="*/ 7427865 h 8314130"/>
              <a:gd name="connsiteX54" fmla="*/ 3559126 w 10736553"/>
              <a:gd name="connsiteY54" fmla="*/ 7118376 h 8314130"/>
              <a:gd name="connsiteX55" fmla="*/ 3573193 w 10736553"/>
              <a:gd name="connsiteY55" fmla="*/ 6963631 h 8314130"/>
              <a:gd name="connsiteX56" fmla="*/ 3601329 w 10736553"/>
              <a:gd name="connsiteY56" fmla="*/ 6752616 h 8314130"/>
              <a:gd name="connsiteX57" fmla="*/ 3587261 w 10736553"/>
              <a:gd name="connsiteY57" fmla="*/ 6640074 h 8314130"/>
              <a:gd name="connsiteX58" fmla="*/ 3559126 w 10736553"/>
              <a:gd name="connsiteY58" fmla="*/ 6161773 h 8314130"/>
              <a:gd name="connsiteX59" fmla="*/ 3615396 w 10736553"/>
              <a:gd name="connsiteY59" fmla="*/ 5669403 h 8314130"/>
              <a:gd name="connsiteX60" fmla="*/ 3671667 w 10736553"/>
              <a:gd name="connsiteY60" fmla="*/ 5542794 h 8314130"/>
              <a:gd name="connsiteX61" fmla="*/ 3699803 w 10736553"/>
              <a:gd name="connsiteY61" fmla="*/ 5514659 h 8314130"/>
              <a:gd name="connsiteX62" fmla="*/ 3727938 w 10736553"/>
              <a:gd name="connsiteY62" fmla="*/ 5458388 h 8314130"/>
              <a:gd name="connsiteX63" fmla="*/ 3784209 w 10736553"/>
              <a:gd name="connsiteY63" fmla="*/ 5402117 h 8314130"/>
              <a:gd name="connsiteX64" fmla="*/ 3812344 w 10736553"/>
              <a:gd name="connsiteY64" fmla="*/ 5317711 h 8314130"/>
              <a:gd name="connsiteX65" fmla="*/ 3826412 w 10736553"/>
              <a:gd name="connsiteY65" fmla="*/ 5275508 h 8314130"/>
              <a:gd name="connsiteX66" fmla="*/ 3868615 w 10736553"/>
              <a:gd name="connsiteY66" fmla="*/ 5233305 h 8314130"/>
              <a:gd name="connsiteX67" fmla="*/ 3924886 w 10736553"/>
              <a:gd name="connsiteY67" fmla="*/ 5162967 h 8314130"/>
              <a:gd name="connsiteX68" fmla="*/ 3967089 w 10736553"/>
              <a:gd name="connsiteY68" fmla="*/ 5148899 h 8314130"/>
              <a:gd name="connsiteX69" fmla="*/ 3962546 w 10736553"/>
              <a:gd name="connsiteY69" fmla="*/ 5026832 h 8314130"/>
              <a:gd name="connsiteX70" fmla="*/ 3882683 w 10736553"/>
              <a:gd name="connsiteY70" fmla="*/ 4966019 h 8314130"/>
              <a:gd name="connsiteX71" fmla="*/ 3693673 w 10736553"/>
              <a:gd name="connsiteY71" fmla="*/ 4301662 h 8314130"/>
              <a:gd name="connsiteX72" fmla="*/ 3702050 w 10736553"/>
              <a:gd name="connsiteY72" fmla="*/ 4054794 h 8314130"/>
              <a:gd name="connsiteX73" fmla="*/ 3961618 w 10736553"/>
              <a:gd name="connsiteY73" fmla="*/ 3275160 h 8314130"/>
              <a:gd name="connsiteX74" fmla="*/ 3965721 w 10736553"/>
              <a:gd name="connsiteY74" fmla="*/ 3218230 h 8314130"/>
              <a:gd name="connsiteX75" fmla="*/ 4029710 w 10736553"/>
              <a:gd name="connsiteY75" fmla="*/ 3212540 h 8314130"/>
              <a:gd name="connsiteX76" fmla="*/ 5201089 w 10736553"/>
              <a:gd name="connsiteY76" fmla="*/ 2562251 h 8314130"/>
              <a:gd name="connsiteX77" fmla="*/ 6404683 w 10736553"/>
              <a:gd name="connsiteY77" fmla="*/ 3215494 h 8314130"/>
              <a:gd name="connsiteX78" fmla="*/ 6463909 w 10736553"/>
              <a:gd name="connsiteY78" fmla="*/ 3287640 h 8314130"/>
              <a:gd name="connsiteX79" fmla="*/ 6689431 w 10736553"/>
              <a:gd name="connsiteY79" fmla="*/ 3886128 h 8314130"/>
              <a:gd name="connsiteX80" fmla="*/ 6688773 w 10736553"/>
              <a:gd name="connsiteY80" fmla="*/ 4575152 h 8314130"/>
              <a:gd name="connsiteX81" fmla="*/ 6465935 w 10736553"/>
              <a:gd name="connsiteY81" fmla="*/ 5010957 h 8314130"/>
              <a:gd name="connsiteX82" fmla="*/ 6461394 w 10736553"/>
              <a:gd name="connsiteY82" fmla="*/ 5078560 h 8314130"/>
              <a:gd name="connsiteX83" fmla="*/ 6732953 w 10736553"/>
              <a:gd name="connsiteY83" fmla="*/ 7129317 h 8314130"/>
              <a:gd name="connsiteX84" fmla="*/ 8932984 w 10736553"/>
              <a:gd name="connsiteY84" fmla="*/ 8314130 h 8314130"/>
              <a:gd name="connsiteX85" fmla="*/ 10691446 w 10736553"/>
              <a:gd name="connsiteY85" fmla="*/ 6429059 h 8314130"/>
              <a:gd name="connsiteX86" fmla="*/ 10571675 w 10736553"/>
              <a:gd name="connsiteY86" fmla="*/ 414925 h 8314130"/>
              <a:gd name="connsiteX87" fmla="*/ 8764172 w 10736553"/>
              <a:gd name="connsiteY87" fmla="*/ 239275 h 8314130"/>
              <a:gd name="connsiteX88" fmla="*/ 8285871 w 10736553"/>
              <a:gd name="connsiteY88" fmla="*/ 225206 h 8314130"/>
              <a:gd name="connsiteX89" fmla="*/ 7666892 w 10736553"/>
              <a:gd name="connsiteY89" fmla="*/ 520628 h 8314130"/>
              <a:gd name="connsiteX90" fmla="*/ 7160455 w 10736553"/>
              <a:gd name="connsiteY90" fmla="*/ 492493 h 8314130"/>
              <a:gd name="connsiteX91" fmla="*/ 6907236 w 10736553"/>
              <a:gd name="connsiteY91" fmla="*/ 464357 h 8314130"/>
              <a:gd name="connsiteX92" fmla="*/ 6386732 w 10736553"/>
              <a:gd name="connsiteY92" fmla="*/ 436222 h 8314130"/>
              <a:gd name="connsiteX93" fmla="*/ 5725550 w 10736553"/>
              <a:gd name="connsiteY93" fmla="*/ 337748 h 8314130"/>
              <a:gd name="connsiteX94" fmla="*/ 5514535 w 10736553"/>
              <a:gd name="connsiteY94" fmla="*/ 295545 h 8314130"/>
              <a:gd name="connsiteX95" fmla="*/ 4895556 w 10736553"/>
              <a:gd name="connsiteY95" fmla="*/ 225207 h 8314130"/>
              <a:gd name="connsiteX96" fmla="*/ 4501661 w 10736553"/>
              <a:gd name="connsiteY96" fmla="*/ 140800 h 8314130"/>
              <a:gd name="connsiteX97" fmla="*/ 4304713 w 10736553"/>
              <a:gd name="connsiteY97" fmla="*/ 84530 h 8314130"/>
              <a:gd name="connsiteX98" fmla="*/ 4079630 w 10736553"/>
              <a:gd name="connsiteY98" fmla="*/ 42327 h 8314130"/>
              <a:gd name="connsiteX99" fmla="*/ 3896750 w 10736553"/>
              <a:gd name="connsiteY99" fmla="*/ 28259 h 8314130"/>
              <a:gd name="connsiteX100" fmla="*/ 3854547 w 10736553"/>
              <a:gd name="connsiteY100" fmla="*/ 14191 h 8314130"/>
              <a:gd name="connsiteX101" fmla="*/ 3432516 w 10736553"/>
              <a:gd name="connsiteY101" fmla="*/ 14191 h 8314130"/>
              <a:gd name="connsiteX102" fmla="*/ 3263704 w 10736553"/>
              <a:gd name="connsiteY102" fmla="*/ 42327 h 8314130"/>
              <a:gd name="connsiteX103" fmla="*/ 2982350 w 10736553"/>
              <a:gd name="connsiteY103" fmla="*/ 56394 h 8314130"/>
              <a:gd name="connsiteX104" fmla="*/ 2799470 w 10736553"/>
              <a:gd name="connsiteY104" fmla="*/ 70462 h 8314130"/>
              <a:gd name="connsiteX105" fmla="*/ 2433710 w 10736553"/>
              <a:gd name="connsiteY105" fmla="*/ 126733 h 8314130"/>
              <a:gd name="connsiteX106" fmla="*/ 1491175 w 10736553"/>
              <a:gd name="connsiteY106" fmla="*/ 154868 h 8314130"/>
              <a:gd name="connsiteX107" fmla="*/ 1406769 w 10736553"/>
              <a:gd name="connsiteY107" fmla="*/ 168936 h 8314130"/>
              <a:gd name="connsiteX108" fmla="*/ 1364566 w 10736553"/>
              <a:gd name="connsiteY108" fmla="*/ 183003 h 8314130"/>
              <a:gd name="connsiteX109" fmla="*/ 1237956 w 10736553"/>
              <a:gd name="connsiteY109" fmla="*/ 197071 h 8314130"/>
              <a:gd name="connsiteX110" fmla="*/ 1083212 w 10736553"/>
              <a:gd name="connsiteY110" fmla="*/ 225207 h 8314130"/>
              <a:gd name="connsiteX111" fmla="*/ 970670 w 10736553"/>
              <a:gd name="connsiteY111" fmla="*/ 239274 h 8314130"/>
              <a:gd name="connsiteX112" fmla="*/ 858129 w 10736553"/>
              <a:gd name="connsiteY112" fmla="*/ 267410 h 8314130"/>
              <a:gd name="connsiteX113" fmla="*/ 858129 w 10736553"/>
              <a:gd name="connsiteY113" fmla="*/ 281477 h 8314130"/>
              <a:gd name="connsiteX114" fmla="*/ 858129 w 10736553"/>
              <a:gd name="connsiteY114" fmla="*/ 281477 h 8314130"/>
              <a:gd name="connsiteX0" fmla="*/ 900332 w 10576350"/>
              <a:gd name="connsiteY0" fmla="*/ 253342 h 8327865"/>
              <a:gd name="connsiteX1" fmla="*/ 900332 w 10576350"/>
              <a:gd name="connsiteY1" fmla="*/ 253342 h 8327865"/>
              <a:gd name="connsiteX2" fmla="*/ 759655 w 10576350"/>
              <a:gd name="connsiteY2" fmla="*/ 295545 h 8327865"/>
              <a:gd name="connsiteX3" fmla="*/ 548640 w 10576350"/>
              <a:gd name="connsiteY3" fmla="*/ 450290 h 8327865"/>
              <a:gd name="connsiteX4" fmla="*/ 450166 w 10576350"/>
              <a:gd name="connsiteY4" fmla="*/ 520628 h 8327865"/>
              <a:gd name="connsiteX5" fmla="*/ 393895 w 10576350"/>
              <a:gd name="connsiteY5" fmla="*/ 576899 h 8327865"/>
              <a:gd name="connsiteX6" fmla="*/ 239150 w 10576350"/>
              <a:gd name="connsiteY6" fmla="*/ 703508 h 8327865"/>
              <a:gd name="connsiteX7" fmla="*/ 182880 w 10576350"/>
              <a:gd name="connsiteY7" fmla="*/ 787914 h 8327865"/>
              <a:gd name="connsiteX8" fmla="*/ 168812 w 10576350"/>
              <a:gd name="connsiteY8" fmla="*/ 844185 h 8327865"/>
              <a:gd name="connsiteX9" fmla="*/ 126609 w 10576350"/>
              <a:gd name="connsiteY9" fmla="*/ 956727 h 8327865"/>
              <a:gd name="connsiteX10" fmla="*/ 98473 w 10576350"/>
              <a:gd name="connsiteY10" fmla="*/ 1153674 h 8327865"/>
              <a:gd name="connsiteX11" fmla="*/ 14067 w 10576350"/>
              <a:gd name="connsiteY11" fmla="*/ 1702314 h 8327865"/>
              <a:gd name="connsiteX12" fmla="*/ 0 w 10576350"/>
              <a:gd name="connsiteY12" fmla="*/ 2307225 h 8327865"/>
              <a:gd name="connsiteX13" fmla="*/ 14067 w 10576350"/>
              <a:gd name="connsiteY13" fmla="*/ 2377563 h 8327865"/>
              <a:gd name="connsiteX14" fmla="*/ 42203 w 10576350"/>
              <a:gd name="connsiteY14" fmla="*/ 2447902 h 8327865"/>
              <a:gd name="connsiteX15" fmla="*/ 56270 w 10576350"/>
              <a:gd name="connsiteY15" fmla="*/ 2644850 h 8327865"/>
              <a:gd name="connsiteX16" fmla="*/ 98473 w 10576350"/>
              <a:gd name="connsiteY16" fmla="*/ 2869933 h 8327865"/>
              <a:gd name="connsiteX17" fmla="*/ 126609 w 10576350"/>
              <a:gd name="connsiteY17" fmla="*/ 3066880 h 8327865"/>
              <a:gd name="connsiteX18" fmla="*/ 168812 w 10576350"/>
              <a:gd name="connsiteY18" fmla="*/ 3502979 h 8327865"/>
              <a:gd name="connsiteX19" fmla="*/ 182880 w 10576350"/>
              <a:gd name="connsiteY19" fmla="*/ 3573317 h 8327865"/>
              <a:gd name="connsiteX20" fmla="*/ 267286 w 10576350"/>
              <a:gd name="connsiteY20" fmla="*/ 4023483 h 8327865"/>
              <a:gd name="connsiteX21" fmla="*/ 281353 w 10576350"/>
              <a:gd name="connsiteY21" fmla="*/ 4150093 h 8327865"/>
              <a:gd name="connsiteX22" fmla="*/ 309489 w 10576350"/>
              <a:gd name="connsiteY22" fmla="*/ 4529920 h 8327865"/>
              <a:gd name="connsiteX23" fmla="*/ 281353 w 10576350"/>
              <a:gd name="connsiteY23" fmla="*/ 5008222 h 8327865"/>
              <a:gd name="connsiteX24" fmla="*/ 253218 w 10576350"/>
              <a:gd name="connsiteY24" fmla="*/ 5191102 h 8327865"/>
              <a:gd name="connsiteX25" fmla="*/ 239150 w 10576350"/>
              <a:gd name="connsiteY25" fmla="*/ 5514659 h 8327865"/>
              <a:gd name="connsiteX26" fmla="*/ 225083 w 10576350"/>
              <a:gd name="connsiteY26" fmla="*/ 5584997 h 8327865"/>
              <a:gd name="connsiteX27" fmla="*/ 211015 w 10576350"/>
              <a:gd name="connsiteY27" fmla="*/ 5824148 h 8327865"/>
              <a:gd name="connsiteX28" fmla="*/ 225083 w 10576350"/>
              <a:gd name="connsiteY28" fmla="*/ 6513465 h 8327865"/>
              <a:gd name="connsiteX29" fmla="*/ 267286 w 10576350"/>
              <a:gd name="connsiteY29" fmla="*/ 6738548 h 8327865"/>
              <a:gd name="connsiteX30" fmla="*/ 309489 w 10576350"/>
              <a:gd name="connsiteY30" fmla="*/ 6921428 h 8327865"/>
              <a:gd name="connsiteX31" fmla="*/ 351692 w 10576350"/>
              <a:gd name="connsiteY31" fmla="*/ 7033970 h 8327865"/>
              <a:gd name="connsiteX32" fmla="*/ 393895 w 10576350"/>
              <a:gd name="connsiteY32" fmla="*/ 7216850 h 8327865"/>
              <a:gd name="connsiteX33" fmla="*/ 407963 w 10576350"/>
              <a:gd name="connsiteY33" fmla="*/ 7371594 h 8327865"/>
              <a:gd name="connsiteX34" fmla="*/ 422030 w 10576350"/>
              <a:gd name="connsiteY34" fmla="*/ 7427865 h 8327865"/>
              <a:gd name="connsiteX35" fmla="*/ 520504 w 10576350"/>
              <a:gd name="connsiteY35" fmla="*/ 7638880 h 8327865"/>
              <a:gd name="connsiteX36" fmla="*/ 548640 w 10576350"/>
              <a:gd name="connsiteY36" fmla="*/ 7667016 h 8327865"/>
              <a:gd name="connsiteX37" fmla="*/ 633046 w 10576350"/>
              <a:gd name="connsiteY37" fmla="*/ 7765490 h 8327865"/>
              <a:gd name="connsiteX38" fmla="*/ 731520 w 10576350"/>
              <a:gd name="connsiteY38" fmla="*/ 7878031 h 8327865"/>
              <a:gd name="connsiteX39" fmla="*/ 829993 w 10576350"/>
              <a:gd name="connsiteY39" fmla="*/ 7920234 h 8327865"/>
              <a:gd name="connsiteX40" fmla="*/ 984738 w 10576350"/>
              <a:gd name="connsiteY40" fmla="*/ 8004640 h 8327865"/>
              <a:gd name="connsiteX41" fmla="*/ 1153550 w 10576350"/>
              <a:gd name="connsiteY41" fmla="*/ 8060911 h 8327865"/>
              <a:gd name="connsiteX42" fmla="*/ 1280160 w 10576350"/>
              <a:gd name="connsiteY42" fmla="*/ 8103114 h 8327865"/>
              <a:gd name="connsiteX43" fmla="*/ 1702190 w 10576350"/>
              <a:gd name="connsiteY43" fmla="*/ 8131250 h 8327865"/>
              <a:gd name="connsiteX44" fmla="*/ 1758461 w 10576350"/>
              <a:gd name="connsiteY44" fmla="*/ 8159385 h 8327865"/>
              <a:gd name="connsiteX45" fmla="*/ 2602523 w 10576350"/>
              <a:gd name="connsiteY45" fmla="*/ 8145317 h 8327865"/>
              <a:gd name="connsiteX46" fmla="*/ 2715064 w 10576350"/>
              <a:gd name="connsiteY46" fmla="*/ 8131250 h 8327865"/>
              <a:gd name="connsiteX47" fmla="*/ 2869809 w 10576350"/>
              <a:gd name="connsiteY47" fmla="*/ 8117182 h 8327865"/>
              <a:gd name="connsiteX48" fmla="*/ 3137095 w 10576350"/>
              <a:gd name="connsiteY48" fmla="*/ 7962437 h 8327865"/>
              <a:gd name="connsiteX49" fmla="*/ 3221501 w 10576350"/>
              <a:gd name="connsiteY49" fmla="*/ 7878031 h 8327865"/>
              <a:gd name="connsiteX50" fmla="*/ 3291840 w 10576350"/>
              <a:gd name="connsiteY50" fmla="*/ 7779557 h 8327865"/>
              <a:gd name="connsiteX51" fmla="*/ 3376246 w 10576350"/>
              <a:gd name="connsiteY51" fmla="*/ 7667016 h 8327865"/>
              <a:gd name="connsiteX52" fmla="*/ 3404381 w 10576350"/>
              <a:gd name="connsiteY52" fmla="*/ 7582610 h 8327865"/>
              <a:gd name="connsiteX53" fmla="*/ 3474720 w 10576350"/>
              <a:gd name="connsiteY53" fmla="*/ 7427865 h 8327865"/>
              <a:gd name="connsiteX54" fmla="*/ 3559126 w 10576350"/>
              <a:gd name="connsiteY54" fmla="*/ 7118376 h 8327865"/>
              <a:gd name="connsiteX55" fmla="*/ 3573193 w 10576350"/>
              <a:gd name="connsiteY55" fmla="*/ 6963631 h 8327865"/>
              <a:gd name="connsiteX56" fmla="*/ 3601329 w 10576350"/>
              <a:gd name="connsiteY56" fmla="*/ 6752616 h 8327865"/>
              <a:gd name="connsiteX57" fmla="*/ 3587261 w 10576350"/>
              <a:gd name="connsiteY57" fmla="*/ 6640074 h 8327865"/>
              <a:gd name="connsiteX58" fmla="*/ 3559126 w 10576350"/>
              <a:gd name="connsiteY58" fmla="*/ 6161773 h 8327865"/>
              <a:gd name="connsiteX59" fmla="*/ 3615396 w 10576350"/>
              <a:gd name="connsiteY59" fmla="*/ 5669403 h 8327865"/>
              <a:gd name="connsiteX60" fmla="*/ 3671667 w 10576350"/>
              <a:gd name="connsiteY60" fmla="*/ 5542794 h 8327865"/>
              <a:gd name="connsiteX61" fmla="*/ 3699803 w 10576350"/>
              <a:gd name="connsiteY61" fmla="*/ 5514659 h 8327865"/>
              <a:gd name="connsiteX62" fmla="*/ 3727938 w 10576350"/>
              <a:gd name="connsiteY62" fmla="*/ 5458388 h 8327865"/>
              <a:gd name="connsiteX63" fmla="*/ 3784209 w 10576350"/>
              <a:gd name="connsiteY63" fmla="*/ 5402117 h 8327865"/>
              <a:gd name="connsiteX64" fmla="*/ 3812344 w 10576350"/>
              <a:gd name="connsiteY64" fmla="*/ 5317711 h 8327865"/>
              <a:gd name="connsiteX65" fmla="*/ 3826412 w 10576350"/>
              <a:gd name="connsiteY65" fmla="*/ 5275508 h 8327865"/>
              <a:gd name="connsiteX66" fmla="*/ 3868615 w 10576350"/>
              <a:gd name="connsiteY66" fmla="*/ 5233305 h 8327865"/>
              <a:gd name="connsiteX67" fmla="*/ 3924886 w 10576350"/>
              <a:gd name="connsiteY67" fmla="*/ 5162967 h 8327865"/>
              <a:gd name="connsiteX68" fmla="*/ 3967089 w 10576350"/>
              <a:gd name="connsiteY68" fmla="*/ 5148899 h 8327865"/>
              <a:gd name="connsiteX69" fmla="*/ 3962546 w 10576350"/>
              <a:gd name="connsiteY69" fmla="*/ 5026832 h 8327865"/>
              <a:gd name="connsiteX70" fmla="*/ 3882683 w 10576350"/>
              <a:gd name="connsiteY70" fmla="*/ 4966019 h 8327865"/>
              <a:gd name="connsiteX71" fmla="*/ 3693673 w 10576350"/>
              <a:gd name="connsiteY71" fmla="*/ 4301662 h 8327865"/>
              <a:gd name="connsiteX72" fmla="*/ 3702050 w 10576350"/>
              <a:gd name="connsiteY72" fmla="*/ 4054794 h 8327865"/>
              <a:gd name="connsiteX73" fmla="*/ 3961618 w 10576350"/>
              <a:gd name="connsiteY73" fmla="*/ 3275160 h 8327865"/>
              <a:gd name="connsiteX74" fmla="*/ 3965721 w 10576350"/>
              <a:gd name="connsiteY74" fmla="*/ 3218230 h 8327865"/>
              <a:gd name="connsiteX75" fmla="*/ 4029710 w 10576350"/>
              <a:gd name="connsiteY75" fmla="*/ 3212540 h 8327865"/>
              <a:gd name="connsiteX76" fmla="*/ 5201089 w 10576350"/>
              <a:gd name="connsiteY76" fmla="*/ 2562251 h 8327865"/>
              <a:gd name="connsiteX77" fmla="*/ 6404683 w 10576350"/>
              <a:gd name="connsiteY77" fmla="*/ 3215494 h 8327865"/>
              <a:gd name="connsiteX78" fmla="*/ 6463909 w 10576350"/>
              <a:gd name="connsiteY78" fmla="*/ 3287640 h 8327865"/>
              <a:gd name="connsiteX79" fmla="*/ 6689431 w 10576350"/>
              <a:gd name="connsiteY79" fmla="*/ 3886128 h 8327865"/>
              <a:gd name="connsiteX80" fmla="*/ 6688773 w 10576350"/>
              <a:gd name="connsiteY80" fmla="*/ 4575152 h 8327865"/>
              <a:gd name="connsiteX81" fmla="*/ 6465935 w 10576350"/>
              <a:gd name="connsiteY81" fmla="*/ 5010957 h 8327865"/>
              <a:gd name="connsiteX82" fmla="*/ 6461394 w 10576350"/>
              <a:gd name="connsiteY82" fmla="*/ 5078560 h 8327865"/>
              <a:gd name="connsiteX83" fmla="*/ 6732953 w 10576350"/>
              <a:gd name="connsiteY83" fmla="*/ 7129317 h 8327865"/>
              <a:gd name="connsiteX84" fmla="*/ 8932984 w 10576350"/>
              <a:gd name="connsiteY84" fmla="*/ 8314130 h 8327865"/>
              <a:gd name="connsiteX85" fmla="*/ 9967546 w 10576350"/>
              <a:gd name="connsiteY85" fmla="*/ 7737159 h 8327865"/>
              <a:gd name="connsiteX86" fmla="*/ 10571675 w 10576350"/>
              <a:gd name="connsiteY86" fmla="*/ 414925 h 8327865"/>
              <a:gd name="connsiteX87" fmla="*/ 8764172 w 10576350"/>
              <a:gd name="connsiteY87" fmla="*/ 239275 h 8327865"/>
              <a:gd name="connsiteX88" fmla="*/ 8285871 w 10576350"/>
              <a:gd name="connsiteY88" fmla="*/ 225206 h 8327865"/>
              <a:gd name="connsiteX89" fmla="*/ 7666892 w 10576350"/>
              <a:gd name="connsiteY89" fmla="*/ 520628 h 8327865"/>
              <a:gd name="connsiteX90" fmla="*/ 7160455 w 10576350"/>
              <a:gd name="connsiteY90" fmla="*/ 492493 h 8327865"/>
              <a:gd name="connsiteX91" fmla="*/ 6907236 w 10576350"/>
              <a:gd name="connsiteY91" fmla="*/ 464357 h 8327865"/>
              <a:gd name="connsiteX92" fmla="*/ 6386732 w 10576350"/>
              <a:gd name="connsiteY92" fmla="*/ 436222 h 8327865"/>
              <a:gd name="connsiteX93" fmla="*/ 5725550 w 10576350"/>
              <a:gd name="connsiteY93" fmla="*/ 337748 h 8327865"/>
              <a:gd name="connsiteX94" fmla="*/ 5514535 w 10576350"/>
              <a:gd name="connsiteY94" fmla="*/ 295545 h 8327865"/>
              <a:gd name="connsiteX95" fmla="*/ 4895556 w 10576350"/>
              <a:gd name="connsiteY95" fmla="*/ 225207 h 8327865"/>
              <a:gd name="connsiteX96" fmla="*/ 4501661 w 10576350"/>
              <a:gd name="connsiteY96" fmla="*/ 140800 h 8327865"/>
              <a:gd name="connsiteX97" fmla="*/ 4304713 w 10576350"/>
              <a:gd name="connsiteY97" fmla="*/ 84530 h 8327865"/>
              <a:gd name="connsiteX98" fmla="*/ 4079630 w 10576350"/>
              <a:gd name="connsiteY98" fmla="*/ 42327 h 8327865"/>
              <a:gd name="connsiteX99" fmla="*/ 3896750 w 10576350"/>
              <a:gd name="connsiteY99" fmla="*/ 28259 h 8327865"/>
              <a:gd name="connsiteX100" fmla="*/ 3854547 w 10576350"/>
              <a:gd name="connsiteY100" fmla="*/ 14191 h 8327865"/>
              <a:gd name="connsiteX101" fmla="*/ 3432516 w 10576350"/>
              <a:gd name="connsiteY101" fmla="*/ 14191 h 8327865"/>
              <a:gd name="connsiteX102" fmla="*/ 3263704 w 10576350"/>
              <a:gd name="connsiteY102" fmla="*/ 42327 h 8327865"/>
              <a:gd name="connsiteX103" fmla="*/ 2982350 w 10576350"/>
              <a:gd name="connsiteY103" fmla="*/ 56394 h 8327865"/>
              <a:gd name="connsiteX104" fmla="*/ 2799470 w 10576350"/>
              <a:gd name="connsiteY104" fmla="*/ 70462 h 8327865"/>
              <a:gd name="connsiteX105" fmla="*/ 2433710 w 10576350"/>
              <a:gd name="connsiteY105" fmla="*/ 126733 h 8327865"/>
              <a:gd name="connsiteX106" fmla="*/ 1491175 w 10576350"/>
              <a:gd name="connsiteY106" fmla="*/ 154868 h 8327865"/>
              <a:gd name="connsiteX107" fmla="*/ 1406769 w 10576350"/>
              <a:gd name="connsiteY107" fmla="*/ 168936 h 8327865"/>
              <a:gd name="connsiteX108" fmla="*/ 1364566 w 10576350"/>
              <a:gd name="connsiteY108" fmla="*/ 183003 h 8327865"/>
              <a:gd name="connsiteX109" fmla="*/ 1237956 w 10576350"/>
              <a:gd name="connsiteY109" fmla="*/ 197071 h 8327865"/>
              <a:gd name="connsiteX110" fmla="*/ 1083212 w 10576350"/>
              <a:gd name="connsiteY110" fmla="*/ 225207 h 8327865"/>
              <a:gd name="connsiteX111" fmla="*/ 970670 w 10576350"/>
              <a:gd name="connsiteY111" fmla="*/ 239274 h 8327865"/>
              <a:gd name="connsiteX112" fmla="*/ 858129 w 10576350"/>
              <a:gd name="connsiteY112" fmla="*/ 267410 h 8327865"/>
              <a:gd name="connsiteX113" fmla="*/ 858129 w 10576350"/>
              <a:gd name="connsiteY113" fmla="*/ 281477 h 8327865"/>
              <a:gd name="connsiteX114" fmla="*/ 858129 w 10576350"/>
              <a:gd name="connsiteY114" fmla="*/ 281477 h 8327865"/>
              <a:gd name="connsiteX0" fmla="*/ 900332 w 10168988"/>
              <a:gd name="connsiteY0" fmla="*/ 253342 h 8327865"/>
              <a:gd name="connsiteX1" fmla="*/ 900332 w 10168988"/>
              <a:gd name="connsiteY1" fmla="*/ 253342 h 8327865"/>
              <a:gd name="connsiteX2" fmla="*/ 759655 w 10168988"/>
              <a:gd name="connsiteY2" fmla="*/ 295545 h 8327865"/>
              <a:gd name="connsiteX3" fmla="*/ 548640 w 10168988"/>
              <a:gd name="connsiteY3" fmla="*/ 450290 h 8327865"/>
              <a:gd name="connsiteX4" fmla="*/ 450166 w 10168988"/>
              <a:gd name="connsiteY4" fmla="*/ 520628 h 8327865"/>
              <a:gd name="connsiteX5" fmla="*/ 393895 w 10168988"/>
              <a:gd name="connsiteY5" fmla="*/ 576899 h 8327865"/>
              <a:gd name="connsiteX6" fmla="*/ 239150 w 10168988"/>
              <a:gd name="connsiteY6" fmla="*/ 703508 h 8327865"/>
              <a:gd name="connsiteX7" fmla="*/ 182880 w 10168988"/>
              <a:gd name="connsiteY7" fmla="*/ 787914 h 8327865"/>
              <a:gd name="connsiteX8" fmla="*/ 168812 w 10168988"/>
              <a:gd name="connsiteY8" fmla="*/ 844185 h 8327865"/>
              <a:gd name="connsiteX9" fmla="*/ 126609 w 10168988"/>
              <a:gd name="connsiteY9" fmla="*/ 956727 h 8327865"/>
              <a:gd name="connsiteX10" fmla="*/ 98473 w 10168988"/>
              <a:gd name="connsiteY10" fmla="*/ 1153674 h 8327865"/>
              <a:gd name="connsiteX11" fmla="*/ 14067 w 10168988"/>
              <a:gd name="connsiteY11" fmla="*/ 1702314 h 8327865"/>
              <a:gd name="connsiteX12" fmla="*/ 0 w 10168988"/>
              <a:gd name="connsiteY12" fmla="*/ 2307225 h 8327865"/>
              <a:gd name="connsiteX13" fmla="*/ 14067 w 10168988"/>
              <a:gd name="connsiteY13" fmla="*/ 2377563 h 8327865"/>
              <a:gd name="connsiteX14" fmla="*/ 42203 w 10168988"/>
              <a:gd name="connsiteY14" fmla="*/ 2447902 h 8327865"/>
              <a:gd name="connsiteX15" fmla="*/ 56270 w 10168988"/>
              <a:gd name="connsiteY15" fmla="*/ 2644850 h 8327865"/>
              <a:gd name="connsiteX16" fmla="*/ 98473 w 10168988"/>
              <a:gd name="connsiteY16" fmla="*/ 2869933 h 8327865"/>
              <a:gd name="connsiteX17" fmla="*/ 126609 w 10168988"/>
              <a:gd name="connsiteY17" fmla="*/ 3066880 h 8327865"/>
              <a:gd name="connsiteX18" fmla="*/ 168812 w 10168988"/>
              <a:gd name="connsiteY18" fmla="*/ 3502979 h 8327865"/>
              <a:gd name="connsiteX19" fmla="*/ 182880 w 10168988"/>
              <a:gd name="connsiteY19" fmla="*/ 3573317 h 8327865"/>
              <a:gd name="connsiteX20" fmla="*/ 267286 w 10168988"/>
              <a:gd name="connsiteY20" fmla="*/ 4023483 h 8327865"/>
              <a:gd name="connsiteX21" fmla="*/ 281353 w 10168988"/>
              <a:gd name="connsiteY21" fmla="*/ 4150093 h 8327865"/>
              <a:gd name="connsiteX22" fmla="*/ 309489 w 10168988"/>
              <a:gd name="connsiteY22" fmla="*/ 4529920 h 8327865"/>
              <a:gd name="connsiteX23" fmla="*/ 281353 w 10168988"/>
              <a:gd name="connsiteY23" fmla="*/ 5008222 h 8327865"/>
              <a:gd name="connsiteX24" fmla="*/ 253218 w 10168988"/>
              <a:gd name="connsiteY24" fmla="*/ 5191102 h 8327865"/>
              <a:gd name="connsiteX25" fmla="*/ 239150 w 10168988"/>
              <a:gd name="connsiteY25" fmla="*/ 5514659 h 8327865"/>
              <a:gd name="connsiteX26" fmla="*/ 225083 w 10168988"/>
              <a:gd name="connsiteY26" fmla="*/ 5584997 h 8327865"/>
              <a:gd name="connsiteX27" fmla="*/ 211015 w 10168988"/>
              <a:gd name="connsiteY27" fmla="*/ 5824148 h 8327865"/>
              <a:gd name="connsiteX28" fmla="*/ 225083 w 10168988"/>
              <a:gd name="connsiteY28" fmla="*/ 6513465 h 8327865"/>
              <a:gd name="connsiteX29" fmla="*/ 267286 w 10168988"/>
              <a:gd name="connsiteY29" fmla="*/ 6738548 h 8327865"/>
              <a:gd name="connsiteX30" fmla="*/ 309489 w 10168988"/>
              <a:gd name="connsiteY30" fmla="*/ 6921428 h 8327865"/>
              <a:gd name="connsiteX31" fmla="*/ 351692 w 10168988"/>
              <a:gd name="connsiteY31" fmla="*/ 7033970 h 8327865"/>
              <a:gd name="connsiteX32" fmla="*/ 393895 w 10168988"/>
              <a:gd name="connsiteY32" fmla="*/ 7216850 h 8327865"/>
              <a:gd name="connsiteX33" fmla="*/ 407963 w 10168988"/>
              <a:gd name="connsiteY33" fmla="*/ 7371594 h 8327865"/>
              <a:gd name="connsiteX34" fmla="*/ 422030 w 10168988"/>
              <a:gd name="connsiteY34" fmla="*/ 7427865 h 8327865"/>
              <a:gd name="connsiteX35" fmla="*/ 520504 w 10168988"/>
              <a:gd name="connsiteY35" fmla="*/ 7638880 h 8327865"/>
              <a:gd name="connsiteX36" fmla="*/ 548640 w 10168988"/>
              <a:gd name="connsiteY36" fmla="*/ 7667016 h 8327865"/>
              <a:gd name="connsiteX37" fmla="*/ 633046 w 10168988"/>
              <a:gd name="connsiteY37" fmla="*/ 7765490 h 8327865"/>
              <a:gd name="connsiteX38" fmla="*/ 731520 w 10168988"/>
              <a:gd name="connsiteY38" fmla="*/ 7878031 h 8327865"/>
              <a:gd name="connsiteX39" fmla="*/ 829993 w 10168988"/>
              <a:gd name="connsiteY39" fmla="*/ 7920234 h 8327865"/>
              <a:gd name="connsiteX40" fmla="*/ 984738 w 10168988"/>
              <a:gd name="connsiteY40" fmla="*/ 8004640 h 8327865"/>
              <a:gd name="connsiteX41" fmla="*/ 1153550 w 10168988"/>
              <a:gd name="connsiteY41" fmla="*/ 8060911 h 8327865"/>
              <a:gd name="connsiteX42" fmla="*/ 1280160 w 10168988"/>
              <a:gd name="connsiteY42" fmla="*/ 8103114 h 8327865"/>
              <a:gd name="connsiteX43" fmla="*/ 1702190 w 10168988"/>
              <a:gd name="connsiteY43" fmla="*/ 8131250 h 8327865"/>
              <a:gd name="connsiteX44" fmla="*/ 1758461 w 10168988"/>
              <a:gd name="connsiteY44" fmla="*/ 8159385 h 8327865"/>
              <a:gd name="connsiteX45" fmla="*/ 2602523 w 10168988"/>
              <a:gd name="connsiteY45" fmla="*/ 8145317 h 8327865"/>
              <a:gd name="connsiteX46" fmla="*/ 2715064 w 10168988"/>
              <a:gd name="connsiteY46" fmla="*/ 8131250 h 8327865"/>
              <a:gd name="connsiteX47" fmla="*/ 2869809 w 10168988"/>
              <a:gd name="connsiteY47" fmla="*/ 8117182 h 8327865"/>
              <a:gd name="connsiteX48" fmla="*/ 3137095 w 10168988"/>
              <a:gd name="connsiteY48" fmla="*/ 7962437 h 8327865"/>
              <a:gd name="connsiteX49" fmla="*/ 3221501 w 10168988"/>
              <a:gd name="connsiteY49" fmla="*/ 7878031 h 8327865"/>
              <a:gd name="connsiteX50" fmla="*/ 3291840 w 10168988"/>
              <a:gd name="connsiteY50" fmla="*/ 7779557 h 8327865"/>
              <a:gd name="connsiteX51" fmla="*/ 3376246 w 10168988"/>
              <a:gd name="connsiteY51" fmla="*/ 7667016 h 8327865"/>
              <a:gd name="connsiteX52" fmla="*/ 3404381 w 10168988"/>
              <a:gd name="connsiteY52" fmla="*/ 7582610 h 8327865"/>
              <a:gd name="connsiteX53" fmla="*/ 3474720 w 10168988"/>
              <a:gd name="connsiteY53" fmla="*/ 7427865 h 8327865"/>
              <a:gd name="connsiteX54" fmla="*/ 3559126 w 10168988"/>
              <a:gd name="connsiteY54" fmla="*/ 7118376 h 8327865"/>
              <a:gd name="connsiteX55" fmla="*/ 3573193 w 10168988"/>
              <a:gd name="connsiteY55" fmla="*/ 6963631 h 8327865"/>
              <a:gd name="connsiteX56" fmla="*/ 3601329 w 10168988"/>
              <a:gd name="connsiteY56" fmla="*/ 6752616 h 8327865"/>
              <a:gd name="connsiteX57" fmla="*/ 3587261 w 10168988"/>
              <a:gd name="connsiteY57" fmla="*/ 6640074 h 8327865"/>
              <a:gd name="connsiteX58" fmla="*/ 3559126 w 10168988"/>
              <a:gd name="connsiteY58" fmla="*/ 6161773 h 8327865"/>
              <a:gd name="connsiteX59" fmla="*/ 3615396 w 10168988"/>
              <a:gd name="connsiteY59" fmla="*/ 5669403 h 8327865"/>
              <a:gd name="connsiteX60" fmla="*/ 3671667 w 10168988"/>
              <a:gd name="connsiteY60" fmla="*/ 5542794 h 8327865"/>
              <a:gd name="connsiteX61" fmla="*/ 3699803 w 10168988"/>
              <a:gd name="connsiteY61" fmla="*/ 5514659 h 8327865"/>
              <a:gd name="connsiteX62" fmla="*/ 3727938 w 10168988"/>
              <a:gd name="connsiteY62" fmla="*/ 5458388 h 8327865"/>
              <a:gd name="connsiteX63" fmla="*/ 3784209 w 10168988"/>
              <a:gd name="connsiteY63" fmla="*/ 5402117 h 8327865"/>
              <a:gd name="connsiteX64" fmla="*/ 3812344 w 10168988"/>
              <a:gd name="connsiteY64" fmla="*/ 5317711 h 8327865"/>
              <a:gd name="connsiteX65" fmla="*/ 3826412 w 10168988"/>
              <a:gd name="connsiteY65" fmla="*/ 5275508 h 8327865"/>
              <a:gd name="connsiteX66" fmla="*/ 3868615 w 10168988"/>
              <a:gd name="connsiteY66" fmla="*/ 5233305 h 8327865"/>
              <a:gd name="connsiteX67" fmla="*/ 3924886 w 10168988"/>
              <a:gd name="connsiteY67" fmla="*/ 5162967 h 8327865"/>
              <a:gd name="connsiteX68" fmla="*/ 3967089 w 10168988"/>
              <a:gd name="connsiteY68" fmla="*/ 5148899 h 8327865"/>
              <a:gd name="connsiteX69" fmla="*/ 3962546 w 10168988"/>
              <a:gd name="connsiteY69" fmla="*/ 5026832 h 8327865"/>
              <a:gd name="connsiteX70" fmla="*/ 3882683 w 10168988"/>
              <a:gd name="connsiteY70" fmla="*/ 4966019 h 8327865"/>
              <a:gd name="connsiteX71" fmla="*/ 3693673 w 10168988"/>
              <a:gd name="connsiteY71" fmla="*/ 4301662 h 8327865"/>
              <a:gd name="connsiteX72" fmla="*/ 3702050 w 10168988"/>
              <a:gd name="connsiteY72" fmla="*/ 4054794 h 8327865"/>
              <a:gd name="connsiteX73" fmla="*/ 3961618 w 10168988"/>
              <a:gd name="connsiteY73" fmla="*/ 3275160 h 8327865"/>
              <a:gd name="connsiteX74" fmla="*/ 3965721 w 10168988"/>
              <a:gd name="connsiteY74" fmla="*/ 3218230 h 8327865"/>
              <a:gd name="connsiteX75" fmla="*/ 4029710 w 10168988"/>
              <a:gd name="connsiteY75" fmla="*/ 3212540 h 8327865"/>
              <a:gd name="connsiteX76" fmla="*/ 5201089 w 10168988"/>
              <a:gd name="connsiteY76" fmla="*/ 2562251 h 8327865"/>
              <a:gd name="connsiteX77" fmla="*/ 6404683 w 10168988"/>
              <a:gd name="connsiteY77" fmla="*/ 3215494 h 8327865"/>
              <a:gd name="connsiteX78" fmla="*/ 6463909 w 10168988"/>
              <a:gd name="connsiteY78" fmla="*/ 3287640 h 8327865"/>
              <a:gd name="connsiteX79" fmla="*/ 6689431 w 10168988"/>
              <a:gd name="connsiteY79" fmla="*/ 3886128 h 8327865"/>
              <a:gd name="connsiteX80" fmla="*/ 6688773 w 10168988"/>
              <a:gd name="connsiteY80" fmla="*/ 4575152 h 8327865"/>
              <a:gd name="connsiteX81" fmla="*/ 6465935 w 10168988"/>
              <a:gd name="connsiteY81" fmla="*/ 5010957 h 8327865"/>
              <a:gd name="connsiteX82" fmla="*/ 6461394 w 10168988"/>
              <a:gd name="connsiteY82" fmla="*/ 5078560 h 8327865"/>
              <a:gd name="connsiteX83" fmla="*/ 6732953 w 10168988"/>
              <a:gd name="connsiteY83" fmla="*/ 7129317 h 8327865"/>
              <a:gd name="connsiteX84" fmla="*/ 8932984 w 10168988"/>
              <a:gd name="connsiteY84" fmla="*/ 8314130 h 8327865"/>
              <a:gd name="connsiteX85" fmla="*/ 9967546 w 10168988"/>
              <a:gd name="connsiteY85" fmla="*/ 7737159 h 8327865"/>
              <a:gd name="connsiteX86" fmla="*/ 10152575 w 10168988"/>
              <a:gd name="connsiteY86" fmla="*/ 262525 h 8327865"/>
              <a:gd name="connsiteX87" fmla="*/ 8764172 w 10168988"/>
              <a:gd name="connsiteY87" fmla="*/ 239275 h 8327865"/>
              <a:gd name="connsiteX88" fmla="*/ 8285871 w 10168988"/>
              <a:gd name="connsiteY88" fmla="*/ 225206 h 8327865"/>
              <a:gd name="connsiteX89" fmla="*/ 7666892 w 10168988"/>
              <a:gd name="connsiteY89" fmla="*/ 520628 h 8327865"/>
              <a:gd name="connsiteX90" fmla="*/ 7160455 w 10168988"/>
              <a:gd name="connsiteY90" fmla="*/ 492493 h 8327865"/>
              <a:gd name="connsiteX91" fmla="*/ 6907236 w 10168988"/>
              <a:gd name="connsiteY91" fmla="*/ 464357 h 8327865"/>
              <a:gd name="connsiteX92" fmla="*/ 6386732 w 10168988"/>
              <a:gd name="connsiteY92" fmla="*/ 436222 h 8327865"/>
              <a:gd name="connsiteX93" fmla="*/ 5725550 w 10168988"/>
              <a:gd name="connsiteY93" fmla="*/ 337748 h 8327865"/>
              <a:gd name="connsiteX94" fmla="*/ 5514535 w 10168988"/>
              <a:gd name="connsiteY94" fmla="*/ 295545 h 8327865"/>
              <a:gd name="connsiteX95" fmla="*/ 4895556 w 10168988"/>
              <a:gd name="connsiteY95" fmla="*/ 225207 h 8327865"/>
              <a:gd name="connsiteX96" fmla="*/ 4501661 w 10168988"/>
              <a:gd name="connsiteY96" fmla="*/ 140800 h 8327865"/>
              <a:gd name="connsiteX97" fmla="*/ 4304713 w 10168988"/>
              <a:gd name="connsiteY97" fmla="*/ 84530 h 8327865"/>
              <a:gd name="connsiteX98" fmla="*/ 4079630 w 10168988"/>
              <a:gd name="connsiteY98" fmla="*/ 42327 h 8327865"/>
              <a:gd name="connsiteX99" fmla="*/ 3896750 w 10168988"/>
              <a:gd name="connsiteY99" fmla="*/ 28259 h 8327865"/>
              <a:gd name="connsiteX100" fmla="*/ 3854547 w 10168988"/>
              <a:gd name="connsiteY100" fmla="*/ 14191 h 8327865"/>
              <a:gd name="connsiteX101" fmla="*/ 3432516 w 10168988"/>
              <a:gd name="connsiteY101" fmla="*/ 14191 h 8327865"/>
              <a:gd name="connsiteX102" fmla="*/ 3263704 w 10168988"/>
              <a:gd name="connsiteY102" fmla="*/ 42327 h 8327865"/>
              <a:gd name="connsiteX103" fmla="*/ 2982350 w 10168988"/>
              <a:gd name="connsiteY103" fmla="*/ 56394 h 8327865"/>
              <a:gd name="connsiteX104" fmla="*/ 2799470 w 10168988"/>
              <a:gd name="connsiteY104" fmla="*/ 70462 h 8327865"/>
              <a:gd name="connsiteX105" fmla="*/ 2433710 w 10168988"/>
              <a:gd name="connsiteY105" fmla="*/ 126733 h 8327865"/>
              <a:gd name="connsiteX106" fmla="*/ 1491175 w 10168988"/>
              <a:gd name="connsiteY106" fmla="*/ 154868 h 8327865"/>
              <a:gd name="connsiteX107" fmla="*/ 1406769 w 10168988"/>
              <a:gd name="connsiteY107" fmla="*/ 168936 h 8327865"/>
              <a:gd name="connsiteX108" fmla="*/ 1364566 w 10168988"/>
              <a:gd name="connsiteY108" fmla="*/ 183003 h 8327865"/>
              <a:gd name="connsiteX109" fmla="*/ 1237956 w 10168988"/>
              <a:gd name="connsiteY109" fmla="*/ 197071 h 8327865"/>
              <a:gd name="connsiteX110" fmla="*/ 1083212 w 10168988"/>
              <a:gd name="connsiteY110" fmla="*/ 225207 h 8327865"/>
              <a:gd name="connsiteX111" fmla="*/ 970670 w 10168988"/>
              <a:gd name="connsiteY111" fmla="*/ 239274 h 8327865"/>
              <a:gd name="connsiteX112" fmla="*/ 858129 w 10168988"/>
              <a:gd name="connsiteY112" fmla="*/ 267410 h 8327865"/>
              <a:gd name="connsiteX113" fmla="*/ 858129 w 10168988"/>
              <a:gd name="connsiteY113" fmla="*/ 281477 h 8327865"/>
              <a:gd name="connsiteX114" fmla="*/ 858129 w 10168988"/>
              <a:gd name="connsiteY114" fmla="*/ 281477 h 8327865"/>
              <a:gd name="connsiteX0" fmla="*/ 900332 w 10168988"/>
              <a:gd name="connsiteY0" fmla="*/ 253342 h 8174200"/>
              <a:gd name="connsiteX1" fmla="*/ 900332 w 10168988"/>
              <a:gd name="connsiteY1" fmla="*/ 253342 h 8174200"/>
              <a:gd name="connsiteX2" fmla="*/ 759655 w 10168988"/>
              <a:gd name="connsiteY2" fmla="*/ 295545 h 8174200"/>
              <a:gd name="connsiteX3" fmla="*/ 548640 w 10168988"/>
              <a:gd name="connsiteY3" fmla="*/ 450290 h 8174200"/>
              <a:gd name="connsiteX4" fmla="*/ 450166 w 10168988"/>
              <a:gd name="connsiteY4" fmla="*/ 520628 h 8174200"/>
              <a:gd name="connsiteX5" fmla="*/ 393895 w 10168988"/>
              <a:gd name="connsiteY5" fmla="*/ 576899 h 8174200"/>
              <a:gd name="connsiteX6" fmla="*/ 239150 w 10168988"/>
              <a:gd name="connsiteY6" fmla="*/ 703508 h 8174200"/>
              <a:gd name="connsiteX7" fmla="*/ 182880 w 10168988"/>
              <a:gd name="connsiteY7" fmla="*/ 787914 h 8174200"/>
              <a:gd name="connsiteX8" fmla="*/ 168812 w 10168988"/>
              <a:gd name="connsiteY8" fmla="*/ 844185 h 8174200"/>
              <a:gd name="connsiteX9" fmla="*/ 126609 w 10168988"/>
              <a:gd name="connsiteY9" fmla="*/ 956727 h 8174200"/>
              <a:gd name="connsiteX10" fmla="*/ 98473 w 10168988"/>
              <a:gd name="connsiteY10" fmla="*/ 1153674 h 8174200"/>
              <a:gd name="connsiteX11" fmla="*/ 14067 w 10168988"/>
              <a:gd name="connsiteY11" fmla="*/ 1702314 h 8174200"/>
              <a:gd name="connsiteX12" fmla="*/ 0 w 10168988"/>
              <a:gd name="connsiteY12" fmla="*/ 2307225 h 8174200"/>
              <a:gd name="connsiteX13" fmla="*/ 14067 w 10168988"/>
              <a:gd name="connsiteY13" fmla="*/ 2377563 h 8174200"/>
              <a:gd name="connsiteX14" fmla="*/ 42203 w 10168988"/>
              <a:gd name="connsiteY14" fmla="*/ 2447902 h 8174200"/>
              <a:gd name="connsiteX15" fmla="*/ 56270 w 10168988"/>
              <a:gd name="connsiteY15" fmla="*/ 2644850 h 8174200"/>
              <a:gd name="connsiteX16" fmla="*/ 98473 w 10168988"/>
              <a:gd name="connsiteY16" fmla="*/ 2869933 h 8174200"/>
              <a:gd name="connsiteX17" fmla="*/ 126609 w 10168988"/>
              <a:gd name="connsiteY17" fmla="*/ 3066880 h 8174200"/>
              <a:gd name="connsiteX18" fmla="*/ 168812 w 10168988"/>
              <a:gd name="connsiteY18" fmla="*/ 3502979 h 8174200"/>
              <a:gd name="connsiteX19" fmla="*/ 182880 w 10168988"/>
              <a:gd name="connsiteY19" fmla="*/ 3573317 h 8174200"/>
              <a:gd name="connsiteX20" fmla="*/ 267286 w 10168988"/>
              <a:gd name="connsiteY20" fmla="*/ 4023483 h 8174200"/>
              <a:gd name="connsiteX21" fmla="*/ 281353 w 10168988"/>
              <a:gd name="connsiteY21" fmla="*/ 4150093 h 8174200"/>
              <a:gd name="connsiteX22" fmla="*/ 309489 w 10168988"/>
              <a:gd name="connsiteY22" fmla="*/ 4529920 h 8174200"/>
              <a:gd name="connsiteX23" fmla="*/ 281353 w 10168988"/>
              <a:gd name="connsiteY23" fmla="*/ 5008222 h 8174200"/>
              <a:gd name="connsiteX24" fmla="*/ 253218 w 10168988"/>
              <a:gd name="connsiteY24" fmla="*/ 5191102 h 8174200"/>
              <a:gd name="connsiteX25" fmla="*/ 239150 w 10168988"/>
              <a:gd name="connsiteY25" fmla="*/ 5514659 h 8174200"/>
              <a:gd name="connsiteX26" fmla="*/ 225083 w 10168988"/>
              <a:gd name="connsiteY26" fmla="*/ 5584997 h 8174200"/>
              <a:gd name="connsiteX27" fmla="*/ 211015 w 10168988"/>
              <a:gd name="connsiteY27" fmla="*/ 5824148 h 8174200"/>
              <a:gd name="connsiteX28" fmla="*/ 225083 w 10168988"/>
              <a:gd name="connsiteY28" fmla="*/ 6513465 h 8174200"/>
              <a:gd name="connsiteX29" fmla="*/ 267286 w 10168988"/>
              <a:gd name="connsiteY29" fmla="*/ 6738548 h 8174200"/>
              <a:gd name="connsiteX30" fmla="*/ 309489 w 10168988"/>
              <a:gd name="connsiteY30" fmla="*/ 6921428 h 8174200"/>
              <a:gd name="connsiteX31" fmla="*/ 351692 w 10168988"/>
              <a:gd name="connsiteY31" fmla="*/ 7033970 h 8174200"/>
              <a:gd name="connsiteX32" fmla="*/ 393895 w 10168988"/>
              <a:gd name="connsiteY32" fmla="*/ 7216850 h 8174200"/>
              <a:gd name="connsiteX33" fmla="*/ 407963 w 10168988"/>
              <a:gd name="connsiteY33" fmla="*/ 7371594 h 8174200"/>
              <a:gd name="connsiteX34" fmla="*/ 422030 w 10168988"/>
              <a:gd name="connsiteY34" fmla="*/ 7427865 h 8174200"/>
              <a:gd name="connsiteX35" fmla="*/ 520504 w 10168988"/>
              <a:gd name="connsiteY35" fmla="*/ 7638880 h 8174200"/>
              <a:gd name="connsiteX36" fmla="*/ 548640 w 10168988"/>
              <a:gd name="connsiteY36" fmla="*/ 7667016 h 8174200"/>
              <a:gd name="connsiteX37" fmla="*/ 633046 w 10168988"/>
              <a:gd name="connsiteY37" fmla="*/ 7765490 h 8174200"/>
              <a:gd name="connsiteX38" fmla="*/ 731520 w 10168988"/>
              <a:gd name="connsiteY38" fmla="*/ 7878031 h 8174200"/>
              <a:gd name="connsiteX39" fmla="*/ 829993 w 10168988"/>
              <a:gd name="connsiteY39" fmla="*/ 7920234 h 8174200"/>
              <a:gd name="connsiteX40" fmla="*/ 984738 w 10168988"/>
              <a:gd name="connsiteY40" fmla="*/ 8004640 h 8174200"/>
              <a:gd name="connsiteX41" fmla="*/ 1153550 w 10168988"/>
              <a:gd name="connsiteY41" fmla="*/ 8060911 h 8174200"/>
              <a:gd name="connsiteX42" fmla="*/ 1280160 w 10168988"/>
              <a:gd name="connsiteY42" fmla="*/ 8103114 h 8174200"/>
              <a:gd name="connsiteX43" fmla="*/ 1702190 w 10168988"/>
              <a:gd name="connsiteY43" fmla="*/ 8131250 h 8174200"/>
              <a:gd name="connsiteX44" fmla="*/ 1758461 w 10168988"/>
              <a:gd name="connsiteY44" fmla="*/ 8159385 h 8174200"/>
              <a:gd name="connsiteX45" fmla="*/ 2602523 w 10168988"/>
              <a:gd name="connsiteY45" fmla="*/ 8145317 h 8174200"/>
              <a:gd name="connsiteX46" fmla="*/ 2715064 w 10168988"/>
              <a:gd name="connsiteY46" fmla="*/ 8131250 h 8174200"/>
              <a:gd name="connsiteX47" fmla="*/ 2869809 w 10168988"/>
              <a:gd name="connsiteY47" fmla="*/ 8117182 h 8174200"/>
              <a:gd name="connsiteX48" fmla="*/ 3137095 w 10168988"/>
              <a:gd name="connsiteY48" fmla="*/ 7962437 h 8174200"/>
              <a:gd name="connsiteX49" fmla="*/ 3221501 w 10168988"/>
              <a:gd name="connsiteY49" fmla="*/ 7878031 h 8174200"/>
              <a:gd name="connsiteX50" fmla="*/ 3291840 w 10168988"/>
              <a:gd name="connsiteY50" fmla="*/ 7779557 h 8174200"/>
              <a:gd name="connsiteX51" fmla="*/ 3376246 w 10168988"/>
              <a:gd name="connsiteY51" fmla="*/ 7667016 h 8174200"/>
              <a:gd name="connsiteX52" fmla="*/ 3404381 w 10168988"/>
              <a:gd name="connsiteY52" fmla="*/ 7582610 h 8174200"/>
              <a:gd name="connsiteX53" fmla="*/ 3474720 w 10168988"/>
              <a:gd name="connsiteY53" fmla="*/ 7427865 h 8174200"/>
              <a:gd name="connsiteX54" fmla="*/ 3559126 w 10168988"/>
              <a:gd name="connsiteY54" fmla="*/ 7118376 h 8174200"/>
              <a:gd name="connsiteX55" fmla="*/ 3573193 w 10168988"/>
              <a:gd name="connsiteY55" fmla="*/ 6963631 h 8174200"/>
              <a:gd name="connsiteX56" fmla="*/ 3601329 w 10168988"/>
              <a:gd name="connsiteY56" fmla="*/ 6752616 h 8174200"/>
              <a:gd name="connsiteX57" fmla="*/ 3587261 w 10168988"/>
              <a:gd name="connsiteY57" fmla="*/ 6640074 h 8174200"/>
              <a:gd name="connsiteX58" fmla="*/ 3559126 w 10168988"/>
              <a:gd name="connsiteY58" fmla="*/ 6161773 h 8174200"/>
              <a:gd name="connsiteX59" fmla="*/ 3615396 w 10168988"/>
              <a:gd name="connsiteY59" fmla="*/ 5669403 h 8174200"/>
              <a:gd name="connsiteX60" fmla="*/ 3671667 w 10168988"/>
              <a:gd name="connsiteY60" fmla="*/ 5542794 h 8174200"/>
              <a:gd name="connsiteX61" fmla="*/ 3699803 w 10168988"/>
              <a:gd name="connsiteY61" fmla="*/ 5514659 h 8174200"/>
              <a:gd name="connsiteX62" fmla="*/ 3727938 w 10168988"/>
              <a:gd name="connsiteY62" fmla="*/ 5458388 h 8174200"/>
              <a:gd name="connsiteX63" fmla="*/ 3784209 w 10168988"/>
              <a:gd name="connsiteY63" fmla="*/ 5402117 h 8174200"/>
              <a:gd name="connsiteX64" fmla="*/ 3812344 w 10168988"/>
              <a:gd name="connsiteY64" fmla="*/ 5317711 h 8174200"/>
              <a:gd name="connsiteX65" fmla="*/ 3826412 w 10168988"/>
              <a:gd name="connsiteY65" fmla="*/ 5275508 h 8174200"/>
              <a:gd name="connsiteX66" fmla="*/ 3868615 w 10168988"/>
              <a:gd name="connsiteY66" fmla="*/ 5233305 h 8174200"/>
              <a:gd name="connsiteX67" fmla="*/ 3924886 w 10168988"/>
              <a:gd name="connsiteY67" fmla="*/ 5162967 h 8174200"/>
              <a:gd name="connsiteX68" fmla="*/ 3967089 w 10168988"/>
              <a:gd name="connsiteY68" fmla="*/ 5148899 h 8174200"/>
              <a:gd name="connsiteX69" fmla="*/ 3962546 w 10168988"/>
              <a:gd name="connsiteY69" fmla="*/ 5026832 h 8174200"/>
              <a:gd name="connsiteX70" fmla="*/ 3882683 w 10168988"/>
              <a:gd name="connsiteY70" fmla="*/ 4966019 h 8174200"/>
              <a:gd name="connsiteX71" fmla="*/ 3693673 w 10168988"/>
              <a:gd name="connsiteY71" fmla="*/ 4301662 h 8174200"/>
              <a:gd name="connsiteX72" fmla="*/ 3702050 w 10168988"/>
              <a:gd name="connsiteY72" fmla="*/ 4054794 h 8174200"/>
              <a:gd name="connsiteX73" fmla="*/ 3961618 w 10168988"/>
              <a:gd name="connsiteY73" fmla="*/ 3275160 h 8174200"/>
              <a:gd name="connsiteX74" fmla="*/ 3965721 w 10168988"/>
              <a:gd name="connsiteY74" fmla="*/ 3218230 h 8174200"/>
              <a:gd name="connsiteX75" fmla="*/ 4029710 w 10168988"/>
              <a:gd name="connsiteY75" fmla="*/ 3212540 h 8174200"/>
              <a:gd name="connsiteX76" fmla="*/ 5201089 w 10168988"/>
              <a:gd name="connsiteY76" fmla="*/ 2562251 h 8174200"/>
              <a:gd name="connsiteX77" fmla="*/ 6404683 w 10168988"/>
              <a:gd name="connsiteY77" fmla="*/ 3215494 h 8174200"/>
              <a:gd name="connsiteX78" fmla="*/ 6463909 w 10168988"/>
              <a:gd name="connsiteY78" fmla="*/ 3287640 h 8174200"/>
              <a:gd name="connsiteX79" fmla="*/ 6689431 w 10168988"/>
              <a:gd name="connsiteY79" fmla="*/ 3886128 h 8174200"/>
              <a:gd name="connsiteX80" fmla="*/ 6688773 w 10168988"/>
              <a:gd name="connsiteY80" fmla="*/ 4575152 h 8174200"/>
              <a:gd name="connsiteX81" fmla="*/ 6465935 w 10168988"/>
              <a:gd name="connsiteY81" fmla="*/ 5010957 h 8174200"/>
              <a:gd name="connsiteX82" fmla="*/ 6461394 w 10168988"/>
              <a:gd name="connsiteY82" fmla="*/ 5078560 h 8174200"/>
              <a:gd name="connsiteX83" fmla="*/ 6732953 w 10168988"/>
              <a:gd name="connsiteY83" fmla="*/ 7129317 h 8174200"/>
              <a:gd name="connsiteX84" fmla="*/ 8120184 w 10168988"/>
              <a:gd name="connsiteY84" fmla="*/ 7996630 h 8174200"/>
              <a:gd name="connsiteX85" fmla="*/ 9967546 w 10168988"/>
              <a:gd name="connsiteY85" fmla="*/ 7737159 h 8174200"/>
              <a:gd name="connsiteX86" fmla="*/ 10152575 w 10168988"/>
              <a:gd name="connsiteY86" fmla="*/ 262525 h 8174200"/>
              <a:gd name="connsiteX87" fmla="*/ 8764172 w 10168988"/>
              <a:gd name="connsiteY87" fmla="*/ 239275 h 8174200"/>
              <a:gd name="connsiteX88" fmla="*/ 8285871 w 10168988"/>
              <a:gd name="connsiteY88" fmla="*/ 225206 h 8174200"/>
              <a:gd name="connsiteX89" fmla="*/ 7666892 w 10168988"/>
              <a:gd name="connsiteY89" fmla="*/ 520628 h 8174200"/>
              <a:gd name="connsiteX90" fmla="*/ 7160455 w 10168988"/>
              <a:gd name="connsiteY90" fmla="*/ 492493 h 8174200"/>
              <a:gd name="connsiteX91" fmla="*/ 6907236 w 10168988"/>
              <a:gd name="connsiteY91" fmla="*/ 464357 h 8174200"/>
              <a:gd name="connsiteX92" fmla="*/ 6386732 w 10168988"/>
              <a:gd name="connsiteY92" fmla="*/ 436222 h 8174200"/>
              <a:gd name="connsiteX93" fmla="*/ 5725550 w 10168988"/>
              <a:gd name="connsiteY93" fmla="*/ 337748 h 8174200"/>
              <a:gd name="connsiteX94" fmla="*/ 5514535 w 10168988"/>
              <a:gd name="connsiteY94" fmla="*/ 295545 h 8174200"/>
              <a:gd name="connsiteX95" fmla="*/ 4895556 w 10168988"/>
              <a:gd name="connsiteY95" fmla="*/ 225207 h 8174200"/>
              <a:gd name="connsiteX96" fmla="*/ 4501661 w 10168988"/>
              <a:gd name="connsiteY96" fmla="*/ 140800 h 8174200"/>
              <a:gd name="connsiteX97" fmla="*/ 4304713 w 10168988"/>
              <a:gd name="connsiteY97" fmla="*/ 84530 h 8174200"/>
              <a:gd name="connsiteX98" fmla="*/ 4079630 w 10168988"/>
              <a:gd name="connsiteY98" fmla="*/ 42327 h 8174200"/>
              <a:gd name="connsiteX99" fmla="*/ 3896750 w 10168988"/>
              <a:gd name="connsiteY99" fmla="*/ 28259 h 8174200"/>
              <a:gd name="connsiteX100" fmla="*/ 3854547 w 10168988"/>
              <a:gd name="connsiteY100" fmla="*/ 14191 h 8174200"/>
              <a:gd name="connsiteX101" fmla="*/ 3432516 w 10168988"/>
              <a:gd name="connsiteY101" fmla="*/ 14191 h 8174200"/>
              <a:gd name="connsiteX102" fmla="*/ 3263704 w 10168988"/>
              <a:gd name="connsiteY102" fmla="*/ 42327 h 8174200"/>
              <a:gd name="connsiteX103" fmla="*/ 2982350 w 10168988"/>
              <a:gd name="connsiteY103" fmla="*/ 56394 h 8174200"/>
              <a:gd name="connsiteX104" fmla="*/ 2799470 w 10168988"/>
              <a:gd name="connsiteY104" fmla="*/ 70462 h 8174200"/>
              <a:gd name="connsiteX105" fmla="*/ 2433710 w 10168988"/>
              <a:gd name="connsiteY105" fmla="*/ 126733 h 8174200"/>
              <a:gd name="connsiteX106" fmla="*/ 1491175 w 10168988"/>
              <a:gd name="connsiteY106" fmla="*/ 154868 h 8174200"/>
              <a:gd name="connsiteX107" fmla="*/ 1406769 w 10168988"/>
              <a:gd name="connsiteY107" fmla="*/ 168936 h 8174200"/>
              <a:gd name="connsiteX108" fmla="*/ 1364566 w 10168988"/>
              <a:gd name="connsiteY108" fmla="*/ 183003 h 8174200"/>
              <a:gd name="connsiteX109" fmla="*/ 1237956 w 10168988"/>
              <a:gd name="connsiteY109" fmla="*/ 197071 h 8174200"/>
              <a:gd name="connsiteX110" fmla="*/ 1083212 w 10168988"/>
              <a:gd name="connsiteY110" fmla="*/ 225207 h 8174200"/>
              <a:gd name="connsiteX111" fmla="*/ 970670 w 10168988"/>
              <a:gd name="connsiteY111" fmla="*/ 239274 h 8174200"/>
              <a:gd name="connsiteX112" fmla="*/ 858129 w 10168988"/>
              <a:gd name="connsiteY112" fmla="*/ 267410 h 8174200"/>
              <a:gd name="connsiteX113" fmla="*/ 858129 w 10168988"/>
              <a:gd name="connsiteY113" fmla="*/ 281477 h 8174200"/>
              <a:gd name="connsiteX114" fmla="*/ 858129 w 10168988"/>
              <a:gd name="connsiteY114" fmla="*/ 281477 h 8174200"/>
              <a:gd name="connsiteX0" fmla="*/ 900332 w 10168988"/>
              <a:gd name="connsiteY0" fmla="*/ 567078 h 8487936"/>
              <a:gd name="connsiteX1" fmla="*/ 900332 w 10168988"/>
              <a:gd name="connsiteY1" fmla="*/ 567078 h 8487936"/>
              <a:gd name="connsiteX2" fmla="*/ 759655 w 10168988"/>
              <a:gd name="connsiteY2" fmla="*/ 609281 h 8487936"/>
              <a:gd name="connsiteX3" fmla="*/ 548640 w 10168988"/>
              <a:gd name="connsiteY3" fmla="*/ 764026 h 8487936"/>
              <a:gd name="connsiteX4" fmla="*/ 450166 w 10168988"/>
              <a:gd name="connsiteY4" fmla="*/ 834364 h 8487936"/>
              <a:gd name="connsiteX5" fmla="*/ 393895 w 10168988"/>
              <a:gd name="connsiteY5" fmla="*/ 890635 h 8487936"/>
              <a:gd name="connsiteX6" fmla="*/ 239150 w 10168988"/>
              <a:gd name="connsiteY6" fmla="*/ 1017244 h 8487936"/>
              <a:gd name="connsiteX7" fmla="*/ 182880 w 10168988"/>
              <a:gd name="connsiteY7" fmla="*/ 1101650 h 8487936"/>
              <a:gd name="connsiteX8" fmla="*/ 168812 w 10168988"/>
              <a:gd name="connsiteY8" fmla="*/ 1157921 h 8487936"/>
              <a:gd name="connsiteX9" fmla="*/ 126609 w 10168988"/>
              <a:gd name="connsiteY9" fmla="*/ 1270463 h 8487936"/>
              <a:gd name="connsiteX10" fmla="*/ 98473 w 10168988"/>
              <a:gd name="connsiteY10" fmla="*/ 1467410 h 8487936"/>
              <a:gd name="connsiteX11" fmla="*/ 14067 w 10168988"/>
              <a:gd name="connsiteY11" fmla="*/ 2016050 h 8487936"/>
              <a:gd name="connsiteX12" fmla="*/ 0 w 10168988"/>
              <a:gd name="connsiteY12" fmla="*/ 2620961 h 8487936"/>
              <a:gd name="connsiteX13" fmla="*/ 14067 w 10168988"/>
              <a:gd name="connsiteY13" fmla="*/ 2691299 h 8487936"/>
              <a:gd name="connsiteX14" fmla="*/ 42203 w 10168988"/>
              <a:gd name="connsiteY14" fmla="*/ 2761638 h 8487936"/>
              <a:gd name="connsiteX15" fmla="*/ 56270 w 10168988"/>
              <a:gd name="connsiteY15" fmla="*/ 2958586 h 8487936"/>
              <a:gd name="connsiteX16" fmla="*/ 98473 w 10168988"/>
              <a:gd name="connsiteY16" fmla="*/ 3183669 h 8487936"/>
              <a:gd name="connsiteX17" fmla="*/ 126609 w 10168988"/>
              <a:gd name="connsiteY17" fmla="*/ 3380616 h 8487936"/>
              <a:gd name="connsiteX18" fmla="*/ 168812 w 10168988"/>
              <a:gd name="connsiteY18" fmla="*/ 3816715 h 8487936"/>
              <a:gd name="connsiteX19" fmla="*/ 182880 w 10168988"/>
              <a:gd name="connsiteY19" fmla="*/ 3887053 h 8487936"/>
              <a:gd name="connsiteX20" fmla="*/ 267286 w 10168988"/>
              <a:gd name="connsiteY20" fmla="*/ 4337219 h 8487936"/>
              <a:gd name="connsiteX21" fmla="*/ 281353 w 10168988"/>
              <a:gd name="connsiteY21" fmla="*/ 4463829 h 8487936"/>
              <a:gd name="connsiteX22" fmla="*/ 309489 w 10168988"/>
              <a:gd name="connsiteY22" fmla="*/ 4843656 h 8487936"/>
              <a:gd name="connsiteX23" fmla="*/ 281353 w 10168988"/>
              <a:gd name="connsiteY23" fmla="*/ 5321958 h 8487936"/>
              <a:gd name="connsiteX24" fmla="*/ 253218 w 10168988"/>
              <a:gd name="connsiteY24" fmla="*/ 5504838 h 8487936"/>
              <a:gd name="connsiteX25" fmla="*/ 239150 w 10168988"/>
              <a:gd name="connsiteY25" fmla="*/ 5828395 h 8487936"/>
              <a:gd name="connsiteX26" fmla="*/ 225083 w 10168988"/>
              <a:gd name="connsiteY26" fmla="*/ 5898733 h 8487936"/>
              <a:gd name="connsiteX27" fmla="*/ 211015 w 10168988"/>
              <a:gd name="connsiteY27" fmla="*/ 6137884 h 8487936"/>
              <a:gd name="connsiteX28" fmla="*/ 225083 w 10168988"/>
              <a:gd name="connsiteY28" fmla="*/ 6827201 h 8487936"/>
              <a:gd name="connsiteX29" fmla="*/ 267286 w 10168988"/>
              <a:gd name="connsiteY29" fmla="*/ 7052284 h 8487936"/>
              <a:gd name="connsiteX30" fmla="*/ 309489 w 10168988"/>
              <a:gd name="connsiteY30" fmla="*/ 7235164 h 8487936"/>
              <a:gd name="connsiteX31" fmla="*/ 351692 w 10168988"/>
              <a:gd name="connsiteY31" fmla="*/ 7347706 h 8487936"/>
              <a:gd name="connsiteX32" fmla="*/ 393895 w 10168988"/>
              <a:gd name="connsiteY32" fmla="*/ 7530586 h 8487936"/>
              <a:gd name="connsiteX33" fmla="*/ 407963 w 10168988"/>
              <a:gd name="connsiteY33" fmla="*/ 7685330 h 8487936"/>
              <a:gd name="connsiteX34" fmla="*/ 422030 w 10168988"/>
              <a:gd name="connsiteY34" fmla="*/ 7741601 h 8487936"/>
              <a:gd name="connsiteX35" fmla="*/ 520504 w 10168988"/>
              <a:gd name="connsiteY35" fmla="*/ 7952616 h 8487936"/>
              <a:gd name="connsiteX36" fmla="*/ 548640 w 10168988"/>
              <a:gd name="connsiteY36" fmla="*/ 7980752 h 8487936"/>
              <a:gd name="connsiteX37" fmla="*/ 633046 w 10168988"/>
              <a:gd name="connsiteY37" fmla="*/ 8079226 h 8487936"/>
              <a:gd name="connsiteX38" fmla="*/ 731520 w 10168988"/>
              <a:gd name="connsiteY38" fmla="*/ 8191767 h 8487936"/>
              <a:gd name="connsiteX39" fmla="*/ 829993 w 10168988"/>
              <a:gd name="connsiteY39" fmla="*/ 8233970 h 8487936"/>
              <a:gd name="connsiteX40" fmla="*/ 984738 w 10168988"/>
              <a:gd name="connsiteY40" fmla="*/ 8318376 h 8487936"/>
              <a:gd name="connsiteX41" fmla="*/ 1153550 w 10168988"/>
              <a:gd name="connsiteY41" fmla="*/ 8374647 h 8487936"/>
              <a:gd name="connsiteX42" fmla="*/ 1280160 w 10168988"/>
              <a:gd name="connsiteY42" fmla="*/ 8416850 h 8487936"/>
              <a:gd name="connsiteX43" fmla="*/ 1702190 w 10168988"/>
              <a:gd name="connsiteY43" fmla="*/ 8444986 h 8487936"/>
              <a:gd name="connsiteX44" fmla="*/ 1758461 w 10168988"/>
              <a:gd name="connsiteY44" fmla="*/ 8473121 h 8487936"/>
              <a:gd name="connsiteX45" fmla="*/ 2602523 w 10168988"/>
              <a:gd name="connsiteY45" fmla="*/ 8459053 h 8487936"/>
              <a:gd name="connsiteX46" fmla="*/ 2715064 w 10168988"/>
              <a:gd name="connsiteY46" fmla="*/ 8444986 h 8487936"/>
              <a:gd name="connsiteX47" fmla="*/ 2869809 w 10168988"/>
              <a:gd name="connsiteY47" fmla="*/ 8430918 h 8487936"/>
              <a:gd name="connsiteX48" fmla="*/ 3137095 w 10168988"/>
              <a:gd name="connsiteY48" fmla="*/ 8276173 h 8487936"/>
              <a:gd name="connsiteX49" fmla="*/ 3221501 w 10168988"/>
              <a:gd name="connsiteY49" fmla="*/ 8191767 h 8487936"/>
              <a:gd name="connsiteX50" fmla="*/ 3291840 w 10168988"/>
              <a:gd name="connsiteY50" fmla="*/ 8093293 h 8487936"/>
              <a:gd name="connsiteX51" fmla="*/ 3376246 w 10168988"/>
              <a:gd name="connsiteY51" fmla="*/ 7980752 h 8487936"/>
              <a:gd name="connsiteX52" fmla="*/ 3404381 w 10168988"/>
              <a:gd name="connsiteY52" fmla="*/ 7896346 h 8487936"/>
              <a:gd name="connsiteX53" fmla="*/ 3474720 w 10168988"/>
              <a:gd name="connsiteY53" fmla="*/ 7741601 h 8487936"/>
              <a:gd name="connsiteX54" fmla="*/ 3559126 w 10168988"/>
              <a:gd name="connsiteY54" fmla="*/ 7432112 h 8487936"/>
              <a:gd name="connsiteX55" fmla="*/ 3573193 w 10168988"/>
              <a:gd name="connsiteY55" fmla="*/ 7277367 h 8487936"/>
              <a:gd name="connsiteX56" fmla="*/ 3601329 w 10168988"/>
              <a:gd name="connsiteY56" fmla="*/ 7066352 h 8487936"/>
              <a:gd name="connsiteX57" fmla="*/ 3587261 w 10168988"/>
              <a:gd name="connsiteY57" fmla="*/ 6953810 h 8487936"/>
              <a:gd name="connsiteX58" fmla="*/ 3559126 w 10168988"/>
              <a:gd name="connsiteY58" fmla="*/ 6475509 h 8487936"/>
              <a:gd name="connsiteX59" fmla="*/ 3615396 w 10168988"/>
              <a:gd name="connsiteY59" fmla="*/ 5983139 h 8487936"/>
              <a:gd name="connsiteX60" fmla="*/ 3671667 w 10168988"/>
              <a:gd name="connsiteY60" fmla="*/ 5856530 h 8487936"/>
              <a:gd name="connsiteX61" fmla="*/ 3699803 w 10168988"/>
              <a:gd name="connsiteY61" fmla="*/ 5828395 h 8487936"/>
              <a:gd name="connsiteX62" fmla="*/ 3727938 w 10168988"/>
              <a:gd name="connsiteY62" fmla="*/ 5772124 h 8487936"/>
              <a:gd name="connsiteX63" fmla="*/ 3784209 w 10168988"/>
              <a:gd name="connsiteY63" fmla="*/ 5715853 h 8487936"/>
              <a:gd name="connsiteX64" fmla="*/ 3812344 w 10168988"/>
              <a:gd name="connsiteY64" fmla="*/ 5631447 h 8487936"/>
              <a:gd name="connsiteX65" fmla="*/ 3826412 w 10168988"/>
              <a:gd name="connsiteY65" fmla="*/ 5589244 h 8487936"/>
              <a:gd name="connsiteX66" fmla="*/ 3868615 w 10168988"/>
              <a:gd name="connsiteY66" fmla="*/ 5547041 h 8487936"/>
              <a:gd name="connsiteX67" fmla="*/ 3924886 w 10168988"/>
              <a:gd name="connsiteY67" fmla="*/ 5476703 h 8487936"/>
              <a:gd name="connsiteX68" fmla="*/ 3967089 w 10168988"/>
              <a:gd name="connsiteY68" fmla="*/ 5462635 h 8487936"/>
              <a:gd name="connsiteX69" fmla="*/ 3962546 w 10168988"/>
              <a:gd name="connsiteY69" fmla="*/ 5340568 h 8487936"/>
              <a:gd name="connsiteX70" fmla="*/ 3882683 w 10168988"/>
              <a:gd name="connsiteY70" fmla="*/ 5279755 h 8487936"/>
              <a:gd name="connsiteX71" fmla="*/ 3693673 w 10168988"/>
              <a:gd name="connsiteY71" fmla="*/ 4615398 h 8487936"/>
              <a:gd name="connsiteX72" fmla="*/ 3702050 w 10168988"/>
              <a:gd name="connsiteY72" fmla="*/ 4368530 h 8487936"/>
              <a:gd name="connsiteX73" fmla="*/ 3961618 w 10168988"/>
              <a:gd name="connsiteY73" fmla="*/ 3588896 h 8487936"/>
              <a:gd name="connsiteX74" fmla="*/ 3965721 w 10168988"/>
              <a:gd name="connsiteY74" fmla="*/ 3531966 h 8487936"/>
              <a:gd name="connsiteX75" fmla="*/ 4029710 w 10168988"/>
              <a:gd name="connsiteY75" fmla="*/ 3526276 h 8487936"/>
              <a:gd name="connsiteX76" fmla="*/ 5201089 w 10168988"/>
              <a:gd name="connsiteY76" fmla="*/ 2875987 h 8487936"/>
              <a:gd name="connsiteX77" fmla="*/ 6404683 w 10168988"/>
              <a:gd name="connsiteY77" fmla="*/ 3529230 h 8487936"/>
              <a:gd name="connsiteX78" fmla="*/ 6463909 w 10168988"/>
              <a:gd name="connsiteY78" fmla="*/ 3601376 h 8487936"/>
              <a:gd name="connsiteX79" fmla="*/ 6689431 w 10168988"/>
              <a:gd name="connsiteY79" fmla="*/ 4199864 h 8487936"/>
              <a:gd name="connsiteX80" fmla="*/ 6688773 w 10168988"/>
              <a:gd name="connsiteY80" fmla="*/ 4888888 h 8487936"/>
              <a:gd name="connsiteX81" fmla="*/ 6465935 w 10168988"/>
              <a:gd name="connsiteY81" fmla="*/ 5324693 h 8487936"/>
              <a:gd name="connsiteX82" fmla="*/ 6461394 w 10168988"/>
              <a:gd name="connsiteY82" fmla="*/ 5392296 h 8487936"/>
              <a:gd name="connsiteX83" fmla="*/ 6732953 w 10168988"/>
              <a:gd name="connsiteY83" fmla="*/ 7443053 h 8487936"/>
              <a:gd name="connsiteX84" fmla="*/ 8120184 w 10168988"/>
              <a:gd name="connsiteY84" fmla="*/ 8310366 h 8487936"/>
              <a:gd name="connsiteX85" fmla="*/ 9967546 w 10168988"/>
              <a:gd name="connsiteY85" fmla="*/ 8050895 h 8487936"/>
              <a:gd name="connsiteX86" fmla="*/ 10152575 w 10168988"/>
              <a:gd name="connsiteY86" fmla="*/ 576261 h 8487936"/>
              <a:gd name="connsiteX87" fmla="*/ 8285871 w 10168988"/>
              <a:gd name="connsiteY87" fmla="*/ 538942 h 8487936"/>
              <a:gd name="connsiteX88" fmla="*/ 7666892 w 10168988"/>
              <a:gd name="connsiteY88" fmla="*/ 834364 h 8487936"/>
              <a:gd name="connsiteX89" fmla="*/ 7160455 w 10168988"/>
              <a:gd name="connsiteY89" fmla="*/ 806229 h 8487936"/>
              <a:gd name="connsiteX90" fmla="*/ 6907236 w 10168988"/>
              <a:gd name="connsiteY90" fmla="*/ 778093 h 8487936"/>
              <a:gd name="connsiteX91" fmla="*/ 6386732 w 10168988"/>
              <a:gd name="connsiteY91" fmla="*/ 749958 h 8487936"/>
              <a:gd name="connsiteX92" fmla="*/ 5725550 w 10168988"/>
              <a:gd name="connsiteY92" fmla="*/ 651484 h 8487936"/>
              <a:gd name="connsiteX93" fmla="*/ 5514535 w 10168988"/>
              <a:gd name="connsiteY93" fmla="*/ 609281 h 8487936"/>
              <a:gd name="connsiteX94" fmla="*/ 4895556 w 10168988"/>
              <a:gd name="connsiteY94" fmla="*/ 538943 h 8487936"/>
              <a:gd name="connsiteX95" fmla="*/ 4501661 w 10168988"/>
              <a:gd name="connsiteY95" fmla="*/ 454536 h 8487936"/>
              <a:gd name="connsiteX96" fmla="*/ 4304713 w 10168988"/>
              <a:gd name="connsiteY96" fmla="*/ 398266 h 8487936"/>
              <a:gd name="connsiteX97" fmla="*/ 4079630 w 10168988"/>
              <a:gd name="connsiteY97" fmla="*/ 356063 h 8487936"/>
              <a:gd name="connsiteX98" fmla="*/ 3896750 w 10168988"/>
              <a:gd name="connsiteY98" fmla="*/ 341995 h 8487936"/>
              <a:gd name="connsiteX99" fmla="*/ 3854547 w 10168988"/>
              <a:gd name="connsiteY99" fmla="*/ 327927 h 8487936"/>
              <a:gd name="connsiteX100" fmla="*/ 3432516 w 10168988"/>
              <a:gd name="connsiteY100" fmla="*/ 327927 h 8487936"/>
              <a:gd name="connsiteX101" fmla="*/ 3263704 w 10168988"/>
              <a:gd name="connsiteY101" fmla="*/ 356063 h 8487936"/>
              <a:gd name="connsiteX102" fmla="*/ 2982350 w 10168988"/>
              <a:gd name="connsiteY102" fmla="*/ 370130 h 8487936"/>
              <a:gd name="connsiteX103" fmla="*/ 2799470 w 10168988"/>
              <a:gd name="connsiteY103" fmla="*/ 384198 h 8487936"/>
              <a:gd name="connsiteX104" fmla="*/ 2433710 w 10168988"/>
              <a:gd name="connsiteY104" fmla="*/ 440469 h 8487936"/>
              <a:gd name="connsiteX105" fmla="*/ 1491175 w 10168988"/>
              <a:gd name="connsiteY105" fmla="*/ 468604 h 8487936"/>
              <a:gd name="connsiteX106" fmla="*/ 1406769 w 10168988"/>
              <a:gd name="connsiteY106" fmla="*/ 482672 h 8487936"/>
              <a:gd name="connsiteX107" fmla="*/ 1364566 w 10168988"/>
              <a:gd name="connsiteY107" fmla="*/ 496739 h 8487936"/>
              <a:gd name="connsiteX108" fmla="*/ 1237956 w 10168988"/>
              <a:gd name="connsiteY108" fmla="*/ 510807 h 8487936"/>
              <a:gd name="connsiteX109" fmla="*/ 1083212 w 10168988"/>
              <a:gd name="connsiteY109" fmla="*/ 538943 h 8487936"/>
              <a:gd name="connsiteX110" fmla="*/ 970670 w 10168988"/>
              <a:gd name="connsiteY110" fmla="*/ 553010 h 8487936"/>
              <a:gd name="connsiteX111" fmla="*/ 858129 w 10168988"/>
              <a:gd name="connsiteY111" fmla="*/ 581146 h 8487936"/>
              <a:gd name="connsiteX112" fmla="*/ 858129 w 10168988"/>
              <a:gd name="connsiteY112" fmla="*/ 595213 h 8487936"/>
              <a:gd name="connsiteX113" fmla="*/ 858129 w 10168988"/>
              <a:gd name="connsiteY113" fmla="*/ 595213 h 8487936"/>
              <a:gd name="connsiteX0" fmla="*/ 900332 w 10168988"/>
              <a:gd name="connsiteY0" fmla="*/ 472796 h 8393654"/>
              <a:gd name="connsiteX1" fmla="*/ 900332 w 10168988"/>
              <a:gd name="connsiteY1" fmla="*/ 472796 h 8393654"/>
              <a:gd name="connsiteX2" fmla="*/ 759655 w 10168988"/>
              <a:gd name="connsiteY2" fmla="*/ 514999 h 8393654"/>
              <a:gd name="connsiteX3" fmla="*/ 548640 w 10168988"/>
              <a:gd name="connsiteY3" fmla="*/ 669744 h 8393654"/>
              <a:gd name="connsiteX4" fmla="*/ 450166 w 10168988"/>
              <a:gd name="connsiteY4" fmla="*/ 740082 h 8393654"/>
              <a:gd name="connsiteX5" fmla="*/ 393895 w 10168988"/>
              <a:gd name="connsiteY5" fmla="*/ 796353 h 8393654"/>
              <a:gd name="connsiteX6" fmla="*/ 239150 w 10168988"/>
              <a:gd name="connsiteY6" fmla="*/ 922962 h 8393654"/>
              <a:gd name="connsiteX7" fmla="*/ 182880 w 10168988"/>
              <a:gd name="connsiteY7" fmla="*/ 1007368 h 8393654"/>
              <a:gd name="connsiteX8" fmla="*/ 168812 w 10168988"/>
              <a:gd name="connsiteY8" fmla="*/ 1063639 h 8393654"/>
              <a:gd name="connsiteX9" fmla="*/ 126609 w 10168988"/>
              <a:gd name="connsiteY9" fmla="*/ 1176181 h 8393654"/>
              <a:gd name="connsiteX10" fmla="*/ 98473 w 10168988"/>
              <a:gd name="connsiteY10" fmla="*/ 1373128 h 8393654"/>
              <a:gd name="connsiteX11" fmla="*/ 14067 w 10168988"/>
              <a:gd name="connsiteY11" fmla="*/ 1921768 h 8393654"/>
              <a:gd name="connsiteX12" fmla="*/ 0 w 10168988"/>
              <a:gd name="connsiteY12" fmla="*/ 2526679 h 8393654"/>
              <a:gd name="connsiteX13" fmla="*/ 14067 w 10168988"/>
              <a:gd name="connsiteY13" fmla="*/ 2597017 h 8393654"/>
              <a:gd name="connsiteX14" fmla="*/ 42203 w 10168988"/>
              <a:gd name="connsiteY14" fmla="*/ 2667356 h 8393654"/>
              <a:gd name="connsiteX15" fmla="*/ 56270 w 10168988"/>
              <a:gd name="connsiteY15" fmla="*/ 2864304 h 8393654"/>
              <a:gd name="connsiteX16" fmla="*/ 98473 w 10168988"/>
              <a:gd name="connsiteY16" fmla="*/ 3089387 h 8393654"/>
              <a:gd name="connsiteX17" fmla="*/ 126609 w 10168988"/>
              <a:gd name="connsiteY17" fmla="*/ 3286334 h 8393654"/>
              <a:gd name="connsiteX18" fmla="*/ 168812 w 10168988"/>
              <a:gd name="connsiteY18" fmla="*/ 3722433 h 8393654"/>
              <a:gd name="connsiteX19" fmla="*/ 182880 w 10168988"/>
              <a:gd name="connsiteY19" fmla="*/ 3792771 h 8393654"/>
              <a:gd name="connsiteX20" fmla="*/ 267286 w 10168988"/>
              <a:gd name="connsiteY20" fmla="*/ 4242937 h 8393654"/>
              <a:gd name="connsiteX21" fmla="*/ 281353 w 10168988"/>
              <a:gd name="connsiteY21" fmla="*/ 4369547 h 8393654"/>
              <a:gd name="connsiteX22" fmla="*/ 309489 w 10168988"/>
              <a:gd name="connsiteY22" fmla="*/ 4749374 h 8393654"/>
              <a:gd name="connsiteX23" fmla="*/ 281353 w 10168988"/>
              <a:gd name="connsiteY23" fmla="*/ 5227676 h 8393654"/>
              <a:gd name="connsiteX24" fmla="*/ 253218 w 10168988"/>
              <a:gd name="connsiteY24" fmla="*/ 5410556 h 8393654"/>
              <a:gd name="connsiteX25" fmla="*/ 239150 w 10168988"/>
              <a:gd name="connsiteY25" fmla="*/ 5734113 h 8393654"/>
              <a:gd name="connsiteX26" fmla="*/ 225083 w 10168988"/>
              <a:gd name="connsiteY26" fmla="*/ 5804451 h 8393654"/>
              <a:gd name="connsiteX27" fmla="*/ 211015 w 10168988"/>
              <a:gd name="connsiteY27" fmla="*/ 6043602 h 8393654"/>
              <a:gd name="connsiteX28" fmla="*/ 225083 w 10168988"/>
              <a:gd name="connsiteY28" fmla="*/ 6732919 h 8393654"/>
              <a:gd name="connsiteX29" fmla="*/ 267286 w 10168988"/>
              <a:gd name="connsiteY29" fmla="*/ 6958002 h 8393654"/>
              <a:gd name="connsiteX30" fmla="*/ 309489 w 10168988"/>
              <a:gd name="connsiteY30" fmla="*/ 7140882 h 8393654"/>
              <a:gd name="connsiteX31" fmla="*/ 351692 w 10168988"/>
              <a:gd name="connsiteY31" fmla="*/ 7253424 h 8393654"/>
              <a:gd name="connsiteX32" fmla="*/ 393895 w 10168988"/>
              <a:gd name="connsiteY32" fmla="*/ 7436304 h 8393654"/>
              <a:gd name="connsiteX33" fmla="*/ 407963 w 10168988"/>
              <a:gd name="connsiteY33" fmla="*/ 7591048 h 8393654"/>
              <a:gd name="connsiteX34" fmla="*/ 422030 w 10168988"/>
              <a:gd name="connsiteY34" fmla="*/ 7647319 h 8393654"/>
              <a:gd name="connsiteX35" fmla="*/ 520504 w 10168988"/>
              <a:gd name="connsiteY35" fmla="*/ 7858334 h 8393654"/>
              <a:gd name="connsiteX36" fmla="*/ 548640 w 10168988"/>
              <a:gd name="connsiteY36" fmla="*/ 7886470 h 8393654"/>
              <a:gd name="connsiteX37" fmla="*/ 633046 w 10168988"/>
              <a:gd name="connsiteY37" fmla="*/ 7984944 h 8393654"/>
              <a:gd name="connsiteX38" fmla="*/ 731520 w 10168988"/>
              <a:gd name="connsiteY38" fmla="*/ 8097485 h 8393654"/>
              <a:gd name="connsiteX39" fmla="*/ 829993 w 10168988"/>
              <a:gd name="connsiteY39" fmla="*/ 8139688 h 8393654"/>
              <a:gd name="connsiteX40" fmla="*/ 984738 w 10168988"/>
              <a:gd name="connsiteY40" fmla="*/ 8224094 h 8393654"/>
              <a:gd name="connsiteX41" fmla="*/ 1153550 w 10168988"/>
              <a:gd name="connsiteY41" fmla="*/ 8280365 h 8393654"/>
              <a:gd name="connsiteX42" fmla="*/ 1280160 w 10168988"/>
              <a:gd name="connsiteY42" fmla="*/ 8322568 h 8393654"/>
              <a:gd name="connsiteX43" fmla="*/ 1702190 w 10168988"/>
              <a:gd name="connsiteY43" fmla="*/ 8350704 h 8393654"/>
              <a:gd name="connsiteX44" fmla="*/ 1758461 w 10168988"/>
              <a:gd name="connsiteY44" fmla="*/ 8378839 h 8393654"/>
              <a:gd name="connsiteX45" fmla="*/ 2602523 w 10168988"/>
              <a:gd name="connsiteY45" fmla="*/ 8364771 h 8393654"/>
              <a:gd name="connsiteX46" fmla="*/ 2715064 w 10168988"/>
              <a:gd name="connsiteY46" fmla="*/ 8350704 h 8393654"/>
              <a:gd name="connsiteX47" fmla="*/ 2869809 w 10168988"/>
              <a:gd name="connsiteY47" fmla="*/ 8336636 h 8393654"/>
              <a:gd name="connsiteX48" fmla="*/ 3137095 w 10168988"/>
              <a:gd name="connsiteY48" fmla="*/ 8181891 h 8393654"/>
              <a:gd name="connsiteX49" fmla="*/ 3221501 w 10168988"/>
              <a:gd name="connsiteY49" fmla="*/ 8097485 h 8393654"/>
              <a:gd name="connsiteX50" fmla="*/ 3291840 w 10168988"/>
              <a:gd name="connsiteY50" fmla="*/ 7999011 h 8393654"/>
              <a:gd name="connsiteX51" fmla="*/ 3376246 w 10168988"/>
              <a:gd name="connsiteY51" fmla="*/ 7886470 h 8393654"/>
              <a:gd name="connsiteX52" fmla="*/ 3404381 w 10168988"/>
              <a:gd name="connsiteY52" fmla="*/ 7802064 h 8393654"/>
              <a:gd name="connsiteX53" fmla="*/ 3474720 w 10168988"/>
              <a:gd name="connsiteY53" fmla="*/ 7647319 h 8393654"/>
              <a:gd name="connsiteX54" fmla="*/ 3559126 w 10168988"/>
              <a:gd name="connsiteY54" fmla="*/ 7337830 h 8393654"/>
              <a:gd name="connsiteX55" fmla="*/ 3573193 w 10168988"/>
              <a:gd name="connsiteY55" fmla="*/ 7183085 h 8393654"/>
              <a:gd name="connsiteX56" fmla="*/ 3601329 w 10168988"/>
              <a:gd name="connsiteY56" fmla="*/ 6972070 h 8393654"/>
              <a:gd name="connsiteX57" fmla="*/ 3587261 w 10168988"/>
              <a:gd name="connsiteY57" fmla="*/ 6859528 h 8393654"/>
              <a:gd name="connsiteX58" fmla="*/ 3559126 w 10168988"/>
              <a:gd name="connsiteY58" fmla="*/ 6381227 h 8393654"/>
              <a:gd name="connsiteX59" fmla="*/ 3615396 w 10168988"/>
              <a:gd name="connsiteY59" fmla="*/ 5888857 h 8393654"/>
              <a:gd name="connsiteX60" fmla="*/ 3671667 w 10168988"/>
              <a:gd name="connsiteY60" fmla="*/ 5762248 h 8393654"/>
              <a:gd name="connsiteX61" fmla="*/ 3699803 w 10168988"/>
              <a:gd name="connsiteY61" fmla="*/ 5734113 h 8393654"/>
              <a:gd name="connsiteX62" fmla="*/ 3727938 w 10168988"/>
              <a:gd name="connsiteY62" fmla="*/ 5677842 h 8393654"/>
              <a:gd name="connsiteX63" fmla="*/ 3784209 w 10168988"/>
              <a:gd name="connsiteY63" fmla="*/ 5621571 h 8393654"/>
              <a:gd name="connsiteX64" fmla="*/ 3812344 w 10168988"/>
              <a:gd name="connsiteY64" fmla="*/ 5537165 h 8393654"/>
              <a:gd name="connsiteX65" fmla="*/ 3826412 w 10168988"/>
              <a:gd name="connsiteY65" fmla="*/ 5494962 h 8393654"/>
              <a:gd name="connsiteX66" fmla="*/ 3868615 w 10168988"/>
              <a:gd name="connsiteY66" fmla="*/ 5452759 h 8393654"/>
              <a:gd name="connsiteX67" fmla="*/ 3924886 w 10168988"/>
              <a:gd name="connsiteY67" fmla="*/ 5382421 h 8393654"/>
              <a:gd name="connsiteX68" fmla="*/ 3967089 w 10168988"/>
              <a:gd name="connsiteY68" fmla="*/ 5368353 h 8393654"/>
              <a:gd name="connsiteX69" fmla="*/ 3962546 w 10168988"/>
              <a:gd name="connsiteY69" fmla="*/ 5246286 h 8393654"/>
              <a:gd name="connsiteX70" fmla="*/ 3882683 w 10168988"/>
              <a:gd name="connsiteY70" fmla="*/ 5185473 h 8393654"/>
              <a:gd name="connsiteX71" fmla="*/ 3693673 w 10168988"/>
              <a:gd name="connsiteY71" fmla="*/ 4521116 h 8393654"/>
              <a:gd name="connsiteX72" fmla="*/ 3702050 w 10168988"/>
              <a:gd name="connsiteY72" fmla="*/ 4274248 h 8393654"/>
              <a:gd name="connsiteX73" fmla="*/ 3961618 w 10168988"/>
              <a:gd name="connsiteY73" fmla="*/ 3494614 h 8393654"/>
              <a:gd name="connsiteX74" fmla="*/ 3965721 w 10168988"/>
              <a:gd name="connsiteY74" fmla="*/ 3437684 h 8393654"/>
              <a:gd name="connsiteX75" fmla="*/ 4029710 w 10168988"/>
              <a:gd name="connsiteY75" fmla="*/ 3431994 h 8393654"/>
              <a:gd name="connsiteX76" fmla="*/ 5201089 w 10168988"/>
              <a:gd name="connsiteY76" fmla="*/ 2781705 h 8393654"/>
              <a:gd name="connsiteX77" fmla="*/ 6404683 w 10168988"/>
              <a:gd name="connsiteY77" fmla="*/ 3434948 h 8393654"/>
              <a:gd name="connsiteX78" fmla="*/ 6463909 w 10168988"/>
              <a:gd name="connsiteY78" fmla="*/ 3507094 h 8393654"/>
              <a:gd name="connsiteX79" fmla="*/ 6689431 w 10168988"/>
              <a:gd name="connsiteY79" fmla="*/ 4105582 h 8393654"/>
              <a:gd name="connsiteX80" fmla="*/ 6688773 w 10168988"/>
              <a:gd name="connsiteY80" fmla="*/ 4794606 h 8393654"/>
              <a:gd name="connsiteX81" fmla="*/ 6465935 w 10168988"/>
              <a:gd name="connsiteY81" fmla="*/ 5230411 h 8393654"/>
              <a:gd name="connsiteX82" fmla="*/ 6461394 w 10168988"/>
              <a:gd name="connsiteY82" fmla="*/ 5298014 h 8393654"/>
              <a:gd name="connsiteX83" fmla="*/ 6732953 w 10168988"/>
              <a:gd name="connsiteY83" fmla="*/ 7348771 h 8393654"/>
              <a:gd name="connsiteX84" fmla="*/ 8120184 w 10168988"/>
              <a:gd name="connsiteY84" fmla="*/ 8216084 h 8393654"/>
              <a:gd name="connsiteX85" fmla="*/ 9967546 w 10168988"/>
              <a:gd name="connsiteY85" fmla="*/ 7956613 h 8393654"/>
              <a:gd name="connsiteX86" fmla="*/ 10152575 w 10168988"/>
              <a:gd name="connsiteY86" fmla="*/ 481979 h 8393654"/>
              <a:gd name="connsiteX87" fmla="*/ 7666892 w 10168988"/>
              <a:gd name="connsiteY87" fmla="*/ 740082 h 8393654"/>
              <a:gd name="connsiteX88" fmla="*/ 7160455 w 10168988"/>
              <a:gd name="connsiteY88" fmla="*/ 711947 h 8393654"/>
              <a:gd name="connsiteX89" fmla="*/ 6907236 w 10168988"/>
              <a:gd name="connsiteY89" fmla="*/ 683811 h 8393654"/>
              <a:gd name="connsiteX90" fmla="*/ 6386732 w 10168988"/>
              <a:gd name="connsiteY90" fmla="*/ 655676 h 8393654"/>
              <a:gd name="connsiteX91" fmla="*/ 5725550 w 10168988"/>
              <a:gd name="connsiteY91" fmla="*/ 557202 h 8393654"/>
              <a:gd name="connsiteX92" fmla="*/ 5514535 w 10168988"/>
              <a:gd name="connsiteY92" fmla="*/ 514999 h 8393654"/>
              <a:gd name="connsiteX93" fmla="*/ 4895556 w 10168988"/>
              <a:gd name="connsiteY93" fmla="*/ 444661 h 8393654"/>
              <a:gd name="connsiteX94" fmla="*/ 4501661 w 10168988"/>
              <a:gd name="connsiteY94" fmla="*/ 360254 h 8393654"/>
              <a:gd name="connsiteX95" fmla="*/ 4304713 w 10168988"/>
              <a:gd name="connsiteY95" fmla="*/ 303984 h 8393654"/>
              <a:gd name="connsiteX96" fmla="*/ 4079630 w 10168988"/>
              <a:gd name="connsiteY96" fmla="*/ 261781 h 8393654"/>
              <a:gd name="connsiteX97" fmla="*/ 3896750 w 10168988"/>
              <a:gd name="connsiteY97" fmla="*/ 247713 h 8393654"/>
              <a:gd name="connsiteX98" fmla="*/ 3854547 w 10168988"/>
              <a:gd name="connsiteY98" fmla="*/ 233645 h 8393654"/>
              <a:gd name="connsiteX99" fmla="*/ 3432516 w 10168988"/>
              <a:gd name="connsiteY99" fmla="*/ 233645 h 8393654"/>
              <a:gd name="connsiteX100" fmla="*/ 3263704 w 10168988"/>
              <a:gd name="connsiteY100" fmla="*/ 261781 h 8393654"/>
              <a:gd name="connsiteX101" fmla="*/ 2982350 w 10168988"/>
              <a:gd name="connsiteY101" fmla="*/ 275848 h 8393654"/>
              <a:gd name="connsiteX102" fmla="*/ 2799470 w 10168988"/>
              <a:gd name="connsiteY102" fmla="*/ 289916 h 8393654"/>
              <a:gd name="connsiteX103" fmla="*/ 2433710 w 10168988"/>
              <a:gd name="connsiteY103" fmla="*/ 346187 h 8393654"/>
              <a:gd name="connsiteX104" fmla="*/ 1491175 w 10168988"/>
              <a:gd name="connsiteY104" fmla="*/ 374322 h 8393654"/>
              <a:gd name="connsiteX105" fmla="*/ 1406769 w 10168988"/>
              <a:gd name="connsiteY105" fmla="*/ 388390 h 8393654"/>
              <a:gd name="connsiteX106" fmla="*/ 1364566 w 10168988"/>
              <a:gd name="connsiteY106" fmla="*/ 402457 h 8393654"/>
              <a:gd name="connsiteX107" fmla="*/ 1237956 w 10168988"/>
              <a:gd name="connsiteY107" fmla="*/ 416525 h 8393654"/>
              <a:gd name="connsiteX108" fmla="*/ 1083212 w 10168988"/>
              <a:gd name="connsiteY108" fmla="*/ 444661 h 8393654"/>
              <a:gd name="connsiteX109" fmla="*/ 970670 w 10168988"/>
              <a:gd name="connsiteY109" fmla="*/ 458728 h 8393654"/>
              <a:gd name="connsiteX110" fmla="*/ 858129 w 10168988"/>
              <a:gd name="connsiteY110" fmla="*/ 486864 h 8393654"/>
              <a:gd name="connsiteX111" fmla="*/ 858129 w 10168988"/>
              <a:gd name="connsiteY111" fmla="*/ 500931 h 8393654"/>
              <a:gd name="connsiteX112" fmla="*/ 858129 w 10168988"/>
              <a:gd name="connsiteY112" fmla="*/ 500931 h 8393654"/>
              <a:gd name="connsiteX0" fmla="*/ 900332 w 10168988"/>
              <a:gd name="connsiteY0" fmla="*/ 479984 h 8400842"/>
              <a:gd name="connsiteX1" fmla="*/ 900332 w 10168988"/>
              <a:gd name="connsiteY1" fmla="*/ 479984 h 8400842"/>
              <a:gd name="connsiteX2" fmla="*/ 759655 w 10168988"/>
              <a:gd name="connsiteY2" fmla="*/ 522187 h 8400842"/>
              <a:gd name="connsiteX3" fmla="*/ 548640 w 10168988"/>
              <a:gd name="connsiteY3" fmla="*/ 676932 h 8400842"/>
              <a:gd name="connsiteX4" fmla="*/ 450166 w 10168988"/>
              <a:gd name="connsiteY4" fmla="*/ 747270 h 8400842"/>
              <a:gd name="connsiteX5" fmla="*/ 393895 w 10168988"/>
              <a:gd name="connsiteY5" fmla="*/ 803541 h 8400842"/>
              <a:gd name="connsiteX6" fmla="*/ 239150 w 10168988"/>
              <a:gd name="connsiteY6" fmla="*/ 930150 h 8400842"/>
              <a:gd name="connsiteX7" fmla="*/ 182880 w 10168988"/>
              <a:gd name="connsiteY7" fmla="*/ 1014556 h 8400842"/>
              <a:gd name="connsiteX8" fmla="*/ 168812 w 10168988"/>
              <a:gd name="connsiteY8" fmla="*/ 1070827 h 8400842"/>
              <a:gd name="connsiteX9" fmla="*/ 126609 w 10168988"/>
              <a:gd name="connsiteY9" fmla="*/ 1183369 h 8400842"/>
              <a:gd name="connsiteX10" fmla="*/ 98473 w 10168988"/>
              <a:gd name="connsiteY10" fmla="*/ 1380316 h 8400842"/>
              <a:gd name="connsiteX11" fmla="*/ 14067 w 10168988"/>
              <a:gd name="connsiteY11" fmla="*/ 1928956 h 8400842"/>
              <a:gd name="connsiteX12" fmla="*/ 0 w 10168988"/>
              <a:gd name="connsiteY12" fmla="*/ 2533867 h 8400842"/>
              <a:gd name="connsiteX13" fmla="*/ 14067 w 10168988"/>
              <a:gd name="connsiteY13" fmla="*/ 2604205 h 8400842"/>
              <a:gd name="connsiteX14" fmla="*/ 42203 w 10168988"/>
              <a:gd name="connsiteY14" fmla="*/ 2674544 h 8400842"/>
              <a:gd name="connsiteX15" fmla="*/ 56270 w 10168988"/>
              <a:gd name="connsiteY15" fmla="*/ 2871492 h 8400842"/>
              <a:gd name="connsiteX16" fmla="*/ 98473 w 10168988"/>
              <a:gd name="connsiteY16" fmla="*/ 3096575 h 8400842"/>
              <a:gd name="connsiteX17" fmla="*/ 126609 w 10168988"/>
              <a:gd name="connsiteY17" fmla="*/ 3293522 h 8400842"/>
              <a:gd name="connsiteX18" fmla="*/ 168812 w 10168988"/>
              <a:gd name="connsiteY18" fmla="*/ 3729621 h 8400842"/>
              <a:gd name="connsiteX19" fmla="*/ 182880 w 10168988"/>
              <a:gd name="connsiteY19" fmla="*/ 3799959 h 8400842"/>
              <a:gd name="connsiteX20" fmla="*/ 267286 w 10168988"/>
              <a:gd name="connsiteY20" fmla="*/ 4250125 h 8400842"/>
              <a:gd name="connsiteX21" fmla="*/ 281353 w 10168988"/>
              <a:gd name="connsiteY21" fmla="*/ 4376735 h 8400842"/>
              <a:gd name="connsiteX22" fmla="*/ 309489 w 10168988"/>
              <a:gd name="connsiteY22" fmla="*/ 4756562 h 8400842"/>
              <a:gd name="connsiteX23" fmla="*/ 281353 w 10168988"/>
              <a:gd name="connsiteY23" fmla="*/ 5234864 h 8400842"/>
              <a:gd name="connsiteX24" fmla="*/ 253218 w 10168988"/>
              <a:gd name="connsiteY24" fmla="*/ 5417744 h 8400842"/>
              <a:gd name="connsiteX25" fmla="*/ 239150 w 10168988"/>
              <a:gd name="connsiteY25" fmla="*/ 5741301 h 8400842"/>
              <a:gd name="connsiteX26" fmla="*/ 225083 w 10168988"/>
              <a:gd name="connsiteY26" fmla="*/ 5811639 h 8400842"/>
              <a:gd name="connsiteX27" fmla="*/ 211015 w 10168988"/>
              <a:gd name="connsiteY27" fmla="*/ 6050790 h 8400842"/>
              <a:gd name="connsiteX28" fmla="*/ 225083 w 10168988"/>
              <a:gd name="connsiteY28" fmla="*/ 6740107 h 8400842"/>
              <a:gd name="connsiteX29" fmla="*/ 267286 w 10168988"/>
              <a:gd name="connsiteY29" fmla="*/ 6965190 h 8400842"/>
              <a:gd name="connsiteX30" fmla="*/ 309489 w 10168988"/>
              <a:gd name="connsiteY30" fmla="*/ 7148070 h 8400842"/>
              <a:gd name="connsiteX31" fmla="*/ 351692 w 10168988"/>
              <a:gd name="connsiteY31" fmla="*/ 7260612 h 8400842"/>
              <a:gd name="connsiteX32" fmla="*/ 393895 w 10168988"/>
              <a:gd name="connsiteY32" fmla="*/ 7443492 h 8400842"/>
              <a:gd name="connsiteX33" fmla="*/ 407963 w 10168988"/>
              <a:gd name="connsiteY33" fmla="*/ 7598236 h 8400842"/>
              <a:gd name="connsiteX34" fmla="*/ 422030 w 10168988"/>
              <a:gd name="connsiteY34" fmla="*/ 7654507 h 8400842"/>
              <a:gd name="connsiteX35" fmla="*/ 520504 w 10168988"/>
              <a:gd name="connsiteY35" fmla="*/ 7865522 h 8400842"/>
              <a:gd name="connsiteX36" fmla="*/ 548640 w 10168988"/>
              <a:gd name="connsiteY36" fmla="*/ 7893658 h 8400842"/>
              <a:gd name="connsiteX37" fmla="*/ 633046 w 10168988"/>
              <a:gd name="connsiteY37" fmla="*/ 7992132 h 8400842"/>
              <a:gd name="connsiteX38" fmla="*/ 731520 w 10168988"/>
              <a:gd name="connsiteY38" fmla="*/ 8104673 h 8400842"/>
              <a:gd name="connsiteX39" fmla="*/ 829993 w 10168988"/>
              <a:gd name="connsiteY39" fmla="*/ 8146876 h 8400842"/>
              <a:gd name="connsiteX40" fmla="*/ 984738 w 10168988"/>
              <a:gd name="connsiteY40" fmla="*/ 8231282 h 8400842"/>
              <a:gd name="connsiteX41" fmla="*/ 1153550 w 10168988"/>
              <a:gd name="connsiteY41" fmla="*/ 8287553 h 8400842"/>
              <a:gd name="connsiteX42" fmla="*/ 1280160 w 10168988"/>
              <a:gd name="connsiteY42" fmla="*/ 8329756 h 8400842"/>
              <a:gd name="connsiteX43" fmla="*/ 1702190 w 10168988"/>
              <a:gd name="connsiteY43" fmla="*/ 8357892 h 8400842"/>
              <a:gd name="connsiteX44" fmla="*/ 1758461 w 10168988"/>
              <a:gd name="connsiteY44" fmla="*/ 8386027 h 8400842"/>
              <a:gd name="connsiteX45" fmla="*/ 2602523 w 10168988"/>
              <a:gd name="connsiteY45" fmla="*/ 8371959 h 8400842"/>
              <a:gd name="connsiteX46" fmla="*/ 2715064 w 10168988"/>
              <a:gd name="connsiteY46" fmla="*/ 8357892 h 8400842"/>
              <a:gd name="connsiteX47" fmla="*/ 2869809 w 10168988"/>
              <a:gd name="connsiteY47" fmla="*/ 8343824 h 8400842"/>
              <a:gd name="connsiteX48" fmla="*/ 3137095 w 10168988"/>
              <a:gd name="connsiteY48" fmla="*/ 8189079 h 8400842"/>
              <a:gd name="connsiteX49" fmla="*/ 3221501 w 10168988"/>
              <a:gd name="connsiteY49" fmla="*/ 8104673 h 8400842"/>
              <a:gd name="connsiteX50" fmla="*/ 3291840 w 10168988"/>
              <a:gd name="connsiteY50" fmla="*/ 8006199 h 8400842"/>
              <a:gd name="connsiteX51" fmla="*/ 3376246 w 10168988"/>
              <a:gd name="connsiteY51" fmla="*/ 7893658 h 8400842"/>
              <a:gd name="connsiteX52" fmla="*/ 3404381 w 10168988"/>
              <a:gd name="connsiteY52" fmla="*/ 7809252 h 8400842"/>
              <a:gd name="connsiteX53" fmla="*/ 3474720 w 10168988"/>
              <a:gd name="connsiteY53" fmla="*/ 7654507 h 8400842"/>
              <a:gd name="connsiteX54" fmla="*/ 3559126 w 10168988"/>
              <a:gd name="connsiteY54" fmla="*/ 7345018 h 8400842"/>
              <a:gd name="connsiteX55" fmla="*/ 3573193 w 10168988"/>
              <a:gd name="connsiteY55" fmla="*/ 7190273 h 8400842"/>
              <a:gd name="connsiteX56" fmla="*/ 3601329 w 10168988"/>
              <a:gd name="connsiteY56" fmla="*/ 6979258 h 8400842"/>
              <a:gd name="connsiteX57" fmla="*/ 3587261 w 10168988"/>
              <a:gd name="connsiteY57" fmla="*/ 6866716 h 8400842"/>
              <a:gd name="connsiteX58" fmla="*/ 3559126 w 10168988"/>
              <a:gd name="connsiteY58" fmla="*/ 6388415 h 8400842"/>
              <a:gd name="connsiteX59" fmla="*/ 3615396 w 10168988"/>
              <a:gd name="connsiteY59" fmla="*/ 5896045 h 8400842"/>
              <a:gd name="connsiteX60" fmla="*/ 3671667 w 10168988"/>
              <a:gd name="connsiteY60" fmla="*/ 5769436 h 8400842"/>
              <a:gd name="connsiteX61" fmla="*/ 3699803 w 10168988"/>
              <a:gd name="connsiteY61" fmla="*/ 5741301 h 8400842"/>
              <a:gd name="connsiteX62" fmla="*/ 3727938 w 10168988"/>
              <a:gd name="connsiteY62" fmla="*/ 5685030 h 8400842"/>
              <a:gd name="connsiteX63" fmla="*/ 3784209 w 10168988"/>
              <a:gd name="connsiteY63" fmla="*/ 5628759 h 8400842"/>
              <a:gd name="connsiteX64" fmla="*/ 3812344 w 10168988"/>
              <a:gd name="connsiteY64" fmla="*/ 5544353 h 8400842"/>
              <a:gd name="connsiteX65" fmla="*/ 3826412 w 10168988"/>
              <a:gd name="connsiteY65" fmla="*/ 5502150 h 8400842"/>
              <a:gd name="connsiteX66" fmla="*/ 3868615 w 10168988"/>
              <a:gd name="connsiteY66" fmla="*/ 5459947 h 8400842"/>
              <a:gd name="connsiteX67" fmla="*/ 3924886 w 10168988"/>
              <a:gd name="connsiteY67" fmla="*/ 5389609 h 8400842"/>
              <a:gd name="connsiteX68" fmla="*/ 3967089 w 10168988"/>
              <a:gd name="connsiteY68" fmla="*/ 5375541 h 8400842"/>
              <a:gd name="connsiteX69" fmla="*/ 3962546 w 10168988"/>
              <a:gd name="connsiteY69" fmla="*/ 5253474 h 8400842"/>
              <a:gd name="connsiteX70" fmla="*/ 3882683 w 10168988"/>
              <a:gd name="connsiteY70" fmla="*/ 5192661 h 8400842"/>
              <a:gd name="connsiteX71" fmla="*/ 3693673 w 10168988"/>
              <a:gd name="connsiteY71" fmla="*/ 4528304 h 8400842"/>
              <a:gd name="connsiteX72" fmla="*/ 3702050 w 10168988"/>
              <a:gd name="connsiteY72" fmla="*/ 4281436 h 8400842"/>
              <a:gd name="connsiteX73" fmla="*/ 3961618 w 10168988"/>
              <a:gd name="connsiteY73" fmla="*/ 3501802 h 8400842"/>
              <a:gd name="connsiteX74" fmla="*/ 3965721 w 10168988"/>
              <a:gd name="connsiteY74" fmla="*/ 3444872 h 8400842"/>
              <a:gd name="connsiteX75" fmla="*/ 4029710 w 10168988"/>
              <a:gd name="connsiteY75" fmla="*/ 3439182 h 8400842"/>
              <a:gd name="connsiteX76" fmla="*/ 5201089 w 10168988"/>
              <a:gd name="connsiteY76" fmla="*/ 2788893 h 8400842"/>
              <a:gd name="connsiteX77" fmla="*/ 6404683 w 10168988"/>
              <a:gd name="connsiteY77" fmla="*/ 3442136 h 8400842"/>
              <a:gd name="connsiteX78" fmla="*/ 6463909 w 10168988"/>
              <a:gd name="connsiteY78" fmla="*/ 3514282 h 8400842"/>
              <a:gd name="connsiteX79" fmla="*/ 6689431 w 10168988"/>
              <a:gd name="connsiteY79" fmla="*/ 4112770 h 8400842"/>
              <a:gd name="connsiteX80" fmla="*/ 6688773 w 10168988"/>
              <a:gd name="connsiteY80" fmla="*/ 4801794 h 8400842"/>
              <a:gd name="connsiteX81" fmla="*/ 6465935 w 10168988"/>
              <a:gd name="connsiteY81" fmla="*/ 5237599 h 8400842"/>
              <a:gd name="connsiteX82" fmla="*/ 6461394 w 10168988"/>
              <a:gd name="connsiteY82" fmla="*/ 5305202 h 8400842"/>
              <a:gd name="connsiteX83" fmla="*/ 6732953 w 10168988"/>
              <a:gd name="connsiteY83" fmla="*/ 7355959 h 8400842"/>
              <a:gd name="connsiteX84" fmla="*/ 8120184 w 10168988"/>
              <a:gd name="connsiteY84" fmla="*/ 8223272 h 8400842"/>
              <a:gd name="connsiteX85" fmla="*/ 9967546 w 10168988"/>
              <a:gd name="connsiteY85" fmla="*/ 7963801 h 8400842"/>
              <a:gd name="connsiteX86" fmla="*/ 10152575 w 10168988"/>
              <a:gd name="connsiteY86" fmla="*/ 489167 h 8400842"/>
              <a:gd name="connsiteX87" fmla="*/ 7160455 w 10168988"/>
              <a:gd name="connsiteY87" fmla="*/ 719135 h 8400842"/>
              <a:gd name="connsiteX88" fmla="*/ 6907236 w 10168988"/>
              <a:gd name="connsiteY88" fmla="*/ 690999 h 8400842"/>
              <a:gd name="connsiteX89" fmla="*/ 6386732 w 10168988"/>
              <a:gd name="connsiteY89" fmla="*/ 662864 h 8400842"/>
              <a:gd name="connsiteX90" fmla="*/ 5725550 w 10168988"/>
              <a:gd name="connsiteY90" fmla="*/ 564390 h 8400842"/>
              <a:gd name="connsiteX91" fmla="*/ 5514535 w 10168988"/>
              <a:gd name="connsiteY91" fmla="*/ 522187 h 8400842"/>
              <a:gd name="connsiteX92" fmla="*/ 4895556 w 10168988"/>
              <a:gd name="connsiteY92" fmla="*/ 451849 h 8400842"/>
              <a:gd name="connsiteX93" fmla="*/ 4501661 w 10168988"/>
              <a:gd name="connsiteY93" fmla="*/ 367442 h 8400842"/>
              <a:gd name="connsiteX94" fmla="*/ 4304713 w 10168988"/>
              <a:gd name="connsiteY94" fmla="*/ 311172 h 8400842"/>
              <a:gd name="connsiteX95" fmla="*/ 4079630 w 10168988"/>
              <a:gd name="connsiteY95" fmla="*/ 268969 h 8400842"/>
              <a:gd name="connsiteX96" fmla="*/ 3896750 w 10168988"/>
              <a:gd name="connsiteY96" fmla="*/ 254901 h 8400842"/>
              <a:gd name="connsiteX97" fmla="*/ 3854547 w 10168988"/>
              <a:gd name="connsiteY97" fmla="*/ 240833 h 8400842"/>
              <a:gd name="connsiteX98" fmla="*/ 3432516 w 10168988"/>
              <a:gd name="connsiteY98" fmla="*/ 240833 h 8400842"/>
              <a:gd name="connsiteX99" fmla="*/ 3263704 w 10168988"/>
              <a:gd name="connsiteY99" fmla="*/ 268969 h 8400842"/>
              <a:gd name="connsiteX100" fmla="*/ 2982350 w 10168988"/>
              <a:gd name="connsiteY100" fmla="*/ 283036 h 8400842"/>
              <a:gd name="connsiteX101" fmla="*/ 2799470 w 10168988"/>
              <a:gd name="connsiteY101" fmla="*/ 297104 h 8400842"/>
              <a:gd name="connsiteX102" fmla="*/ 2433710 w 10168988"/>
              <a:gd name="connsiteY102" fmla="*/ 353375 h 8400842"/>
              <a:gd name="connsiteX103" fmla="*/ 1491175 w 10168988"/>
              <a:gd name="connsiteY103" fmla="*/ 381510 h 8400842"/>
              <a:gd name="connsiteX104" fmla="*/ 1406769 w 10168988"/>
              <a:gd name="connsiteY104" fmla="*/ 395578 h 8400842"/>
              <a:gd name="connsiteX105" fmla="*/ 1364566 w 10168988"/>
              <a:gd name="connsiteY105" fmla="*/ 409645 h 8400842"/>
              <a:gd name="connsiteX106" fmla="*/ 1237956 w 10168988"/>
              <a:gd name="connsiteY106" fmla="*/ 423713 h 8400842"/>
              <a:gd name="connsiteX107" fmla="*/ 1083212 w 10168988"/>
              <a:gd name="connsiteY107" fmla="*/ 451849 h 8400842"/>
              <a:gd name="connsiteX108" fmla="*/ 970670 w 10168988"/>
              <a:gd name="connsiteY108" fmla="*/ 465916 h 8400842"/>
              <a:gd name="connsiteX109" fmla="*/ 858129 w 10168988"/>
              <a:gd name="connsiteY109" fmla="*/ 494052 h 8400842"/>
              <a:gd name="connsiteX110" fmla="*/ 858129 w 10168988"/>
              <a:gd name="connsiteY110" fmla="*/ 508119 h 8400842"/>
              <a:gd name="connsiteX111" fmla="*/ 858129 w 10168988"/>
              <a:gd name="connsiteY111" fmla="*/ 508119 h 8400842"/>
              <a:gd name="connsiteX0" fmla="*/ 900332 w 10168988"/>
              <a:gd name="connsiteY0" fmla="*/ 487293 h 8408151"/>
              <a:gd name="connsiteX1" fmla="*/ 900332 w 10168988"/>
              <a:gd name="connsiteY1" fmla="*/ 487293 h 8408151"/>
              <a:gd name="connsiteX2" fmla="*/ 759655 w 10168988"/>
              <a:gd name="connsiteY2" fmla="*/ 529496 h 8408151"/>
              <a:gd name="connsiteX3" fmla="*/ 548640 w 10168988"/>
              <a:gd name="connsiteY3" fmla="*/ 684241 h 8408151"/>
              <a:gd name="connsiteX4" fmla="*/ 450166 w 10168988"/>
              <a:gd name="connsiteY4" fmla="*/ 754579 h 8408151"/>
              <a:gd name="connsiteX5" fmla="*/ 393895 w 10168988"/>
              <a:gd name="connsiteY5" fmla="*/ 810850 h 8408151"/>
              <a:gd name="connsiteX6" fmla="*/ 239150 w 10168988"/>
              <a:gd name="connsiteY6" fmla="*/ 937459 h 8408151"/>
              <a:gd name="connsiteX7" fmla="*/ 182880 w 10168988"/>
              <a:gd name="connsiteY7" fmla="*/ 1021865 h 8408151"/>
              <a:gd name="connsiteX8" fmla="*/ 168812 w 10168988"/>
              <a:gd name="connsiteY8" fmla="*/ 1078136 h 8408151"/>
              <a:gd name="connsiteX9" fmla="*/ 126609 w 10168988"/>
              <a:gd name="connsiteY9" fmla="*/ 1190678 h 8408151"/>
              <a:gd name="connsiteX10" fmla="*/ 98473 w 10168988"/>
              <a:gd name="connsiteY10" fmla="*/ 1387625 h 8408151"/>
              <a:gd name="connsiteX11" fmla="*/ 14067 w 10168988"/>
              <a:gd name="connsiteY11" fmla="*/ 1936265 h 8408151"/>
              <a:gd name="connsiteX12" fmla="*/ 0 w 10168988"/>
              <a:gd name="connsiteY12" fmla="*/ 2541176 h 8408151"/>
              <a:gd name="connsiteX13" fmla="*/ 14067 w 10168988"/>
              <a:gd name="connsiteY13" fmla="*/ 2611514 h 8408151"/>
              <a:gd name="connsiteX14" fmla="*/ 42203 w 10168988"/>
              <a:gd name="connsiteY14" fmla="*/ 2681853 h 8408151"/>
              <a:gd name="connsiteX15" fmla="*/ 56270 w 10168988"/>
              <a:gd name="connsiteY15" fmla="*/ 2878801 h 8408151"/>
              <a:gd name="connsiteX16" fmla="*/ 98473 w 10168988"/>
              <a:gd name="connsiteY16" fmla="*/ 3103884 h 8408151"/>
              <a:gd name="connsiteX17" fmla="*/ 126609 w 10168988"/>
              <a:gd name="connsiteY17" fmla="*/ 3300831 h 8408151"/>
              <a:gd name="connsiteX18" fmla="*/ 168812 w 10168988"/>
              <a:gd name="connsiteY18" fmla="*/ 3736930 h 8408151"/>
              <a:gd name="connsiteX19" fmla="*/ 182880 w 10168988"/>
              <a:gd name="connsiteY19" fmla="*/ 3807268 h 8408151"/>
              <a:gd name="connsiteX20" fmla="*/ 267286 w 10168988"/>
              <a:gd name="connsiteY20" fmla="*/ 4257434 h 8408151"/>
              <a:gd name="connsiteX21" fmla="*/ 281353 w 10168988"/>
              <a:gd name="connsiteY21" fmla="*/ 4384044 h 8408151"/>
              <a:gd name="connsiteX22" fmla="*/ 309489 w 10168988"/>
              <a:gd name="connsiteY22" fmla="*/ 4763871 h 8408151"/>
              <a:gd name="connsiteX23" fmla="*/ 281353 w 10168988"/>
              <a:gd name="connsiteY23" fmla="*/ 5242173 h 8408151"/>
              <a:gd name="connsiteX24" fmla="*/ 253218 w 10168988"/>
              <a:gd name="connsiteY24" fmla="*/ 5425053 h 8408151"/>
              <a:gd name="connsiteX25" fmla="*/ 239150 w 10168988"/>
              <a:gd name="connsiteY25" fmla="*/ 5748610 h 8408151"/>
              <a:gd name="connsiteX26" fmla="*/ 225083 w 10168988"/>
              <a:gd name="connsiteY26" fmla="*/ 5818948 h 8408151"/>
              <a:gd name="connsiteX27" fmla="*/ 211015 w 10168988"/>
              <a:gd name="connsiteY27" fmla="*/ 6058099 h 8408151"/>
              <a:gd name="connsiteX28" fmla="*/ 225083 w 10168988"/>
              <a:gd name="connsiteY28" fmla="*/ 6747416 h 8408151"/>
              <a:gd name="connsiteX29" fmla="*/ 267286 w 10168988"/>
              <a:gd name="connsiteY29" fmla="*/ 6972499 h 8408151"/>
              <a:gd name="connsiteX30" fmla="*/ 309489 w 10168988"/>
              <a:gd name="connsiteY30" fmla="*/ 7155379 h 8408151"/>
              <a:gd name="connsiteX31" fmla="*/ 351692 w 10168988"/>
              <a:gd name="connsiteY31" fmla="*/ 7267921 h 8408151"/>
              <a:gd name="connsiteX32" fmla="*/ 393895 w 10168988"/>
              <a:gd name="connsiteY32" fmla="*/ 7450801 h 8408151"/>
              <a:gd name="connsiteX33" fmla="*/ 407963 w 10168988"/>
              <a:gd name="connsiteY33" fmla="*/ 7605545 h 8408151"/>
              <a:gd name="connsiteX34" fmla="*/ 422030 w 10168988"/>
              <a:gd name="connsiteY34" fmla="*/ 7661816 h 8408151"/>
              <a:gd name="connsiteX35" fmla="*/ 520504 w 10168988"/>
              <a:gd name="connsiteY35" fmla="*/ 7872831 h 8408151"/>
              <a:gd name="connsiteX36" fmla="*/ 548640 w 10168988"/>
              <a:gd name="connsiteY36" fmla="*/ 7900967 h 8408151"/>
              <a:gd name="connsiteX37" fmla="*/ 633046 w 10168988"/>
              <a:gd name="connsiteY37" fmla="*/ 7999441 h 8408151"/>
              <a:gd name="connsiteX38" fmla="*/ 731520 w 10168988"/>
              <a:gd name="connsiteY38" fmla="*/ 8111982 h 8408151"/>
              <a:gd name="connsiteX39" fmla="*/ 829993 w 10168988"/>
              <a:gd name="connsiteY39" fmla="*/ 8154185 h 8408151"/>
              <a:gd name="connsiteX40" fmla="*/ 984738 w 10168988"/>
              <a:gd name="connsiteY40" fmla="*/ 8238591 h 8408151"/>
              <a:gd name="connsiteX41" fmla="*/ 1153550 w 10168988"/>
              <a:gd name="connsiteY41" fmla="*/ 8294862 h 8408151"/>
              <a:gd name="connsiteX42" fmla="*/ 1280160 w 10168988"/>
              <a:gd name="connsiteY42" fmla="*/ 8337065 h 8408151"/>
              <a:gd name="connsiteX43" fmla="*/ 1702190 w 10168988"/>
              <a:gd name="connsiteY43" fmla="*/ 8365201 h 8408151"/>
              <a:gd name="connsiteX44" fmla="*/ 1758461 w 10168988"/>
              <a:gd name="connsiteY44" fmla="*/ 8393336 h 8408151"/>
              <a:gd name="connsiteX45" fmla="*/ 2602523 w 10168988"/>
              <a:gd name="connsiteY45" fmla="*/ 8379268 h 8408151"/>
              <a:gd name="connsiteX46" fmla="*/ 2715064 w 10168988"/>
              <a:gd name="connsiteY46" fmla="*/ 8365201 h 8408151"/>
              <a:gd name="connsiteX47" fmla="*/ 2869809 w 10168988"/>
              <a:gd name="connsiteY47" fmla="*/ 8351133 h 8408151"/>
              <a:gd name="connsiteX48" fmla="*/ 3137095 w 10168988"/>
              <a:gd name="connsiteY48" fmla="*/ 8196388 h 8408151"/>
              <a:gd name="connsiteX49" fmla="*/ 3221501 w 10168988"/>
              <a:gd name="connsiteY49" fmla="*/ 8111982 h 8408151"/>
              <a:gd name="connsiteX50" fmla="*/ 3291840 w 10168988"/>
              <a:gd name="connsiteY50" fmla="*/ 8013508 h 8408151"/>
              <a:gd name="connsiteX51" fmla="*/ 3376246 w 10168988"/>
              <a:gd name="connsiteY51" fmla="*/ 7900967 h 8408151"/>
              <a:gd name="connsiteX52" fmla="*/ 3404381 w 10168988"/>
              <a:gd name="connsiteY52" fmla="*/ 7816561 h 8408151"/>
              <a:gd name="connsiteX53" fmla="*/ 3474720 w 10168988"/>
              <a:gd name="connsiteY53" fmla="*/ 7661816 h 8408151"/>
              <a:gd name="connsiteX54" fmla="*/ 3559126 w 10168988"/>
              <a:gd name="connsiteY54" fmla="*/ 7352327 h 8408151"/>
              <a:gd name="connsiteX55" fmla="*/ 3573193 w 10168988"/>
              <a:gd name="connsiteY55" fmla="*/ 7197582 h 8408151"/>
              <a:gd name="connsiteX56" fmla="*/ 3601329 w 10168988"/>
              <a:gd name="connsiteY56" fmla="*/ 6986567 h 8408151"/>
              <a:gd name="connsiteX57" fmla="*/ 3587261 w 10168988"/>
              <a:gd name="connsiteY57" fmla="*/ 6874025 h 8408151"/>
              <a:gd name="connsiteX58" fmla="*/ 3559126 w 10168988"/>
              <a:gd name="connsiteY58" fmla="*/ 6395724 h 8408151"/>
              <a:gd name="connsiteX59" fmla="*/ 3615396 w 10168988"/>
              <a:gd name="connsiteY59" fmla="*/ 5903354 h 8408151"/>
              <a:gd name="connsiteX60" fmla="*/ 3671667 w 10168988"/>
              <a:gd name="connsiteY60" fmla="*/ 5776745 h 8408151"/>
              <a:gd name="connsiteX61" fmla="*/ 3699803 w 10168988"/>
              <a:gd name="connsiteY61" fmla="*/ 5748610 h 8408151"/>
              <a:gd name="connsiteX62" fmla="*/ 3727938 w 10168988"/>
              <a:gd name="connsiteY62" fmla="*/ 5692339 h 8408151"/>
              <a:gd name="connsiteX63" fmla="*/ 3784209 w 10168988"/>
              <a:gd name="connsiteY63" fmla="*/ 5636068 h 8408151"/>
              <a:gd name="connsiteX64" fmla="*/ 3812344 w 10168988"/>
              <a:gd name="connsiteY64" fmla="*/ 5551662 h 8408151"/>
              <a:gd name="connsiteX65" fmla="*/ 3826412 w 10168988"/>
              <a:gd name="connsiteY65" fmla="*/ 5509459 h 8408151"/>
              <a:gd name="connsiteX66" fmla="*/ 3868615 w 10168988"/>
              <a:gd name="connsiteY66" fmla="*/ 5467256 h 8408151"/>
              <a:gd name="connsiteX67" fmla="*/ 3924886 w 10168988"/>
              <a:gd name="connsiteY67" fmla="*/ 5396918 h 8408151"/>
              <a:gd name="connsiteX68" fmla="*/ 3967089 w 10168988"/>
              <a:gd name="connsiteY68" fmla="*/ 5382850 h 8408151"/>
              <a:gd name="connsiteX69" fmla="*/ 3962546 w 10168988"/>
              <a:gd name="connsiteY69" fmla="*/ 5260783 h 8408151"/>
              <a:gd name="connsiteX70" fmla="*/ 3882683 w 10168988"/>
              <a:gd name="connsiteY70" fmla="*/ 5199970 h 8408151"/>
              <a:gd name="connsiteX71" fmla="*/ 3693673 w 10168988"/>
              <a:gd name="connsiteY71" fmla="*/ 4535613 h 8408151"/>
              <a:gd name="connsiteX72" fmla="*/ 3702050 w 10168988"/>
              <a:gd name="connsiteY72" fmla="*/ 4288745 h 8408151"/>
              <a:gd name="connsiteX73" fmla="*/ 3961618 w 10168988"/>
              <a:gd name="connsiteY73" fmla="*/ 3509111 h 8408151"/>
              <a:gd name="connsiteX74" fmla="*/ 3965721 w 10168988"/>
              <a:gd name="connsiteY74" fmla="*/ 3452181 h 8408151"/>
              <a:gd name="connsiteX75" fmla="*/ 4029710 w 10168988"/>
              <a:gd name="connsiteY75" fmla="*/ 3446491 h 8408151"/>
              <a:gd name="connsiteX76" fmla="*/ 5201089 w 10168988"/>
              <a:gd name="connsiteY76" fmla="*/ 2796202 h 8408151"/>
              <a:gd name="connsiteX77" fmla="*/ 6404683 w 10168988"/>
              <a:gd name="connsiteY77" fmla="*/ 3449445 h 8408151"/>
              <a:gd name="connsiteX78" fmla="*/ 6463909 w 10168988"/>
              <a:gd name="connsiteY78" fmla="*/ 3521591 h 8408151"/>
              <a:gd name="connsiteX79" fmla="*/ 6689431 w 10168988"/>
              <a:gd name="connsiteY79" fmla="*/ 4120079 h 8408151"/>
              <a:gd name="connsiteX80" fmla="*/ 6688773 w 10168988"/>
              <a:gd name="connsiteY80" fmla="*/ 4809103 h 8408151"/>
              <a:gd name="connsiteX81" fmla="*/ 6465935 w 10168988"/>
              <a:gd name="connsiteY81" fmla="*/ 5244908 h 8408151"/>
              <a:gd name="connsiteX82" fmla="*/ 6461394 w 10168988"/>
              <a:gd name="connsiteY82" fmla="*/ 5312511 h 8408151"/>
              <a:gd name="connsiteX83" fmla="*/ 6732953 w 10168988"/>
              <a:gd name="connsiteY83" fmla="*/ 7363268 h 8408151"/>
              <a:gd name="connsiteX84" fmla="*/ 8120184 w 10168988"/>
              <a:gd name="connsiteY84" fmla="*/ 8230581 h 8408151"/>
              <a:gd name="connsiteX85" fmla="*/ 9967546 w 10168988"/>
              <a:gd name="connsiteY85" fmla="*/ 7971110 h 8408151"/>
              <a:gd name="connsiteX86" fmla="*/ 10152575 w 10168988"/>
              <a:gd name="connsiteY86" fmla="*/ 496476 h 8408151"/>
              <a:gd name="connsiteX87" fmla="*/ 6907236 w 10168988"/>
              <a:gd name="connsiteY87" fmla="*/ 698308 h 8408151"/>
              <a:gd name="connsiteX88" fmla="*/ 6386732 w 10168988"/>
              <a:gd name="connsiteY88" fmla="*/ 670173 h 8408151"/>
              <a:gd name="connsiteX89" fmla="*/ 5725550 w 10168988"/>
              <a:gd name="connsiteY89" fmla="*/ 571699 h 8408151"/>
              <a:gd name="connsiteX90" fmla="*/ 5514535 w 10168988"/>
              <a:gd name="connsiteY90" fmla="*/ 529496 h 8408151"/>
              <a:gd name="connsiteX91" fmla="*/ 4895556 w 10168988"/>
              <a:gd name="connsiteY91" fmla="*/ 459158 h 8408151"/>
              <a:gd name="connsiteX92" fmla="*/ 4501661 w 10168988"/>
              <a:gd name="connsiteY92" fmla="*/ 374751 h 8408151"/>
              <a:gd name="connsiteX93" fmla="*/ 4304713 w 10168988"/>
              <a:gd name="connsiteY93" fmla="*/ 318481 h 8408151"/>
              <a:gd name="connsiteX94" fmla="*/ 4079630 w 10168988"/>
              <a:gd name="connsiteY94" fmla="*/ 276278 h 8408151"/>
              <a:gd name="connsiteX95" fmla="*/ 3896750 w 10168988"/>
              <a:gd name="connsiteY95" fmla="*/ 262210 h 8408151"/>
              <a:gd name="connsiteX96" fmla="*/ 3854547 w 10168988"/>
              <a:gd name="connsiteY96" fmla="*/ 248142 h 8408151"/>
              <a:gd name="connsiteX97" fmla="*/ 3432516 w 10168988"/>
              <a:gd name="connsiteY97" fmla="*/ 248142 h 8408151"/>
              <a:gd name="connsiteX98" fmla="*/ 3263704 w 10168988"/>
              <a:gd name="connsiteY98" fmla="*/ 276278 h 8408151"/>
              <a:gd name="connsiteX99" fmla="*/ 2982350 w 10168988"/>
              <a:gd name="connsiteY99" fmla="*/ 290345 h 8408151"/>
              <a:gd name="connsiteX100" fmla="*/ 2799470 w 10168988"/>
              <a:gd name="connsiteY100" fmla="*/ 304413 h 8408151"/>
              <a:gd name="connsiteX101" fmla="*/ 2433710 w 10168988"/>
              <a:gd name="connsiteY101" fmla="*/ 360684 h 8408151"/>
              <a:gd name="connsiteX102" fmla="*/ 1491175 w 10168988"/>
              <a:gd name="connsiteY102" fmla="*/ 388819 h 8408151"/>
              <a:gd name="connsiteX103" fmla="*/ 1406769 w 10168988"/>
              <a:gd name="connsiteY103" fmla="*/ 402887 h 8408151"/>
              <a:gd name="connsiteX104" fmla="*/ 1364566 w 10168988"/>
              <a:gd name="connsiteY104" fmla="*/ 416954 h 8408151"/>
              <a:gd name="connsiteX105" fmla="*/ 1237956 w 10168988"/>
              <a:gd name="connsiteY105" fmla="*/ 431022 h 8408151"/>
              <a:gd name="connsiteX106" fmla="*/ 1083212 w 10168988"/>
              <a:gd name="connsiteY106" fmla="*/ 459158 h 8408151"/>
              <a:gd name="connsiteX107" fmla="*/ 970670 w 10168988"/>
              <a:gd name="connsiteY107" fmla="*/ 473225 h 8408151"/>
              <a:gd name="connsiteX108" fmla="*/ 858129 w 10168988"/>
              <a:gd name="connsiteY108" fmla="*/ 501361 h 8408151"/>
              <a:gd name="connsiteX109" fmla="*/ 858129 w 10168988"/>
              <a:gd name="connsiteY109" fmla="*/ 515428 h 8408151"/>
              <a:gd name="connsiteX110" fmla="*/ 858129 w 10168988"/>
              <a:gd name="connsiteY110" fmla="*/ 515428 h 8408151"/>
              <a:gd name="connsiteX0" fmla="*/ 900332 w 10168988"/>
              <a:gd name="connsiteY0" fmla="*/ 492430 h 8413288"/>
              <a:gd name="connsiteX1" fmla="*/ 900332 w 10168988"/>
              <a:gd name="connsiteY1" fmla="*/ 492430 h 8413288"/>
              <a:gd name="connsiteX2" fmla="*/ 759655 w 10168988"/>
              <a:gd name="connsiteY2" fmla="*/ 534633 h 8413288"/>
              <a:gd name="connsiteX3" fmla="*/ 548640 w 10168988"/>
              <a:gd name="connsiteY3" fmla="*/ 689378 h 8413288"/>
              <a:gd name="connsiteX4" fmla="*/ 450166 w 10168988"/>
              <a:gd name="connsiteY4" fmla="*/ 759716 h 8413288"/>
              <a:gd name="connsiteX5" fmla="*/ 393895 w 10168988"/>
              <a:gd name="connsiteY5" fmla="*/ 815987 h 8413288"/>
              <a:gd name="connsiteX6" fmla="*/ 239150 w 10168988"/>
              <a:gd name="connsiteY6" fmla="*/ 942596 h 8413288"/>
              <a:gd name="connsiteX7" fmla="*/ 182880 w 10168988"/>
              <a:gd name="connsiteY7" fmla="*/ 1027002 h 8413288"/>
              <a:gd name="connsiteX8" fmla="*/ 168812 w 10168988"/>
              <a:gd name="connsiteY8" fmla="*/ 1083273 h 8413288"/>
              <a:gd name="connsiteX9" fmla="*/ 126609 w 10168988"/>
              <a:gd name="connsiteY9" fmla="*/ 1195815 h 8413288"/>
              <a:gd name="connsiteX10" fmla="*/ 98473 w 10168988"/>
              <a:gd name="connsiteY10" fmla="*/ 1392762 h 8413288"/>
              <a:gd name="connsiteX11" fmla="*/ 14067 w 10168988"/>
              <a:gd name="connsiteY11" fmla="*/ 1941402 h 8413288"/>
              <a:gd name="connsiteX12" fmla="*/ 0 w 10168988"/>
              <a:gd name="connsiteY12" fmla="*/ 2546313 h 8413288"/>
              <a:gd name="connsiteX13" fmla="*/ 14067 w 10168988"/>
              <a:gd name="connsiteY13" fmla="*/ 2616651 h 8413288"/>
              <a:gd name="connsiteX14" fmla="*/ 42203 w 10168988"/>
              <a:gd name="connsiteY14" fmla="*/ 2686990 h 8413288"/>
              <a:gd name="connsiteX15" fmla="*/ 56270 w 10168988"/>
              <a:gd name="connsiteY15" fmla="*/ 2883938 h 8413288"/>
              <a:gd name="connsiteX16" fmla="*/ 98473 w 10168988"/>
              <a:gd name="connsiteY16" fmla="*/ 3109021 h 8413288"/>
              <a:gd name="connsiteX17" fmla="*/ 126609 w 10168988"/>
              <a:gd name="connsiteY17" fmla="*/ 3305968 h 8413288"/>
              <a:gd name="connsiteX18" fmla="*/ 168812 w 10168988"/>
              <a:gd name="connsiteY18" fmla="*/ 3742067 h 8413288"/>
              <a:gd name="connsiteX19" fmla="*/ 182880 w 10168988"/>
              <a:gd name="connsiteY19" fmla="*/ 3812405 h 8413288"/>
              <a:gd name="connsiteX20" fmla="*/ 267286 w 10168988"/>
              <a:gd name="connsiteY20" fmla="*/ 4262571 h 8413288"/>
              <a:gd name="connsiteX21" fmla="*/ 281353 w 10168988"/>
              <a:gd name="connsiteY21" fmla="*/ 4389181 h 8413288"/>
              <a:gd name="connsiteX22" fmla="*/ 309489 w 10168988"/>
              <a:gd name="connsiteY22" fmla="*/ 4769008 h 8413288"/>
              <a:gd name="connsiteX23" fmla="*/ 281353 w 10168988"/>
              <a:gd name="connsiteY23" fmla="*/ 5247310 h 8413288"/>
              <a:gd name="connsiteX24" fmla="*/ 253218 w 10168988"/>
              <a:gd name="connsiteY24" fmla="*/ 5430190 h 8413288"/>
              <a:gd name="connsiteX25" fmla="*/ 239150 w 10168988"/>
              <a:gd name="connsiteY25" fmla="*/ 5753747 h 8413288"/>
              <a:gd name="connsiteX26" fmla="*/ 225083 w 10168988"/>
              <a:gd name="connsiteY26" fmla="*/ 5824085 h 8413288"/>
              <a:gd name="connsiteX27" fmla="*/ 211015 w 10168988"/>
              <a:gd name="connsiteY27" fmla="*/ 6063236 h 8413288"/>
              <a:gd name="connsiteX28" fmla="*/ 225083 w 10168988"/>
              <a:gd name="connsiteY28" fmla="*/ 6752553 h 8413288"/>
              <a:gd name="connsiteX29" fmla="*/ 267286 w 10168988"/>
              <a:gd name="connsiteY29" fmla="*/ 6977636 h 8413288"/>
              <a:gd name="connsiteX30" fmla="*/ 309489 w 10168988"/>
              <a:gd name="connsiteY30" fmla="*/ 7160516 h 8413288"/>
              <a:gd name="connsiteX31" fmla="*/ 351692 w 10168988"/>
              <a:gd name="connsiteY31" fmla="*/ 7273058 h 8413288"/>
              <a:gd name="connsiteX32" fmla="*/ 393895 w 10168988"/>
              <a:gd name="connsiteY32" fmla="*/ 7455938 h 8413288"/>
              <a:gd name="connsiteX33" fmla="*/ 407963 w 10168988"/>
              <a:gd name="connsiteY33" fmla="*/ 7610682 h 8413288"/>
              <a:gd name="connsiteX34" fmla="*/ 422030 w 10168988"/>
              <a:gd name="connsiteY34" fmla="*/ 7666953 h 8413288"/>
              <a:gd name="connsiteX35" fmla="*/ 520504 w 10168988"/>
              <a:gd name="connsiteY35" fmla="*/ 7877968 h 8413288"/>
              <a:gd name="connsiteX36" fmla="*/ 548640 w 10168988"/>
              <a:gd name="connsiteY36" fmla="*/ 7906104 h 8413288"/>
              <a:gd name="connsiteX37" fmla="*/ 633046 w 10168988"/>
              <a:gd name="connsiteY37" fmla="*/ 8004578 h 8413288"/>
              <a:gd name="connsiteX38" fmla="*/ 731520 w 10168988"/>
              <a:gd name="connsiteY38" fmla="*/ 8117119 h 8413288"/>
              <a:gd name="connsiteX39" fmla="*/ 829993 w 10168988"/>
              <a:gd name="connsiteY39" fmla="*/ 8159322 h 8413288"/>
              <a:gd name="connsiteX40" fmla="*/ 984738 w 10168988"/>
              <a:gd name="connsiteY40" fmla="*/ 8243728 h 8413288"/>
              <a:gd name="connsiteX41" fmla="*/ 1153550 w 10168988"/>
              <a:gd name="connsiteY41" fmla="*/ 8299999 h 8413288"/>
              <a:gd name="connsiteX42" fmla="*/ 1280160 w 10168988"/>
              <a:gd name="connsiteY42" fmla="*/ 8342202 h 8413288"/>
              <a:gd name="connsiteX43" fmla="*/ 1702190 w 10168988"/>
              <a:gd name="connsiteY43" fmla="*/ 8370338 h 8413288"/>
              <a:gd name="connsiteX44" fmla="*/ 1758461 w 10168988"/>
              <a:gd name="connsiteY44" fmla="*/ 8398473 h 8413288"/>
              <a:gd name="connsiteX45" fmla="*/ 2602523 w 10168988"/>
              <a:gd name="connsiteY45" fmla="*/ 8384405 h 8413288"/>
              <a:gd name="connsiteX46" fmla="*/ 2715064 w 10168988"/>
              <a:gd name="connsiteY46" fmla="*/ 8370338 h 8413288"/>
              <a:gd name="connsiteX47" fmla="*/ 2869809 w 10168988"/>
              <a:gd name="connsiteY47" fmla="*/ 8356270 h 8413288"/>
              <a:gd name="connsiteX48" fmla="*/ 3137095 w 10168988"/>
              <a:gd name="connsiteY48" fmla="*/ 8201525 h 8413288"/>
              <a:gd name="connsiteX49" fmla="*/ 3221501 w 10168988"/>
              <a:gd name="connsiteY49" fmla="*/ 8117119 h 8413288"/>
              <a:gd name="connsiteX50" fmla="*/ 3291840 w 10168988"/>
              <a:gd name="connsiteY50" fmla="*/ 8018645 h 8413288"/>
              <a:gd name="connsiteX51" fmla="*/ 3376246 w 10168988"/>
              <a:gd name="connsiteY51" fmla="*/ 7906104 h 8413288"/>
              <a:gd name="connsiteX52" fmla="*/ 3404381 w 10168988"/>
              <a:gd name="connsiteY52" fmla="*/ 7821698 h 8413288"/>
              <a:gd name="connsiteX53" fmla="*/ 3474720 w 10168988"/>
              <a:gd name="connsiteY53" fmla="*/ 7666953 h 8413288"/>
              <a:gd name="connsiteX54" fmla="*/ 3559126 w 10168988"/>
              <a:gd name="connsiteY54" fmla="*/ 7357464 h 8413288"/>
              <a:gd name="connsiteX55" fmla="*/ 3573193 w 10168988"/>
              <a:gd name="connsiteY55" fmla="*/ 7202719 h 8413288"/>
              <a:gd name="connsiteX56" fmla="*/ 3601329 w 10168988"/>
              <a:gd name="connsiteY56" fmla="*/ 6991704 h 8413288"/>
              <a:gd name="connsiteX57" fmla="*/ 3587261 w 10168988"/>
              <a:gd name="connsiteY57" fmla="*/ 6879162 h 8413288"/>
              <a:gd name="connsiteX58" fmla="*/ 3559126 w 10168988"/>
              <a:gd name="connsiteY58" fmla="*/ 6400861 h 8413288"/>
              <a:gd name="connsiteX59" fmla="*/ 3615396 w 10168988"/>
              <a:gd name="connsiteY59" fmla="*/ 5908491 h 8413288"/>
              <a:gd name="connsiteX60" fmla="*/ 3671667 w 10168988"/>
              <a:gd name="connsiteY60" fmla="*/ 5781882 h 8413288"/>
              <a:gd name="connsiteX61" fmla="*/ 3699803 w 10168988"/>
              <a:gd name="connsiteY61" fmla="*/ 5753747 h 8413288"/>
              <a:gd name="connsiteX62" fmla="*/ 3727938 w 10168988"/>
              <a:gd name="connsiteY62" fmla="*/ 5697476 h 8413288"/>
              <a:gd name="connsiteX63" fmla="*/ 3784209 w 10168988"/>
              <a:gd name="connsiteY63" fmla="*/ 5641205 h 8413288"/>
              <a:gd name="connsiteX64" fmla="*/ 3812344 w 10168988"/>
              <a:gd name="connsiteY64" fmla="*/ 5556799 h 8413288"/>
              <a:gd name="connsiteX65" fmla="*/ 3826412 w 10168988"/>
              <a:gd name="connsiteY65" fmla="*/ 5514596 h 8413288"/>
              <a:gd name="connsiteX66" fmla="*/ 3868615 w 10168988"/>
              <a:gd name="connsiteY66" fmla="*/ 5472393 h 8413288"/>
              <a:gd name="connsiteX67" fmla="*/ 3924886 w 10168988"/>
              <a:gd name="connsiteY67" fmla="*/ 5402055 h 8413288"/>
              <a:gd name="connsiteX68" fmla="*/ 3967089 w 10168988"/>
              <a:gd name="connsiteY68" fmla="*/ 5387987 h 8413288"/>
              <a:gd name="connsiteX69" fmla="*/ 3962546 w 10168988"/>
              <a:gd name="connsiteY69" fmla="*/ 5265920 h 8413288"/>
              <a:gd name="connsiteX70" fmla="*/ 3882683 w 10168988"/>
              <a:gd name="connsiteY70" fmla="*/ 5205107 h 8413288"/>
              <a:gd name="connsiteX71" fmla="*/ 3693673 w 10168988"/>
              <a:gd name="connsiteY71" fmla="*/ 4540750 h 8413288"/>
              <a:gd name="connsiteX72" fmla="*/ 3702050 w 10168988"/>
              <a:gd name="connsiteY72" fmla="*/ 4293882 h 8413288"/>
              <a:gd name="connsiteX73" fmla="*/ 3961618 w 10168988"/>
              <a:gd name="connsiteY73" fmla="*/ 3514248 h 8413288"/>
              <a:gd name="connsiteX74" fmla="*/ 3965721 w 10168988"/>
              <a:gd name="connsiteY74" fmla="*/ 3457318 h 8413288"/>
              <a:gd name="connsiteX75" fmla="*/ 4029710 w 10168988"/>
              <a:gd name="connsiteY75" fmla="*/ 3451628 h 8413288"/>
              <a:gd name="connsiteX76" fmla="*/ 5201089 w 10168988"/>
              <a:gd name="connsiteY76" fmla="*/ 2801339 h 8413288"/>
              <a:gd name="connsiteX77" fmla="*/ 6404683 w 10168988"/>
              <a:gd name="connsiteY77" fmla="*/ 3454582 h 8413288"/>
              <a:gd name="connsiteX78" fmla="*/ 6463909 w 10168988"/>
              <a:gd name="connsiteY78" fmla="*/ 3526728 h 8413288"/>
              <a:gd name="connsiteX79" fmla="*/ 6689431 w 10168988"/>
              <a:gd name="connsiteY79" fmla="*/ 4125216 h 8413288"/>
              <a:gd name="connsiteX80" fmla="*/ 6688773 w 10168988"/>
              <a:gd name="connsiteY80" fmla="*/ 4814240 h 8413288"/>
              <a:gd name="connsiteX81" fmla="*/ 6465935 w 10168988"/>
              <a:gd name="connsiteY81" fmla="*/ 5250045 h 8413288"/>
              <a:gd name="connsiteX82" fmla="*/ 6461394 w 10168988"/>
              <a:gd name="connsiteY82" fmla="*/ 5317648 h 8413288"/>
              <a:gd name="connsiteX83" fmla="*/ 6732953 w 10168988"/>
              <a:gd name="connsiteY83" fmla="*/ 7368405 h 8413288"/>
              <a:gd name="connsiteX84" fmla="*/ 8120184 w 10168988"/>
              <a:gd name="connsiteY84" fmla="*/ 8235718 h 8413288"/>
              <a:gd name="connsiteX85" fmla="*/ 9967546 w 10168988"/>
              <a:gd name="connsiteY85" fmla="*/ 7976247 h 8413288"/>
              <a:gd name="connsiteX86" fmla="*/ 10152575 w 10168988"/>
              <a:gd name="connsiteY86" fmla="*/ 501613 h 8413288"/>
              <a:gd name="connsiteX87" fmla="*/ 6386732 w 10168988"/>
              <a:gd name="connsiteY87" fmla="*/ 675310 h 8413288"/>
              <a:gd name="connsiteX88" fmla="*/ 5725550 w 10168988"/>
              <a:gd name="connsiteY88" fmla="*/ 576836 h 8413288"/>
              <a:gd name="connsiteX89" fmla="*/ 5514535 w 10168988"/>
              <a:gd name="connsiteY89" fmla="*/ 534633 h 8413288"/>
              <a:gd name="connsiteX90" fmla="*/ 4895556 w 10168988"/>
              <a:gd name="connsiteY90" fmla="*/ 464295 h 8413288"/>
              <a:gd name="connsiteX91" fmla="*/ 4501661 w 10168988"/>
              <a:gd name="connsiteY91" fmla="*/ 379888 h 8413288"/>
              <a:gd name="connsiteX92" fmla="*/ 4304713 w 10168988"/>
              <a:gd name="connsiteY92" fmla="*/ 323618 h 8413288"/>
              <a:gd name="connsiteX93" fmla="*/ 4079630 w 10168988"/>
              <a:gd name="connsiteY93" fmla="*/ 281415 h 8413288"/>
              <a:gd name="connsiteX94" fmla="*/ 3896750 w 10168988"/>
              <a:gd name="connsiteY94" fmla="*/ 267347 h 8413288"/>
              <a:gd name="connsiteX95" fmla="*/ 3854547 w 10168988"/>
              <a:gd name="connsiteY95" fmla="*/ 253279 h 8413288"/>
              <a:gd name="connsiteX96" fmla="*/ 3432516 w 10168988"/>
              <a:gd name="connsiteY96" fmla="*/ 253279 h 8413288"/>
              <a:gd name="connsiteX97" fmla="*/ 3263704 w 10168988"/>
              <a:gd name="connsiteY97" fmla="*/ 281415 h 8413288"/>
              <a:gd name="connsiteX98" fmla="*/ 2982350 w 10168988"/>
              <a:gd name="connsiteY98" fmla="*/ 295482 h 8413288"/>
              <a:gd name="connsiteX99" fmla="*/ 2799470 w 10168988"/>
              <a:gd name="connsiteY99" fmla="*/ 309550 h 8413288"/>
              <a:gd name="connsiteX100" fmla="*/ 2433710 w 10168988"/>
              <a:gd name="connsiteY100" fmla="*/ 365821 h 8413288"/>
              <a:gd name="connsiteX101" fmla="*/ 1491175 w 10168988"/>
              <a:gd name="connsiteY101" fmla="*/ 393956 h 8413288"/>
              <a:gd name="connsiteX102" fmla="*/ 1406769 w 10168988"/>
              <a:gd name="connsiteY102" fmla="*/ 408024 h 8413288"/>
              <a:gd name="connsiteX103" fmla="*/ 1364566 w 10168988"/>
              <a:gd name="connsiteY103" fmla="*/ 422091 h 8413288"/>
              <a:gd name="connsiteX104" fmla="*/ 1237956 w 10168988"/>
              <a:gd name="connsiteY104" fmla="*/ 436159 h 8413288"/>
              <a:gd name="connsiteX105" fmla="*/ 1083212 w 10168988"/>
              <a:gd name="connsiteY105" fmla="*/ 464295 h 8413288"/>
              <a:gd name="connsiteX106" fmla="*/ 970670 w 10168988"/>
              <a:gd name="connsiteY106" fmla="*/ 478362 h 8413288"/>
              <a:gd name="connsiteX107" fmla="*/ 858129 w 10168988"/>
              <a:gd name="connsiteY107" fmla="*/ 506498 h 8413288"/>
              <a:gd name="connsiteX108" fmla="*/ 858129 w 10168988"/>
              <a:gd name="connsiteY108" fmla="*/ 520565 h 8413288"/>
              <a:gd name="connsiteX109" fmla="*/ 858129 w 10168988"/>
              <a:gd name="connsiteY109" fmla="*/ 520565 h 8413288"/>
              <a:gd name="connsiteX0" fmla="*/ 900332 w 10168988"/>
              <a:gd name="connsiteY0" fmla="*/ 521229 h 8442087"/>
              <a:gd name="connsiteX1" fmla="*/ 900332 w 10168988"/>
              <a:gd name="connsiteY1" fmla="*/ 521229 h 8442087"/>
              <a:gd name="connsiteX2" fmla="*/ 759655 w 10168988"/>
              <a:gd name="connsiteY2" fmla="*/ 563432 h 8442087"/>
              <a:gd name="connsiteX3" fmla="*/ 548640 w 10168988"/>
              <a:gd name="connsiteY3" fmla="*/ 718177 h 8442087"/>
              <a:gd name="connsiteX4" fmla="*/ 450166 w 10168988"/>
              <a:gd name="connsiteY4" fmla="*/ 788515 h 8442087"/>
              <a:gd name="connsiteX5" fmla="*/ 393895 w 10168988"/>
              <a:gd name="connsiteY5" fmla="*/ 844786 h 8442087"/>
              <a:gd name="connsiteX6" fmla="*/ 239150 w 10168988"/>
              <a:gd name="connsiteY6" fmla="*/ 971395 h 8442087"/>
              <a:gd name="connsiteX7" fmla="*/ 182880 w 10168988"/>
              <a:gd name="connsiteY7" fmla="*/ 1055801 h 8442087"/>
              <a:gd name="connsiteX8" fmla="*/ 168812 w 10168988"/>
              <a:gd name="connsiteY8" fmla="*/ 1112072 h 8442087"/>
              <a:gd name="connsiteX9" fmla="*/ 126609 w 10168988"/>
              <a:gd name="connsiteY9" fmla="*/ 1224614 h 8442087"/>
              <a:gd name="connsiteX10" fmla="*/ 98473 w 10168988"/>
              <a:gd name="connsiteY10" fmla="*/ 1421561 h 8442087"/>
              <a:gd name="connsiteX11" fmla="*/ 14067 w 10168988"/>
              <a:gd name="connsiteY11" fmla="*/ 1970201 h 8442087"/>
              <a:gd name="connsiteX12" fmla="*/ 0 w 10168988"/>
              <a:gd name="connsiteY12" fmla="*/ 2575112 h 8442087"/>
              <a:gd name="connsiteX13" fmla="*/ 14067 w 10168988"/>
              <a:gd name="connsiteY13" fmla="*/ 2645450 h 8442087"/>
              <a:gd name="connsiteX14" fmla="*/ 42203 w 10168988"/>
              <a:gd name="connsiteY14" fmla="*/ 2715789 h 8442087"/>
              <a:gd name="connsiteX15" fmla="*/ 56270 w 10168988"/>
              <a:gd name="connsiteY15" fmla="*/ 2912737 h 8442087"/>
              <a:gd name="connsiteX16" fmla="*/ 98473 w 10168988"/>
              <a:gd name="connsiteY16" fmla="*/ 3137820 h 8442087"/>
              <a:gd name="connsiteX17" fmla="*/ 126609 w 10168988"/>
              <a:gd name="connsiteY17" fmla="*/ 3334767 h 8442087"/>
              <a:gd name="connsiteX18" fmla="*/ 168812 w 10168988"/>
              <a:gd name="connsiteY18" fmla="*/ 3770866 h 8442087"/>
              <a:gd name="connsiteX19" fmla="*/ 182880 w 10168988"/>
              <a:gd name="connsiteY19" fmla="*/ 3841204 h 8442087"/>
              <a:gd name="connsiteX20" fmla="*/ 267286 w 10168988"/>
              <a:gd name="connsiteY20" fmla="*/ 4291370 h 8442087"/>
              <a:gd name="connsiteX21" fmla="*/ 281353 w 10168988"/>
              <a:gd name="connsiteY21" fmla="*/ 4417980 h 8442087"/>
              <a:gd name="connsiteX22" fmla="*/ 309489 w 10168988"/>
              <a:gd name="connsiteY22" fmla="*/ 4797807 h 8442087"/>
              <a:gd name="connsiteX23" fmla="*/ 281353 w 10168988"/>
              <a:gd name="connsiteY23" fmla="*/ 5276109 h 8442087"/>
              <a:gd name="connsiteX24" fmla="*/ 253218 w 10168988"/>
              <a:gd name="connsiteY24" fmla="*/ 5458989 h 8442087"/>
              <a:gd name="connsiteX25" fmla="*/ 239150 w 10168988"/>
              <a:gd name="connsiteY25" fmla="*/ 5782546 h 8442087"/>
              <a:gd name="connsiteX26" fmla="*/ 225083 w 10168988"/>
              <a:gd name="connsiteY26" fmla="*/ 5852884 h 8442087"/>
              <a:gd name="connsiteX27" fmla="*/ 211015 w 10168988"/>
              <a:gd name="connsiteY27" fmla="*/ 6092035 h 8442087"/>
              <a:gd name="connsiteX28" fmla="*/ 225083 w 10168988"/>
              <a:gd name="connsiteY28" fmla="*/ 6781352 h 8442087"/>
              <a:gd name="connsiteX29" fmla="*/ 267286 w 10168988"/>
              <a:gd name="connsiteY29" fmla="*/ 7006435 h 8442087"/>
              <a:gd name="connsiteX30" fmla="*/ 309489 w 10168988"/>
              <a:gd name="connsiteY30" fmla="*/ 7189315 h 8442087"/>
              <a:gd name="connsiteX31" fmla="*/ 351692 w 10168988"/>
              <a:gd name="connsiteY31" fmla="*/ 7301857 h 8442087"/>
              <a:gd name="connsiteX32" fmla="*/ 393895 w 10168988"/>
              <a:gd name="connsiteY32" fmla="*/ 7484737 h 8442087"/>
              <a:gd name="connsiteX33" fmla="*/ 407963 w 10168988"/>
              <a:gd name="connsiteY33" fmla="*/ 7639481 h 8442087"/>
              <a:gd name="connsiteX34" fmla="*/ 422030 w 10168988"/>
              <a:gd name="connsiteY34" fmla="*/ 7695752 h 8442087"/>
              <a:gd name="connsiteX35" fmla="*/ 520504 w 10168988"/>
              <a:gd name="connsiteY35" fmla="*/ 7906767 h 8442087"/>
              <a:gd name="connsiteX36" fmla="*/ 548640 w 10168988"/>
              <a:gd name="connsiteY36" fmla="*/ 7934903 h 8442087"/>
              <a:gd name="connsiteX37" fmla="*/ 633046 w 10168988"/>
              <a:gd name="connsiteY37" fmla="*/ 8033377 h 8442087"/>
              <a:gd name="connsiteX38" fmla="*/ 731520 w 10168988"/>
              <a:gd name="connsiteY38" fmla="*/ 8145918 h 8442087"/>
              <a:gd name="connsiteX39" fmla="*/ 829993 w 10168988"/>
              <a:gd name="connsiteY39" fmla="*/ 8188121 h 8442087"/>
              <a:gd name="connsiteX40" fmla="*/ 984738 w 10168988"/>
              <a:gd name="connsiteY40" fmla="*/ 8272527 h 8442087"/>
              <a:gd name="connsiteX41" fmla="*/ 1153550 w 10168988"/>
              <a:gd name="connsiteY41" fmla="*/ 8328798 h 8442087"/>
              <a:gd name="connsiteX42" fmla="*/ 1280160 w 10168988"/>
              <a:gd name="connsiteY42" fmla="*/ 8371001 h 8442087"/>
              <a:gd name="connsiteX43" fmla="*/ 1702190 w 10168988"/>
              <a:gd name="connsiteY43" fmla="*/ 8399137 h 8442087"/>
              <a:gd name="connsiteX44" fmla="*/ 1758461 w 10168988"/>
              <a:gd name="connsiteY44" fmla="*/ 8427272 h 8442087"/>
              <a:gd name="connsiteX45" fmla="*/ 2602523 w 10168988"/>
              <a:gd name="connsiteY45" fmla="*/ 8413204 h 8442087"/>
              <a:gd name="connsiteX46" fmla="*/ 2715064 w 10168988"/>
              <a:gd name="connsiteY46" fmla="*/ 8399137 h 8442087"/>
              <a:gd name="connsiteX47" fmla="*/ 2869809 w 10168988"/>
              <a:gd name="connsiteY47" fmla="*/ 8385069 h 8442087"/>
              <a:gd name="connsiteX48" fmla="*/ 3137095 w 10168988"/>
              <a:gd name="connsiteY48" fmla="*/ 8230324 h 8442087"/>
              <a:gd name="connsiteX49" fmla="*/ 3221501 w 10168988"/>
              <a:gd name="connsiteY49" fmla="*/ 8145918 h 8442087"/>
              <a:gd name="connsiteX50" fmla="*/ 3291840 w 10168988"/>
              <a:gd name="connsiteY50" fmla="*/ 8047444 h 8442087"/>
              <a:gd name="connsiteX51" fmla="*/ 3376246 w 10168988"/>
              <a:gd name="connsiteY51" fmla="*/ 7934903 h 8442087"/>
              <a:gd name="connsiteX52" fmla="*/ 3404381 w 10168988"/>
              <a:gd name="connsiteY52" fmla="*/ 7850497 h 8442087"/>
              <a:gd name="connsiteX53" fmla="*/ 3474720 w 10168988"/>
              <a:gd name="connsiteY53" fmla="*/ 7695752 h 8442087"/>
              <a:gd name="connsiteX54" fmla="*/ 3559126 w 10168988"/>
              <a:gd name="connsiteY54" fmla="*/ 7386263 h 8442087"/>
              <a:gd name="connsiteX55" fmla="*/ 3573193 w 10168988"/>
              <a:gd name="connsiteY55" fmla="*/ 7231518 h 8442087"/>
              <a:gd name="connsiteX56" fmla="*/ 3601329 w 10168988"/>
              <a:gd name="connsiteY56" fmla="*/ 7020503 h 8442087"/>
              <a:gd name="connsiteX57" fmla="*/ 3587261 w 10168988"/>
              <a:gd name="connsiteY57" fmla="*/ 6907961 h 8442087"/>
              <a:gd name="connsiteX58" fmla="*/ 3559126 w 10168988"/>
              <a:gd name="connsiteY58" fmla="*/ 6429660 h 8442087"/>
              <a:gd name="connsiteX59" fmla="*/ 3615396 w 10168988"/>
              <a:gd name="connsiteY59" fmla="*/ 5937290 h 8442087"/>
              <a:gd name="connsiteX60" fmla="*/ 3671667 w 10168988"/>
              <a:gd name="connsiteY60" fmla="*/ 5810681 h 8442087"/>
              <a:gd name="connsiteX61" fmla="*/ 3699803 w 10168988"/>
              <a:gd name="connsiteY61" fmla="*/ 5782546 h 8442087"/>
              <a:gd name="connsiteX62" fmla="*/ 3727938 w 10168988"/>
              <a:gd name="connsiteY62" fmla="*/ 5726275 h 8442087"/>
              <a:gd name="connsiteX63" fmla="*/ 3784209 w 10168988"/>
              <a:gd name="connsiteY63" fmla="*/ 5670004 h 8442087"/>
              <a:gd name="connsiteX64" fmla="*/ 3812344 w 10168988"/>
              <a:gd name="connsiteY64" fmla="*/ 5585598 h 8442087"/>
              <a:gd name="connsiteX65" fmla="*/ 3826412 w 10168988"/>
              <a:gd name="connsiteY65" fmla="*/ 5543395 h 8442087"/>
              <a:gd name="connsiteX66" fmla="*/ 3868615 w 10168988"/>
              <a:gd name="connsiteY66" fmla="*/ 5501192 h 8442087"/>
              <a:gd name="connsiteX67" fmla="*/ 3924886 w 10168988"/>
              <a:gd name="connsiteY67" fmla="*/ 5430854 h 8442087"/>
              <a:gd name="connsiteX68" fmla="*/ 3967089 w 10168988"/>
              <a:gd name="connsiteY68" fmla="*/ 5416786 h 8442087"/>
              <a:gd name="connsiteX69" fmla="*/ 3962546 w 10168988"/>
              <a:gd name="connsiteY69" fmla="*/ 5294719 h 8442087"/>
              <a:gd name="connsiteX70" fmla="*/ 3882683 w 10168988"/>
              <a:gd name="connsiteY70" fmla="*/ 5233906 h 8442087"/>
              <a:gd name="connsiteX71" fmla="*/ 3693673 w 10168988"/>
              <a:gd name="connsiteY71" fmla="*/ 4569549 h 8442087"/>
              <a:gd name="connsiteX72" fmla="*/ 3702050 w 10168988"/>
              <a:gd name="connsiteY72" fmla="*/ 4322681 h 8442087"/>
              <a:gd name="connsiteX73" fmla="*/ 3961618 w 10168988"/>
              <a:gd name="connsiteY73" fmla="*/ 3543047 h 8442087"/>
              <a:gd name="connsiteX74" fmla="*/ 3965721 w 10168988"/>
              <a:gd name="connsiteY74" fmla="*/ 3486117 h 8442087"/>
              <a:gd name="connsiteX75" fmla="*/ 4029710 w 10168988"/>
              <a:gd name="connsiteY75" fmla="*/ 3480427 h 8442087"/>
              <a:gd name="connsiteX76" fmla="*/ 5201089 w 10168988"/>
              <a:gd name="connsiteY76" fmla="*/ 2830138 h 8442087"/>
              <a:gd name="connsiteX77" fmla="*/ 6404683 w 10168988"/>
              <a:gd name="connsiteY77" fmla="*/ 3483381 h 8442087"/>
              <a:gd name="connsiteX78" fmla="*/ 6463909 w 10168988"/>
              <a:gd name="connsiteY78" fmla="*/ 3555527 h 8442087"/>
              <a:gd name="connsiteX79" fmla="*/ 6689431 w 10168988"/>
              <a:gd name="connsiteY79" fmla="*/ 4154015 h 8442087"/>
              <a:gd name="connsiteX80" fmla="*/ 6688773 w 10168988"/>
              <a:gd name="connsiteY80" fmla="*/ 4843039 h 8442087"/>
              <a:gd name="connsiteX81" fmla="*/ 6465935 w 10168988"/>
              <a:gd name="connsiteY81" fmla="*/ 5278844 h 8442087"/>
              <a:gd name="connsiteX82" fmla="*/ 6461394 w 10168988"/>
              <a:gd name="connsiteY82" fmla="*/ 5346447 h 8442087"/>
              <a:gd name="connsiteX83" fmla="*/ 6732953 w 10168988"/>
              <a:gd name="connsiteY83" fmla="*/ 7397204 h 8442087"/>
              <a:gd name="connsiteX84" fmla="*/ 8120184 w 10168988"/>
              <a:gd name="connsiteY84" fmla="*/ 8264517 h 8442087"/>
              <a:gd name="connsiteX85" fmla="*/ 9967546 w 10168988"/>
              <a:gd name="connsiteY85" fmla="*/ 8005046 h 8442087"/>
              <a:gd name="connsiteX86" fmla="*/ 10152575 w 10168988"/>
              <a:gd name="connsiteY86" fmla="*/ 530412 h 8442087"/>
              <a:gd name="connsiteX87" fmla="*/ 5725550 w 10168988"/>
              <a:gd name="connsiteY87" fmla="*/ 605635 h 8442087"/>
              <a:gd name="connsiteX88" fmla="*/ 5514535 w 10168988"/>
              <a:gd name="connsiteY88" fmla="*/ 563432 h 8442087"/>
              <a:gd name="connsiteX89" fmla="*/ 4895556 w 10168988"/>
              <a:gd name="connsiteY89" fmla="*/ 493094 h 8442087"/>
              <a:gd name="connsiteX90" fmla="*/ 4501661 w 10168988"/>
              <a:gd name="connsiteY90" fmla="*/ 408687 h 8442087"/>
              <a:gd name="connsiteX91" fmla="*/ 4304713 w 10168988"/>
              <a:gd name="connsiteY91" fmla="*/ 352417 h 8442087"/>
              <a:gd name="connsiteX92" fmla="*/ 4079630 w 10168988"/>
              <a:gd name="connsiteY92" fmla="*/ 310214 h 8442087"/>
              <a:gd name="connsiteX93" fmla="*/ 3896750 w 10168988"/>
              <a:gd name="connsiteY93" fmla="*/ 296146 h 8442087"/>
              <a:gd name="connsiteX94" fmla="*/ 3854547 w 10168988"/>
              <a:gd name="connsiteY94" fmla="*/ 282078 h 8442087"/>
              <a:gd name="connsiteX95" fmla="*/ 3432516 w 10168988"/>
              <a:gd name="connsiteY95" fmla="*/ 282078 h 8442087"/>
              <a:gd name="connsiteX96" fmla="*/ 3263704 w 10168988"/>
              <a:gd name="connsiteY96" fmla="*/ 310214 h 8442087"/>
              <a:gd name="connsiteX97" fmla="*/ 2982350 w 10168988"/>
              <a:gd name="connsiteY97" fmla="*/ 324281 h 8442087"/>
              <a:gd name="connsiteX98" fmla="*/ 2799470 w 10168988"/>
              <a:gd name="connsiteY98" fmla="*/ 338349 h 8442087"/>
              <a:gd name="connsiteX99" fmla="*/ 2433710 w 10168988"/>
              <a:gd name="connsiteY99" fmla="*/ 394620 h 8442087"/>
              <a:gd name="connsiteX100" fmla="*/ 1491175 w 10168988"/>
              <a:gd name="connsiteY100" fmla="*/ 422755 h 8442087"/>
              <a:gd name="connsiteX101" fmla="*/ 1406769 w 10168988"/>
              <a:gd name="connsiteY101" fmla="*/ 436823 h 8442087"/>
              <a:gd name="connsiteX102" fmla="*/ 1364566 w 10168988"/>
              <a:gd name="connsiteY102" fmla="*/ 450890 h 8442087"/>
              <a:gd name="connsiteX103" fmla="*/ 1237956 w 10168988"/>
              <a:gd name="connsiteY103" fmla="*/ 464958 h 8442087"/>
              <a:gd name="connsiteX104" fmla="*/ 1083212 w 10168988"/>
              <a:gd name="connsiteY104" fmla="*/ 493094 h 8442087"/>
              <a:gd name="connsiteX105" fmla="*/ 970670 w 10168988"/>
              <a:gd name="connsiteY105" fmla="*/ 507161 h 8442087"/>
              <a:gd name="connsiteX106" fmla="*/ 858129 w 10168988"/>
              <a:gd name="connsiteY106" fmla="*/ 535297 h 8442087"/>
              <a:gd name="connsiteX107" fmla="*/ 858129 w 10168988"/>
              <a:gd name="connsiteY107" fmla="*/ 549364 h 8442087"/>
              <a:gd name="connsiteX108" fmla="*/ 858129 w 10168988"/>
              <a:gd name="connsiteY108" fmla="*/ 549364 h 8442087"/>
              <a:gd name="connsiteX0" fmla="*/ 900332 w 10168988"/>
              <a:gd name="connsiteY0" fmla="*/ 532271 h 8453129"/>
              <a:gd name="connsiteX1" fmla="*/ 900332 w 10168988"/>
              <a:gd name="connsiteY1" fmla="*/ 532271 h 8453129"/>
              <a:gd name="connsiteX2" fmla="*/ 759655 w 10168988"/>
              <a:gd name="connsiteY2" fmla="*/ 574474 h 8453129"/>
              <a:gd name="connsiteX3" fmla="*/ 548640 w 10168988"/>
              <a:gd name="connsiteY3" fmla="*/ 729219 h 8453129"/>
              <a:gd name="connsiteX4" fmla="*/ 450166 w 10168988"/>
              <a:gd name="connsiteY4" fmla="*/ 799557 h 8453129"/>
              <a:gd name="connsiteX5" fmla="*/ 393895 w 10168988"/>
              <a:gd name="connsiteY5" fmla="*/ 855828 h 8453129"/>
              <a:gd name="connsiteX6" fmla="*/ 239150 w 10168988"/>
              <a:gd name="connsiteY6" fmla="*/ 982437 h 8453129"/>
              <a:gd name="connsiteX7" fmla="*/ 182880 w 10168988"/>
              <a:gd name="connsiteY7" fmla="*/ 1066843 h 8453129"/>
              <a:gd name="connsiteX8" fmla="*/ 168812 w 10168988"/>
              <a:gd name="connsiteY8" fmla="*/ 1123114 h 8453129"/>
              <a:gd name="connsiteX9" fmla="*/ 126609 w 10168988"/>
              <a:gd name="connsiteY9" fmla="*/ 1235656 h 8453129"/>
              <a:gd name="connsiteX10" fmla="*/ 98473 w 10168988"/>
              <a:gd name="connsiteY10" fmla="*/ 1432603 h 8453129"/>
              <a:gd name="connsiteX11" fmla="*/ 14067 w 10168988"/>
              <a:gd name="connsiteY11" fmla="*/ 1981243 h 8453129"/>
              <a:gd name="connsiteX12" fmla="*/ 0 w 10168988"/>
              <a:gd name="connsiteY12" fmla="*/ 2586154 h 8453129"/>
              <a:gd name="connsiteX13" fmla="*/ 14067 w 10168988"/>
              <a:gd name="connsiteY13" fmla="*/ 2656492 h 8453129"/>
              <a:gd name="connsiteX14" fmla="*/ 42203 w 10168988"/>
              <a:gd name="connsiteY14" fmla="*/ 2726831 h 8453129"/>
              <a:gd name="connsiteX15" fmla="*/ 56270 w 10168988"/>
              <a:gd name="connsiteY15" fmla="*/ 2923779 h 8453129"/>
              <a:gd name="connsiteX16" fmla="*/ 98473 w 10168988"/>
              <a:gd name="connsiteY16" fmla="*/ 3148862 h 8453129"/>
              <a:gd name="connsiteX17" fmla="*/ 126609 w 10168988"/>
              <a:gd name="connsiteY17" fmla="*/ 3345809 h 8453129"/>
              <a:gd name="connsiteX18" fmla="*/ 168812 w 10168988"/>
              <a:gd name="connsiteY18" fmla="*/ 3781908 h 8453129"/>
              <a:gd name="connsiteX19" fmla="*/ 182880 w 10168988"/>
              <a:gd name="connsiteY19" fmla="*/ 3852246 h 8453129"/>
              <a:gd name="connsiteX20" fmla="*/ 267286 w 10168988"/>
              <a:gd name="connsiteY20" fmla="*/ 4302412 h 8453129"/>
              <a:gd name="connsiteX21" fmla="*/ 281353 w 10168988"/>
              <a:gd name="connsiteY21" fmla="*/ 4429022 h 8453129"/>
              <a:gd name="connsiteX22" fmla="*/ 309489 w 10168988"/>
              <a:gd name="connsiteY22" fmla="*/ 4808849 h 8453129"/>
              <a:gd name="connsiteX23" fmla="*/ 281353 w 10168988"/>
              <a:gd name="connsiteY23" fmla="*/ 5287151 h 8453129"/>
              <a:gd name="connsiteX24" fmla="*/ 253218 w 10168988"/>
              <a:gd name="connsiteY24" fmla="*/ 5470031 h 8453129"/>
              <a:gd name="connsiteX25" fmla="*/ 239150 w 10168988"/>
              <a:gd name="connsiteY25" fmla="*/ 5793588 h 8453129"/>
              <a:gd name="connsiteX26" fmla="*/ 225083 w 10168988"/>
              <a:gd name="connsiteY26" fmla="*/ 5863926 h 8453129"/>
              <a:gd name="connsiteX27" fmla="*/ 211015 w 10168988"/>
              <a:gd name="connsiteY27" fmla="*/ 6103077 h 8453129"/>
              <a:gd name="connsiteX28" fmla="*/ 225083 w 10168988"/>
              <a:gd name="connsiteY28" fmla="*/ 6792394 h 8453129"/>
              <a:gd name="connsiteX29" fmla="*/ 267286 w 10168988"/>
              <a:gd name="connsiteY29" fmla="*/ 7017477 h 8453129"/>
              <a:gd name="connsiteX30" fmla="*/ 309489 w 10168988"/>
              <a:gd name="connsiteY30" fmla="*/ 7200357 h 8453129"/>
              <a:gd name="connsiteX31" fmla="*/ 351692 w 10168988"/>
              <a:gd name="connsiteY31" fmla="*/ 7312899 h 8453129"/>
              <a:gd name="connsiteX32" fmla="*/ 393895 w 10168988"/>
              <a:gd name="connsiteY32" fmla="*/ 7495779 h 8453129"/>
              <a:gd name="connsiteX33" fmla="*/ 407963 w 10168988"/>
              <a:gd name="connsiteY33" fmla="*/ 7650523 h 8453129"/>
              <a:gd name="connsiteX34" fmla="*/ 422030 w 10168988"/>
              <a:gd name="connsiteY34" fmla="*/ 7706794 h 8453129"/>
              <a:gd name="connsiteX35" fmla="*/ 520504 w 10168988"/>
              <a:gd name="connsiteY35" fmla="*/ 7917809 h 8453129"/>
              <a:gd name="connsiteX36" fmla="*/ 548640 w 10168988"/>
              <a:gd name="connsiteY36" fmla="*/ 7945945 h 8453129"/>
              <a:gd name="connsiteX37" fmla="*/ 633046 w 10168988"/>
              <a:gd name="connsiteY37" fmla="*/ 8044419 h 8453129"/>
              <a:gd name="connsiteX38" fmla="*/ 731520 w 10168988"/>
              <a:gd name="connsiteY38" fmla="*/ 8156960 h 8453129"/>
              <a:gd name="connsiteX39" fmla="*/ 829993 w 10168988"/>
              <a:gd name="connsiteY39" fmla="*/ 8199163 h 8453129"/>
              <a:gd name="connsiteX40" fmla="*/ 984738 w 10168988"/>
              <a:gd name="connsiteY40" fmla="*/ 8283569 h 8453129"/>
              <a:gd name="connsiteX41" fmla="*/ 1153550 w 10168988"/>
              <a:gd name="connsiteY41" fmla="*/ 8339840 h 8453129"/>
              <a:gd name="connsiteX42" fmla="*/ 1280160 w 10168988"/>
              <a:gd name="connsiteY42" fmla="*/ 8382043 h 8453129"/>
              <a:gd name="connsiteX43" fmla="*/ 1702190 w 10168988"/>
              <a:gd name="connsiteY43" fmla="*/ 8410179 h 8453129"/>
              <a:gd name="connsiteX44" fmla="*/ 1758461 w 10168988"/>
              <a:gd name="connsiteY44" fmla="*/ 8438314 h 8453129"/>
              <a:gd name="connsiteX45" fmla="*/ 2602523 w 10168988"/>
              <a:gd name="connsiteY45" fmla="*/ 8424246 h 8453129"/>
              <a:gd name="connsiteX46" fmla="*/ 2715064 w 10168988"/>
              <a:gd name="connsiteY46" fmla="*/ 8410179 h 8453129"/>
              <a:gd name="connsiteX47" fmla="*/ 2869809 w 10168988"/>
              <a:gd name="connsiteY47" fmla="*/ 8396111 h 8453129"/>
              <a:gd name="connsiteX48" fmla="*/ 3137095 w 10168988"/>
              <a:gd name="connsiteY48" fmla="*/ 8241366 h 8453129"/>
              <a:gd name="connsiteX49" fmla="*/ 3221501 w 10168988"/>
              <a:gd name="connsiteY49" fmla="*/ 8156960 h 8453129"/>
              <a:gd name="connsiteX50" fmla="*/ 3291840 w 10168988"/>
              <a:gd name="connsiteY50" fmla="*/ 8058486 h 8453129"/>
              <a:gd name="connsiteX51" fmla="*/ 3376246 w 10168988"/>
              <a:gd name="connsiteY51" fmla="*/ 7945945 h 8453129"/>
              <a:gd name="connsiteX52" fmla="*/ 3404381 w 10168988"/>
              <a:gd name="connsiteY52" fmla="*/ 7861539 h 8453129"/>
              <a:gd name="connsiteX53" fmla="*/ 3474720 w 10168988"/>
              <a:gd name="connsiteY53" fmla="*/ 7706794 h 8453129"/>
              <a:gd name="connsiteX54" fmla="*/ 3559126 w 10168988"/>
              <a:gd name="connsiteY54" fmla="*/ 7397305 h 8453129"/>
              <a:gd name="connsiteX55" fmla="*/ 3573193 w 10168988"/>
              <a:gd name="connsiteY55" fmla="*/ 7242560 h 8453129"/>
              <a:gd name="connsiteX56" fmla="*/ 3601329 w 10168988"/>
              <a:gd name="connsiteY56" fmla="*/ 7031545 h 8453129"/>
              <a:gd name="connsiteX57" fmla="*/ 3587261 w 10168988"/>
              <a:gd name="connsiteY57" fmla="*/ 6919003 h 8453129"/>
              <a:gd name="connsiteX58" fmla="*/ 3559126 w 10168988"/>
              <a:gd name="connsiteY58" fmla="*/ 6440702 h 8453129"/>
              <a:gd name="connsiteX59" fmla="*/ 3615396 w 10168988"/>
              <a:gd name="connsiteY59" fmla="*/ 5948332 h 8453129"/>
              <a:gd name="connsiteX60" fmla="*/ 3671667 w 10168988"/>
              <a:gd name="connsiteY60" fmla="*/ 5821723 h 8453129"/>
              <a:gd name="connsiteX61" fmla="*/ 3699803 w 10168988"/>
              <a:gd name="connsiteY61" fmla="*/ 5793588 h 8453129"/>
              <a:gd name="connsiteX62" fmla="*/ 3727938 w 10168988"/>
              <a:gd name="connsiteY62" fmla="*/ 5737317 h 8453129"/>
              <a:gd name="connsiteX63" fmla="*/ 3784209 w 10168988"/>
              <a:gd name="connsiteY63" fmla="*/ 5681046 h 8453129"/>
              <a:gd name="connsiteX64" fmla="*/ 3812344 w 10168988"/>
              <a:gd name="connsiteY64" fmla="*/ 5596640 h 8453129"/>
              <a:gd name="connsiteX65" fmla="*/ 3826412 w 10168988"/>
              <a:gd name="connsiteY65" fmla="*/ 5554437 h 8453129"/>
              <a:gd name="connsiteX66" fmla="*/ 3868615 w 10168988"/>
              <a:gd name="connsiteY66" fmla="*/ 5512234 h 8453129"/>
              <a:gd name="connsiteX67" fmla="*/ 3924886 w 10168988"/>
              <a:gd name="connsiteY67" fmla="*/ 5441896 h 8453129"/>
              <a:gd name="connsiteX68" fmla="*/ 3967089 w 10168988"/>
              <a:gd name="connsiteY68" fmla="*/ 5427828 h 8453129"/>
              <a:gd name="connsiteX69" fmla="*/ 3962546 w 10168988"/>
              <a:gd name="connsiteY69" fmla="*/ 5305761 h 8453129"/>
              <a:gd name="connsiteX70" fmla="*/ 3882683 w 10168988"/>
              <a:gd name="connsiteY70" fmla="*/ 5244948 h 8453129"/>
              <a:gd name="connsiteX71" fmla="*/ 3693673 w 10168988"/>
              <a:gd name="connsiteY71" fmla="*/ 4580591 h 8453129"/>
              <a:gd name="connsiteX72" fmla="*/ 3702050 w 10168988"/>
              <a:gd name="connsiteY72" fmla="*/ 4333723 h 8453129"/>
              <a:gd name="connsiteX73" fmla="*/ 3961618 w 10168988"/>
              <a:gd name="connsiteY73" fmla="*/ 3554089 h 8453129"/>
              <a:gd name="connsiteX74" fmla="*/ 3965721 w 10168988"/>
              <a:gd name="connsiteY74" fmla="*/ 3497159 h 8453129"/>
              <a:gd name="connsiteX75" fmla="*/ 4029710 w 10168988"/>
              <a:gd name="connsiteY75" fmla="*/ 3491469 h 8453129"/>
              <a:gd name="connsiteX76" fmla="*/ 5201089 w 10168988"/>
              <a:gd name="connsiteY76" fmla="*/ 2841180 h 8453129"/>
              <a:gd name="connsiteX77" fmla="*/ 6404683 w 10168988"/>
              <a:gd name="connsiteY77" fmla="*/ 3494423 h 8453129"/>
              <a:gd name="connsiteX78" fmla="*/ 6463909 w 10168988"/>
              <a:gd name="connsiteY78" fmla="*/ 3566569 h 8453129"/>
              <a:gd name="connsiteX79" fmla="*/ 6689431 w 10168988"/>
              <a:gd name="connsiteY79" fmla="*/ 4165057 h 8453129"/>
              <a:gd name="connsiteX80" fmla="*/ 6688773 w 10168988"/>
              <a:gd name="connsiteY80" fmla="*/ 4854081 h 8453129"/>
              <a:gd name="connsiteX81" fmla="*/ 6465935 w 10168988"/>
              <a:gd name="connsiteY81" fmla="*/ 5289886 h 8453129"/>
              <a:gd name="connsiteX82" fmla="*/ 6461394 w 10168988"/>
              <a:gd name="connsiteY82" fmla="*/ 5357489 h 8453129"/>
              <a:gd name="connsiteX83" fmla="*/ 6732953 w 10168988"/>
              <a:gd name="connsiteY83" fmla="*/ 7408246 h 8453129"/>
              <a:gd name="connsiteX84" fmla="*/ 8120184 w 10168988"/>
              <a:gd name="connsiteY84" fmla="*/ 8275559 h 8453129"/>
              <a:gd name="connsiteX85" fmla="*/ 9967546 w 10168988"/>
              <a:gd name="connsiteY85" fmla="*/ 8016088 h 8453129"/>
              <a:gd name="connsiteX86" fmla="*/ 10152575 w 10168988"/>
              <a:gd name="connsiteY86" fmla="*/ 541454 h 8453129"/>
              <a:gd name="connsiteX87" fmla="*/ 5514535 w 10168988"/>
              <a:gd name="connsiteY87" fmla="*/ 574474 h 8453129"/>
              <a:gd name="connsiteX88" fmla="*/ 4895556 w 10168988"/>
              <a:gd name="connsiteY88" fmla="*/ 504136 h 8453129"/>
              <a:gd name="connsiteX89" fmla="*/ 4501661 w 10168988"/>
              <a:gd name="connsiteY89" fmla="*/ 419729 h 8453129"/>
              <a:gd name="connsiteX90" fmla="*/ 4304713 w 10168988"/>
              <a:gd name="connsiteY90" fmla="*/ 363459 h 8453129"/>
              <a:gd name="connsiteX91" fmla="*/ 4079630 w 10168988"/>
              <a:gd name="connsiteY91" fmla="*/ 321256 h 8453129"/>
              <a:gd name="connsiteX92" fmla="*/ 3896750 w 10168988"/>
              <a:gd name="connsiteY92" fmla="*/ 307188 h 8453129"/>
              <a:gd name="connsiteX93" fmla="*/ 3854547 w 10168988"/>
              <a:gd name="connsiteY93" fmla="*/ 293120 h 8453129"/>
              <a:gd name="connsiteX94" fmla="*/ 3432516 w 10168988"/>
              <a:gd name="connsiteY94" fmla="*/ 293120 h 8453129"/>
              <a:gd name="connsiteX95" fmla="*/ 3263704 w 10168988"/>
              <a:gd name="connsiteY95" fmla="*/ 321256 h 8453129"/>
              <a:gd name="connsiteX96" fmla="*/ 2982350 w 10168988"/>
              <a:gd name="connsiteY96" fmla="*/ 335323 h 8453129"/>
              <a:gd name="connsiteX97" fmla="*/ 2799470 w 10168988"/>
              <a:gd name="connsiteY97" fmla="*/ 349391 h 8453129"/>
              <a:gd name="connsiteX98" fmla="*/ 2433710 w 10168988"/>
              <a:gd name="connsiteY98" fmla="*/ 405662 h 8453129"/>
              <a:gd name="connsiteX99" fmla="*/ 1491175 w 10168988"/>
              <a:gd name="connsiteY99" fmla="*/ 433797 h 8453129"/>
              <a:gd name="connsiteX100" fmla="*/ 1406769 w 10168988"/>
              <a:gd name="connsiteY100" fmla="*/ 447865 h 8453129"/>
              <a:gd name="connsiteX101" fmla="*/ 1364566 w 10168988"/>
              <a:gd name="connsiteY101" fmla="*/ 461932 h 8453129"/>
              <a:gd name="connsiteX102" fmla="*/ 1237956 w 10168988"/>
              <a:gd name="connsiteY102" fmla="*/ 476000 h 8453129"/>
              <a:gd name="connsiteX103" fmla="*/ 1083212 w 10168988"/>
              <a:gd name="connsiteY103" fmla="*/ 504136 h 8453129"/>
              <a:gd name="connsiteX104" fmla="*/ 970670 w 10168988"/>
              <a:gd name="connsiteY104" fmla="*/ 518203 h 8453129"/>
              <a:gd name="connsiteX105" fmla="*/ 858129 w 10168988"/>
              <a:gd name="connsiteY105" fmla="*/ 546339 h 8453129"/>
              <a:gd name="connsiteX106" fmla="*/ 858129 w 10168988"/>
              <a:gd name="connsiteY106" fmla="*/ 560406 h 8453129"/>
              <a:gd name="connsiteX107" fmla="*/ 858129 w 10168988"/>
              <a:gd name="connsiteY107" fmla="*/ 560406 h 8453129"/>
              <a:gd name="connsiteX0" fmla="*/ 900332 w 10168988"/>
              <a:gd name="connsiteY0" fmla="*/ 552483 h 8473341"/>
              <a:gd name="connsiteX1" fmla="*/ 900332 w 10168988"/>
              <a:gd name="connsiteY1" fmla="*/ 552483 h 8473341"/>
              <a:gd name="connsiteX2" fmla="*/ 759655 w 10168988"/>
              <a:gd name="connsiteY2" fmla="*/ 594686 h 8473341"/>
              <a:gd name="connsiteX3" fmla="*/ 548640 w 10168988"/>
              <a:gd name="connsiteY3" fmla="*/ 749431 h 8473341"/>
              <a:gd name="connsiteX4" fmla="*/ 450166 w 10168988"/>
              <a:gd name="connsiteY4" fmla="*/ 819769 h 8473341"/>
              <a:gd name="connsiteX5" fmla="*/ 393895 w 10168988"/>
              <a:gd name="connsiteY5" fmla="*/ 876040 h 8473341"/>
              <a:gd name="connsiteX6" fmla="*/ 239150 w 10168988"/>
              <a:gd name="connsiteY6" fmla="*/ 1002649 h 8473341"/>
              <a:gd name="connsiteX7" fmla="*/ 182880 w 10168988"/>
              <a:gd name="connsiteY7" fmla="*/ 1087055 h 8473341"/>
              <a:gd name="connsiteX8" fmla="*/ 168812 w 10168988"/>
              <a:gd name="connsiteY8" fmla="*/ 1143326 h 8473341"/>
              <a:gd name="connsiteX9" fmla="*/ 126609 w 10168988"/>
              <a:gd name="connsiteY9" fmla="*/ 1255868 h 8473341"/>
              <a:gd name="connsiteX10" fmla="*/ 98473 w 10168988"/>
              <a:gd name="connsiteY10" fmla="*/ 1452815 h 8473341"/>
              <a:gd name="connsiteX11" fmla="*/ 14067 w 10168988"/>
              <a:gd name="connsiteY11" fmla="*/ 2001455 h 8473341"/>
              <a:gd name="connsiteX12" fmla="*/ 0 w 10168988"/>
              <a:gd name="connsiteY12" fmla="*/ 2606366 h 8473341"/>
              <a:gd name="connsiteX13" fmla="*/ 14067 w 10168988"/>
              <a:gd name="connsiteY13" fmla="*/ 2676704 h 8473341"/>
              <a:gd name="connsiteX14" fmla="*/ 42203 w 10168988"/>
              <a:gd name="connsiteY14" fmla="*/ 2747043 h 8473341"/>
              <a:gd name="connsiteX15" fmla="*/ 56270 w 10168988"/>
              <a:gd name="connsiteY15" fmla="*/ 2943991 h 8473341"/>
              <a:gd name="connsiteX16" fmla="*/ 98473 w 10168988"/>
              <a:gd name="connsiteY16" fmla="*/ 3169074 h 8473341"/>
              <a:gd name="connsiteX17" fmla="*/ 126609 w 10168988"/>
              <a:gd name="connsiteY17" fmla="*/ 3366021 h 8473341"/>
              <a:gd name="connsiteX18" fmla="*/ 168812 w 10168988"/>
              <a:gd name="connsiteY18" fmla="*/ 3802120 h 8473341"/>
              <a:gd name="connsiteX19" fmla="*/ 182880 w 10168988"/>
              <a:gd name="connsiteY19" fmla="*/ 3872458 h 8473341"/>
              <a:gd name="connsiteX20" fmla="*/ 267286 w 10168988"/>
              <a:gd name="connsiteY20" fmla="*/ 4322624 h 8473341"/>
              <a:gd name="connsiteX21" fmla="*/ 281353 w 10168988"/>
              <a:gd name="connsiteY21" fmla="*/ 4449234 h 8473341"/>
              <a:gd name="connsiteX22" fmla="*/ 309489 w 10168988"/>
              <a:gd name="connsiteY22" fmla="*/ 4829061 h 8473341"/>
              <a:gd name="connsiteX23" fmla="*/ 281353 w 10168988"/>
              <a:gd name="connsiteY23" fmla="*/ 5307363 h 8473341"/>
              <a:gd name="connsiteX24" fmla="*/ 253218 w 10168988"/>
              <a:gd name="connsiteY24" fmla="*/ 5490243 h 8473341"/>
              <a:gd name="connsiteX25" fmla="*/ 239150 w 10168988"/>
              <a:gd name="connsiteY25" fmla="*/ 5813800 h 8473341"/>
              <a:gd name="connsiteX26" fmla="*/ 225083 w 10168988"/>
              <a:gd name="connsiteY26" fmla="*/ 5884138 h 8473341"/>
              <a:gd name="connsiteX27" fmla="*/ 211015 w 10168988"/>
              <a:gd name="connsiteY27" fmla="*/ 6123289 h 8473341"/>
              <a:gd name="connsiteX28" fmla="*/ 225083 w 10168988"/>
              <a:gd name="connsiteY28" fmla="*/ 6812606 h 8473341"/>
              <a:gd name="connsiteX29" fmla="*/ 267286 w 10168988"/>
              <a:gd name="connsiteY29" fmla="*/ 7037689 h 8473341"/>
              <a:gd name="connsiteX30" fmla="*/ 309489 w 10168988"/>
              <a:gd name="connsiteY30" fmla="*/ 7220569 h 8473341"/>
              <a:gd name="connsiteX31" fmla="*/ 351692 w 10168988"/>
              <a:gd name="connsiteY31" fmla="*/ 7333111 h 8473341"/>
              <a:gd name="connsiteX32" fmla="*/ 393895 w 10168988"/>
              <a:gd name="connsiteY32" fmla="*/ 7515991 h 8473341"/>
              <a:gd name="connsiteX33" fmla="*/ 407963 w 10168988"/>
              <a:gd name="connsiteY33" fmla="*/ 7670735 h 8473341"/>
              <a:gd name="connsiteX34" fmla="*/ 422030 w 10168988"/>
              <a:gd name="connsiteY34" fmla="*/ 7727006 h 8473341"/>
              <a:gd name="connsiteX35" fmla="*/ 520504 w 10168988"/>
              <a:gd name="connsiteY35" fmla="*/ 7938021 h 8473341"/>
              <a:gd name="connsiteX36" fmla="*/ 548640 w 10168988"/>
              <a:gd name="connsiteY36" fmla="*/ 7966157 h 8473341"/>
              <a:gd name="connsiteX37" fmla="*/ 633046 w 10168988"/>
              <a:gd name="connsiteY37" fmla="*/ 8064631 h 8473341"/>
              <a:gd name="connsiteX38" fmla="*/ 731520 w 10168988"/>
              <a:gd name="connsiteY38" fmla="*/ 8177172 h 8473341"/>
              <a:gd name="connsiteX39" fmla="*/ 829993 w 10168988"/>
              <a:gd name="connsiteY39" fmla="*/ 8219375 h 8473341"/>
              <a:gd name="connsiteX40" fmla="*/ 984738 w 10168988"/>
              <a:gd name="connsiteY40" fmla="*/ 8303781 h 8473341"/>
              <a:gd name="connsiteX41" fmla="*/ 1153550 w 10168988"/>
              <a:gd name="connsiteY41" fmla="*/ 8360052 h 8473341"/>
              <a:gd name="connsiteX42" fmla="*/ 1280160 w 10168988"/>
              <a:gd name="connsiteY42" fmla="*/ 8402255 h 8473341"/>
              <a:gd name="connsiteX43" fmla="*/ 1702190 w 10168988"/>
              <a:gd name="connsiteY43" fmla="*/ 8430391 h 8473341"/>
              <a:gd name="connsiteX44" fmla="*/ 1758461 w 10168988"/>
              <a:gd name="connsiteY44" fmla="*/ 8458526 h 8473341"/>
              <a:gd name="connsiteX45" fmla="*/ 2602523 w 10168988"/>
              <a:gd name="connsiteY45" fmla="*/ 8444458 h 8473341"/>
              <a:gd name="connsiteX46" fmla="*/ 2715064 w 10168988"/>
              <a:gd name="connsiteY46" fmla="*/ 8430391 h 8473341"/>
              <a:gd name="connsiteX47" fmla="*/ 2869809 w 10168988"/>
              <a:gd name="connsiteY47" fmla="*/ 8416323 h 8473341"/>
              <a:gd name="connsiteX48" fmla="*/ 3137095 w 10168988"/>
              <a:gd name="connsiteY48" fmla="*/ 8261578 h 8473341"/>
              <a:gd name="connsiteX49" fmla="*/ 3221501 w 10168988"/>
              <a:gd name="connsiteY49" fmla="*/ 8177172 h 8473341"/>
              <a:gd name="connsiteX50" fmla="*/ 3291840 w 10168988"/>
              <a:gd name="connsiteY50" fmla="*/ 8078698 h 8473341"/>
              <a:gd name="connsiteX51" fmla="*/ 3376246 w 10168988"/>
              <a:gd name="connsiteY51" fmla="*/ 7966157 h 8473341"/>
              <a:gd name="connsiteX52" fmla="*/ 3404381 w 10168988"/>
              <a:gd name="connsiteY52" fmla="*/ 7881751 h 8473341"/>
              <a:gd name="connsiteX53" fmla="*/ 3474720 w 10168988"/>
              <a:gd name="connsiteY53" fmla="*/ 7727006 h 8473341"/>
              <a:gd name="connsiteX54" fmla="*/ 3559126 w 10168988"/>
              <a:gd name="connsiteY54" fmla="*/ 7417517 h 8473341"/>
              <a:gd name="connsiteX55" fmla="*/ 3573193 w 10168988"/>
              <a:gd name="connsiteY55" fmla="*/ 7262772 h 8473341"/>
              <a:gd name="connsiteX56" fmla="*/ 3601329 w 10168988"/>
              <a:gd name="connsiteY56" fmla="*/ 7051757 h 8473341"/>
              <a:gd name="connsiteX57" fmla="*/ 3587261 w 10168988"/>
              <a:gd name="connsiteY57" fmla="*/ 6939215 h 8473341"/>
              <a:gd name="connsiteX58" fmla="*/ 3559126 w 10168988"/>
              <a:gd name="connsiteY58" fmla="*/ 6460914 h 8473341"/>
              <a:gd name="connsiteX59" fmla="*/ 3615396 w 10168988"/>
              <a:gd name="connsiteY59" fmla="*/ 5968544 h 8473341"/>
              <a:gd name="connsiteX60" fmla="*/ 3671667 w 10168988"/>
              <a:gd name="connsiteY60" fmla="*/ 5841935 h 8473341"/>
              <a:gd name="connsiteX61" fmla="*/ 3699803 w 10168988"/>
              <a:gd name="connsiteY61" fmla="*/ 5813800 h 8473341"/>
              <a:gd name="connsiteX62" fmla="*/ 3727938 w 10168988"/>
              <a:gd name="connsiteY62" fmla="*/ 5757529 h 8473341"/>
              <a:gd name="connsiteX63" fmla="*/ 3784209 w 10168988"/>
              <a:gd name="connsiteY63" fmla="*/ 5701258 h 8473341"/>
              <a:gd name="connsiteX64" fmla="*/ 3812344 w 10168988"/>
              <a:gd name="connsiteY64" fmla="*/ 5616852 h 8473341"/>
              <a:gd name="connsiteX65" fmla="*/ 3826412 w 10168988"/>
              <a:gd name="connsiteY65" fmla="*/ 5574649 h 8473341"/>
              <a:gd name="connsiteX66" fmla="*/ 3868615 w 10168988"/>
              <a:gd name="connsiteY66" fmla="*/ 5532446 h 8473341"/>
              <a:gd name="connsiteX67" fmla="*/ 3924886 w 10168988"/>
              <a:gd name="connsiteY67" fmla="*/ 5462108 h 8473341"/>
              <a:gd name="connsiteX68" fmla="*/ 3967089 w 10168988"/>
              <a:gd name="connsiteY68" fmla="*/ 5448040 h 8473341"/>
              <a:gd name="connsiteX69" fmla="*/ 3962546 w 10168988"/>
              <a:gd name="connsiteY69" fmla="*/ 5325973 h 8473341"/>
              <a:gd name="connsiteX70" fmla="*/ 3882683 w 10168988"/>
              <a:gd name="connsiteY70" fmla="*/ 5265160 h 8473341"/>
              <a:gd name="connsiteX71" fmla="*/ 3693673 w 10168988"/>
              <a:gd name="connsiteY71" fmla="*/ 4600803 h 8473341"/>
              <a:gd name="connsiteX72" fmla="*/ 3702050 w 10168988"/>
              <a:gd name="connsiteY72" fmla="*/ 4353935 h 8473341"/>
              <a:gd name="connsiteX73" fmla="*/ 3961618 w 10168988"/>
              <a:gd name="connsiteY73" fmla="*/ 3574301 h 8473341"/>
              <a:gd name="connsiteX74" fmla="*/ 3965721 w 10168988"/>
              <a:gd name="connsiteY74" fmla="*/ 3517371 h 8473341"/>
              <a:gd name="connsiteX75" fmla="*/ 4029710 w 10168988"/>
              <a:gd name="connsiteY75" fmla="*/ 3511681 h 8473341"/>
              <a:gd name="connsiteX76" fmla="*/ 5201089 w 10168988"/>
              <a:gd name="connsiteY76" fmla="*/ 2861392 h 8473341"/>
              <a:gd name="connsiteX77" fmla="*/ 6404683 w 10168988"/>
              <a:gd name="connsiteY77" fmla="*/ 3514635 h 8473341"/>
              <a:gd name="connsiteX78" fmla="*/ 6463909 w 10168988"/>
              <a:gd name="connsiteY78" fmla="*/ 3586781 h 8473341"/>
              <a:gd name="connsiteX79" fmla="*/ 6689431 w 10168988"/>
              <a:gd name="connsiteY79" fmla="*/ 4185269 h 8473341"/>
              <a:gd name="connsiteX80" fmla="*/ 6688773 w 10168988"/>
              <a:gd name="connsiteY80" fmla="*/ 4874293 h 8473341"/>
              <a:gd name="connsiteX81" fmla="*/ 6465935 w 10168988"/>
              <a:gd name="connsiteY81" fmla="*/ 5310098 h 8473341"/>
              <a:gd name="connsiteX82" fmla="*/ 6461394 w 10168988"/>
              <a:gd name="connsiteY82" fmla="*/ 5377701 h 8473341"/>
              <a:gd name="connsiteX83" fmla="*/ 6732953 w 10168988"/>
              <a:gd name="connsiteY83" fmla="*/ 7428458 h 8473341"/>
              <a:gd name="connsiteX84" fmla="*/ 8120184 w 10168988"/>
              <a:gd name="connsiteY84" fmla="*/ 8295771 h 8473341"/>
              <a:gd name="connsiteX85" fmla="*/ 9967546 w 10168988"/>
              <a:gd name="connsiteY85" fmla="*/ 8036300 h 8473341"/>
              <a:gd name="connsiteX86" fmla="*/ 10152575 w 10168988"/>
              <a:gd name="connsiteY86" fmla="*/ 561666 h 8473341"/>
              <a:gd name="connsiteX87" fmla="*/ 4895556 w 10168988"/>
              <a:gd name="connsiteY87" fmla="*/ 524348 h 8473341"/>
              <a:gd name="connsiteX88" fmla="*/ 4501661 w 10168988"/>
              <a:gd name="connsiteY88" fmla="*/ 439941 h 8473341"/>
              <a:gd name="connsiteX89" fmla="*/ 4304713 w 10168988"/>
              <a:gd name="connsiteY89" fmla="*/ 383671 h 8473341"/>
              <a:gd name="connsiteX90" fmla="*/ 4079630 w 10168988"/>
              <a:gd name="connsiteY90" fmla="*/ 341468 h 8473341"/>
              <a:gd name="connsiteX91" fmla="*/ 3896750 w 10168988"/>
              <a:gd name="connsiteY91" fmla="*/ 327400 h 8473341"/>
              <a:gd name="connsiteX92" fmla="*/ 3854547 w 10168988"/>
              <a:gd name="connsiteY92" fmla="*/ 313332 h 8473341"/>
              <a:gd name="connsiteX93" fmla="*/ 3432516 w 10168988"/>
              <a:gd name="connsiteY93" fmla="*/ 313332 h 8473341"/>
              <a:gd name="connsiteX94" fmla="*/ 3263704 w 10168988"/>
              <a:gd name="connsiteY94" fmla="*/ 341468 h 8473341"/>
              <a:gd name="connsiteX95" fmla="*/ 2982350 w 10168988"/>
              <a:gd name="connsiteY95" fmla="*/ 355535 h 8473341"/>
              <a:gd name="connsiteX96" fmla="*/ 2799470 w 10168988"/>
              <a:gd name="connsiteY96" fmla="*/ 369603 h 8473341"/>
              <a:gd name="connsiteX97" fmla="*/ 2433710 w 10168988"/>
              <a:gd name="connsiteY97" fmla="*/ 425874 h 8473341"/>
              <a:gd name="connsiteX98" fmla="*/ 1491175 w 10168988"/>
              <a:gd name="connsiteY98" fmla="*/ 454009 h 8473341"/>
              <a:gd name="connsiteX99" fmla="*/ 1406769 w 10168988"/>
              <a:gd name="connsiteY99" fmla="*/ 468077 h 8473341"/>
              <a:gd name="connsiteX100" fmla="*/ 1364566 w 10168988"/>
              <a:gd name="connsiteY100" fmla="*/ 482144 h 8473341"/>
              <a:gd name="connsiteX101" fmla="*/ 1237956 w 10168988"/>
              <a:gd name="connsiteY101" fmla="*/ 496212 h 8473341"/>
              <a:gd name="connsiteX102" fmla="*/ 1083212 w 10168988"/>
              <a:gd name="connsiteY102" fmla="*/ 524348 h 8473341"/>
              <a:gd name="connsiteX103" fmla="*/ 970670 w 10168988"/>
              <a:gd name="connsiteY103" fmla="*/ 538415 h 8473341"/>
              <a:gd name="connsiteX104" fmla="*/ 858129 w 10168988"/>
              <a:gd name="connsiteY104" fmla="*/ 566551 h 8473341"/>
              <a:gd name="connsiteX105" fmla="*/ 858129 w 10168988"/>
              <a:gd name="connsiteY105" fmla="*/ 580618 h 8473341"/>
              <a:gd name="connsiteX106" fmla="*/ 858129 w 10168988"/>
              <a:gd name="connsiteY106" fmla="*/ 580618 h 8473341"/>
              <a:gd name="connsiteX0" fmla="*/ 900332 w 10168988"/>
              <a:gd name="connsiteY0" fmla="*/ 579694 h 8500552"/>
              <a:gd name="connsiteX1" fmla="*/ 900332 w 10168988"/>
              <a:gd name="connsiteY1" fmla="*/ 579694 h 8500552"/>
              <a:gd name="connsiteX2" fmla="*/ 759655 w 10168988"/>
              <a:gd name="connsiteY2" fmla="*/ 621897 h 8500552"/>
              <a:gd name="connsiteX3" fmla="*/ 548640 w 10168988"/>
              <a:gd name="connsiteY3" fmla="*/ 776642 h 8500552"/>
              <a:gd name="connsiteX4" fmla="*/ 450166 w 10168988"/>
              <a:gd name="connsiteY4" fmla="*/ 846980 h 8500552"/>
              <a:gd name="connsiteX5" fmla="*/ 393895 w 10168988"/>
              <a:gd name="connsiteY5" fmla="*/ 903251 h 8500552"/>
              <a:gd name="connsiteX6" fmla="*/ 239150 w 10168988"/>
              <a:gd name="connsiteY6" fmla="*/ 1029860 h 8500552"/>
              <a:gd name="connsiteX7" fmla="*/ 182880 w 10168988"/>
              <a:gd name="connsiteY7" fmla="*/ 1114266 h 8500552"/>
              <a:gd name="connsiteX8" fmla="*/ 168812 w 10168988"/>
              <a:gd name="connsiteY8" fmla="*/ 1170537 h 8500552"/>
              <a:gd name="connsiteX9" fmla="*/ 126609 w 10168988"/>
              <a:gd name="connsiteY9" fmla="*/ 1283079 h 8500552"/>
              <a:gd name="connsiteX10" fmla="*/ 98473 w 10168988"/>
              <a:gd name="connsiteY10" fmla="*/ 1480026 h 8500552"/>
              <a:gd name="connsiteX11" fmla="*/ 14067 w 10168988"/>
              <a:gd name="connsiteY11" fmla="*/ 2028666 h 8500552"/>
              <a:gd name="connsiteX12" fmla="*/ 0 w 10168988"/>
              <a:gd name="connsiteY12" fmla="*/ 2633577 h 8500552"/>
              <a:gd name="connsiteX13" fmla="*/ 14067 w 10168988"/>
              <a:gd name="connsiteY13" fmla="*/ 2703915 h 8500552"/>
              <a:gd name="connsiteX14" fmla="*/ 42203 w 10168988"/>
              <a:gd name="connsiteY14" fmla="*/ 2774254 h 8500552"/>
              <a:gd name="connsiteX15" fmla="*/ 56270 w 10168988"/>
              <a:gd name="connsiteY15" fmla="*/ 2971202 h 8500552"/>
              <a:gd name="connsiteX16" fmla="*/ 98473 w 10168988"/>
              <a:gd name="connsiteY16" fmla="*/ 3196285 h 8500552"/>
              <a:gd name="connsiteX17" fmla="*/ 126609 w 10168988"/>
              <a:gd name="connsiteY17" fmla="*/ 3393232 h 8500552"/>
              <a:gd name="connsiteX18" fmla="*/ 168812 w 10168988"/>
              <a:gd name="connsiteY18" fmla="*/ 3829331 h 8500552"/>
              <a:gd name="connsiteX19" fmla="*/ 182880 w 10168988"/>
              <a:gd name="connsiteY19" fmla="*/ 3899669 h 8500552"/>
              <a:gd name="connsiteX20" fmla="*/ 267286 w 10168988"/>
              <a:gd name="connsiteY20" fmla="*/ 4349835 h 8500552"/>
              <a:gd name="connsiteX21" fmla="*/ 281353 w 10168988"/>
              <a:gd name="connsiteY21" fmla="*/ 4476445 h 8500552"/>
              <a:gd name="connsiteX22" fmla="*/ 309489 w 10168988"/>
              <a:gd name="connsiteY22" fmla="*/ 4856272 h 8500552"/>
              <a:gd name="connsiteX23" fmla="*/ 281353 w 10168988"/>
              <a:gd name="connsiteY23" fmla="*/ 5334574 h 8500552"/>
              <a:gd name="connsiteX24" fmla="*/ 253218 w 10168988"/>
              <a:gd name="connsiteY24" fmla="*/ 5517454 h 8500552"/>
              <a:gd name="connsiteX25" fmla="*/ 239150 w 10168988"/>
              <a:gd name="connsiteY25" fmla="*/ 5841011 h 8500552"/>
              <a:gd name="connsiteX26" fmla="*/ 225083 w 10168988"/>
              <a:gd name="connsiteY26" fmla="*/ 5911349 h 8500552"/>
              <a:gd name="connsiteX27" fmla="*/ 211015 w 10168988"/>
              <a:gd name="connsiteY27" fmla="*/ 6150500 h 8500552"/>
              <a:gd name="connsiteX28" fmla="*/ 225083 w 10168988"/>
              <a:gd name="connsiteY28" fmla="*/ 6839817 h 8500552"/>
              <a:gd name="connsiteX29" fmla="*/ 267286 w 10168988"/>
              <a:gd name="connsiteY29" fmla="*/ 7064900 h 8500552"/>
              <a:gd name="connsiteX30" fmla="*/ 309489 w 10168988"/>
              <a:gd name="connsiteY30" fmla="*/ 7247780 h 8500552"/>
              <a:gd name="connsiteX31" fmla="*/ 351692 w 10168988"/>
              <a:gd name="connsiteY31" fmla="*/ 7360322 h 8500552"/>
              <a:gd name="connsiteX32" fmla="*/ 393895 w 10168988"/>
              <a:gd name="connsiteY32" fmla="*/ 7543202 h 8500552"/>
              <a:gd name="connsiteX33" fmla="*/ 407963 w 10168988"/>
              <a:gd name="connsiteY33" fmla="*/ 7697946 h 8500552"/>
              <a:gd name="connsiteX34" fmla="*/ 422030 w 10168988"/>
              <a:gd name="connsiteY34" fmla="*/ 7754217 h 8500552"/>
              <a:gd name="connsiteX35" fmla="*/ 520504 w 10168988"/>
              <a:gd name="connsiteY35" fmla="*/ 7965232 h 8500552"/>
              <a:gd name="connsiteX36" fmla="*/ 548640 w 10168988"/>
              <a:gd name="connsiteY36" fmla="*/ 7993368 h 8500552"/>
              <a:gd name="connsiteX37" fmla="*/ 633046 w 10168988"/>
              <a:gd name="connsiteY37" fmla="*/ 8091842 h 8500552"/>
              <a:gd name="connsiteX38" fmla="*/ 731520 w 10168988"/>
              <a:gd name="connsiteY38" fmla="*/ 8204383 h 8500552"/>
              <a:gd name="connsiteX39" fmla="*/ 829993 w 10168988"/>
              <a:gd name="connsiteY39" fmla="*/ 8246586 h 8500552"/>
              <a:gd name="connsiteX40" fmla="*/ 984738 w 10168988"/>
              <a:gd name="connsiteY40" fmla="*/ 8330992 h 8500552"/>
              <a:gd name="connsiteX41" fmla="*/ 1153550 w 10168988"/>
              <a:gd name="connsiteY41" fmla="*/ 8387263 h 8500552"/>
              <a:gd name="connsiteX42" fmla="*/ 1280160 w 10168988"/>
              <a:gd name="connsiteY42" fmla="*/ 8429466 h 8500552"/>
              <a:gd name="connsiteX43" fmla="*/ 1702190 w 10168988"/>
              <a:gd name="connsiteY43" fmla="*/ 8457602 h 8500552"/>
              <a:gd name="connsiteX44" fmla="*/ 1758461 w 10168988"/>
              <a:gd name="connsiteY44" fmla="*/ 8485737 h 8500552"/>
              <a:gd name="connsiteX45" fmla="*/ 2602523 w 10168988"/>
              <a:gd name="connsiteY45" fmla="*/ 8471669 h 8500552"/>
              <a:gd name="connsiteX46" fmla="*/ 2715064 w 10168988"/>
              <a:gd name="connsiteY46" fmla="*/ 8457602 h 8500552"/>
              <a:gd name="connsiteX47" fmla="*/ 2869809 w 10168988"/>
              <a:gd name="connsiteY47" fmla="*/ 8443534 h 8500552"/>
              <a:gd name="connsiteX48" fmla="*/ 3137095 w 10168988"/>
              <a:gd name="connsiteY48" fmla="*/ 8288789 h 8500552"/>
              <a:gd name="connsiteX49" fmla="*/ 3221501 w 10168988"/>
              <a:gd name="connsiteY49" fmla="*/ 8204383 h 8500552"/>
              <a:gd name="connsiteX50" fmla="*/ 3291840 w 10168988"/>
              <a:gd name="connsiteY50" fmla="*/ 8105909 h 8500552"/>
              <a:gd name="connsiteX51" fmla="*/ 3376246 w 10168988"/>
              <a:gd name="connsiteY51" fmla="*/ 7993368 h 8500552"/>
              <a:gd name="connsiteX52" fmla="*/ 3404381 w 10168988"/>
              <a:gd name="connsiteY52" fmla="*/ 7908962 h 8500552"/>
              <a:gd name="connsiteX53" fmla="*/ 3474720 w 10168988"/>
              <a:gd name="connsiteY53" fmla="*/ 7754217 h 8500552"/>
              <a:gd name="connsiteX54" fmla="*/ 3559126 w 10168988"/>
              <a:gd name="connsiteY54" fmla="*/ 7444728 h 8500552"/>
              <a:gd name="connsiteX55" fmla="*/ 3573193 w 10168988"/>
              <a:gd name="connsiteY55" fmla="*/ 7289983 h 8500552"/>
              <a:gd name="connsiteX56" fmla="*/ 3601329 w 10168988"/>
              <a:gd name="connsiteY56" fmla="*/ 7078968 h 8500552"/>
              <a:gd name="connsiteX57" fmla="*/ 3587261 w 10168988"/>
              <a:gd name="connsiteY57" fmla="*/ 6966426 h 8500552"/>
              <a:gd name="connsiteX58" fmla="*/ 3559126 w 10168988"/>
              <a:gd name="connsiteY58" fmla="*/ 6488125 h 8500552"/>
              <a:gd name="connsiteX59" fmla="*/ 3615396 w 10168988"/>
              <a:gd name="connsiteY59" fmla="*/ 5995755 h 8500552"/>
              <a:gd name="connsiteX60" fmla="*/ 3671667 w 10168988"/>
              <a:gd name="connsiteY60" fmla="*/ 5869146 h 8500552"/>
              <a:gd name="connsiteX61" fmla="*/ 3699803 w 10168988"/>
              <a:gd name="connsiteY61" fmla="*/ 5841011 h 8500552"/>
              <a:gd name="connsiteX62" fmla="*/ 3727938 w 10168988"/>
              <a:gd name="connsiteY62" fmla="*/ 5784740 h 8500552"/>
              <a:gd name="connsiteX63" fmla="*/ 3784209 w 10168988"/>
              <a:gd name="connsiteY63" fmla="*/ 5728469 h 8500552"/>
              <a:gd name="connsiteX64" fmla="*/ 3812344 w 10168988"/>
              <a:gd name="connsiteY64" fmla="*/ 5644063 h 8500552"/>
              <a:gd name="connsiteX65" fmla="*/ 3826412 w 10168988"/>
              <a:gd name="connsiteY65" fmla="*/ 5601860 h 8500552"/>
              <a:gd name="connsiteX66" fmla="*/ 3868615 w 10168988"/>
              <a:gd name="connsiteY66" fmla="*/ 5559657 h 8500552"/>
              <a:gd name="connsiteX67" fmla="*/ 3924886 w 10168988"/>
              <a:gd name="connsiteY67" fmla="*/ 5489319 h 8500552"/>
              <a:gd name="connsiteX68" fmla="*/ 3967089 w 10168988"/>
              <a:gd name="connsiteY68" fmla="*/ 5475251 h 8500552"/>
              <a:gd name="connsiteX69" fmla="*/ 3962546 w 10168988"/>
              <a:gd name="connsiteY69" fmla="*/ 5353184 h 8500552"/>
              <a:gd name="connsiteX70" fmla="*/ 3882683 w 10168988"/>
              <a:gd name="connsiteY70" fmla="*/ 5292371 h 8500552"/>
              <a:gd name="connsiteX71" fmla="*/ 3693673 w 10168988"/>
              <a:gd name="connsiteY71" fmla="*/ 4628014 h 8500552"/>
              <a:gd name="connsiteX72" fmla="*/ 3702050 w 10168988"/>
              <a:gd name="connsiteY72" fmla="*/ 4381146 h 8500552"/>
              <a:gd name="connsiteX73" fmla="*/ 3961618 w 10168988"/>
              <a:gd name="connsiteY73" fmla="*/ 3601512 h 8500552"/>
              <a:gd name="connsiteX74" fmla="*/ 3965721 w 10168988"/>
              <a:gd name="connsiteY74" fmla="*/ 3544582 h 8500552"/>
              <a:gd name="connsiteX75" fmla="*/ 4029710 w 10168988"/>
              <a:gd name="connsiteY75" fmla="*/ 3538892 h 8500552"/>
              <a:gd name="connsiteX76" fmla="*/ 5201089 w 10168988"/>
              <a:gd name="connsiteY76" fmla="*/ 2888603 h 8500552"/>
              <a:gd name="connsiteX77" fmla="*/ 6404683 w 10168988"/>
              <a:gd name="connsiteY77" fmla="*/ 3541846 h 8500552"/>
              <a:gd name="connsiteX78" fmla="*/ 6463909 w 10168988"/>
              <a:gd name="connsiteY78" fmla="*/ 3613992 h 8500552"/>
              <a:gd name="connsiteX79" fmla="*/ 6689431 w 10168988"/>
              <a:gd name="connsiteY79" fmla="*/ 4212480 h 8500552"/>
              <a:gd name="connsiteX80" fmla="*/ 6688773 w 10168988"/>
              <a:gd name="connsiteY80" fmla="*/ 4901504 h 8500552"/>
              <a:gd name="connsiteX81" fmla="*/ 6465935 w 10168988"/>
              <a:gd name="connsiteY81" fmla="*/ 5337309 h 8500552"/>
              <a:gd name="connsiteX82" fmla="*/ 6461394 w 10168988"/>
              <a:gd name="connsiteY82" fmla="*/ 5404912 h 8500552"/>
              <a:gd name="connsiteX83" fmla="*/ 6732953 w 10168988"/>
              <a:gd name="connsiteY83" fmla="*/ 7455669 h 8500552"/>
              <a:gd name="connsiteX84" fmla="*/ 8120184 w 10168988"/>
              <a:gd name="connsiteY84" fmla="*/ 8322982 h 8500552"/>
              <a:gd name="connsiteX85" fmla="*/ 9967546 w 10168988"/>
              <a:gd name="connsiteY85" fmla="*/ 8063511 h 8500552"/>
              <a:gd name="connsiteX86" fmla="*/ 10152575 w 10168988"/>
              <a:gd name="connsiteY86" fmla="*/ 588877 h 8500552"/>
              <a:gd name="connsiteX87" fmla="*/ 4501661 w 10168988"/>
              <a:gd name="connsiteY87" fmla="*/ 467152 h 8500552"/>
              <a:gd name="connsiteX88" fmla="*/ 4304713 w 10168988"/>
              <a:gd name="connsiteY88" fmla="*/ 410882 h 8500552"/>
              <a:gd name="connsiteX89" fmla="*/ 4079630 w 10168988"/>
              <a:gd name="connsiteY89" fmla="*/ 368679 h 8500552"/>
              <a:gd name="connsiteX90" fmla="*/ 3896750 w 10168988"/>
              <a:gd name="connsiteY90" fmla="*/ 354611 h 8500552"/>
              <a:gd name="connsiteX91" fmla="*/ 3854547 w 10168988"/>
              <a:gd name="connsiteY91" fmla="*/ 340543 h 8500552"/>
              <a:gd name="connsiteX92" fmla="*/ 3432516 w 10168988"/>
              <a:gd name="connsiteY92" fmla="*/ 340543 h 8500552"/>
              <a:gd name="connsiteX93" fmla="*/ 3263704 w 10168988"/>
              <a:gd name="connsiteY93" fmla="*/ 368679 h 8500552"/>
              <a:gd name="connsiteX94" fmla="*/ 2982350 w 10168988"/>
              <a:gd name="connsiteY94" fmla="*/ 382746 h 8500552"/>
              <a:gd name="connsiteX95" fmla="*/ 2799470 w 10168988"/>
              <a:gd name="connsiteY95" fmla="*/ 396814 h 8500552"/>
              <a:gd name="connsiteX96" fmla="*/ 2433710 w 10168988"/>
              <a:gd name="connsiteY96" fmla="*/ 453085 h 8500552"/>
              <a:gd name="connsiteX97" fmla="*/ 1491175 w 10168988"/>
              <a:gd name="connsiteY97" fmla="*/ 481220 h 8500552"/>
              <a:gd name="connsiteX98" fmla="*/ 1406769 w 10168988"/>
              <a:gd name="connsiteY98" fmla="*/ 495288 h 8500552"/>
              <a:gd name="connsiteX99" fmla="*/ 1364566 w 10168988"/>
              <a:gd name="connsiteY99" fmla="*/ 509355 h 8500552"/>
              <a:gd name="connsiteX100" fmla="*/ 1237956 w 10168988"/>
              <a:gd name="connsiteY100" fmla="*/ 523423 h 8500552"/>
              <a:gd name="connsiteX101" fmla="*/ 1083212 w 10168988"/>
              <a:gd name="connsiteY101" fmla="*/ 551559 h 8500552"/>
              <a:gd name="connsiteX102" fmla="*/ 970670 w 10168988"/>
              <a:gd name="connsiteY102" fmla="*/ 565626 h 8500552"/>
              <a:gd name="connsiteX103" fmla="*/ 858129 w 10168988"/>
              <a:gd name="connsiteY103" fmla="*/ 593762 h 8500552"/>
              <a:gd name="connsiteX104" fmla="*/ 858129 w 10168988"/>
              <a:gd name="connsiteY104" fmla="*/ 607829 h 8500552"/>
              <a:gd name="connsiteX105" fmla="*/ 858129 w 10168988"/>
              <a:gd name="connsiteY105" fmla="*/ 607829 h 8500552"/>
              <a:gd name="connsiteX0" fmla="*/ 900332 w 10168988"/>
              <a:gd name="connsiteY0" fmla="*/ 598507 h 8519365"/>
              <a:gd name="connsiteX1" fmla="*/ 900332 w 10168988"/>
              <a:gd name="connsiteY1" fmla="*/ 598507 h 8519365"/>
              <a:gd name="connsiteX2" fmla="*/ 759655 w 10168988"/>
              <a:gd name="connsiteY2" fmla="*/ 640710 h 8519365"/>
              <a:gd name="connsiteX3" fmla="*/ 548640 w 10168988"/>
              <a:gd name="connsiteY3" fmla="*/ 795455 h 8519365"/>
              <a:gd name="connsiteX4" fmla="*/ 450166 w 10168988"/>
              <a:gd name="connsiteY4" fmla="*/ 865793 h 8519365"/>
              <a:gd name="connsiteX5" fmla="*/ 393895 w 10168988"/>
              <a:gd name="connsiteY5" fmla="*/ 922064 h 8519365"/>
              <a:gd name="connsiteX6" fmla="*/ 239150 w 10168988"/>
              <a:gd name="connsiteY6" fmla="*/ 1048673 h 8519365"/>
              <a:gd name="connsiteX7" fmla="*/ 182880 w 10168988"/>
              <a:gd name="connsiteY7" fmla="*/ 1133079 h 8519365"/>
              <a:gd name="connsiteX8" fmla="*/ 168812 w 10168988"/>
              <a:gd name="connsiteY8" fmla="*/ 1189350 h 8519365"/>
              <a:gd name="connsiteX9" fmla="*/ 126609 w 10168988"/>
              <a:gd name="connsiteY9" fmla="*/ 1301892 h 8519365"/>
              <a:gd name="connsiteX10" fmla="*/ 98473 w 10168988"/>
              <a:gd name="connsiteY10" fmla="*/ 1498839 h 8519365"/>
              <a:gd name="connsiteX11" fmla="*/ 14067 w 10168988"/>
              <a:gd name="connsiteY11" fmla="*/ 2047479 h 8519365"/>
              <a:gd name="connsiteX12" fmla="*/ 0 w 10168988"/>
              <a:gd name="connsiteY12" fmla="*/ 2652390 h 8519365"/>
              <a:gd name="connsiteX13" fmla="*/ 14067 w 10168988"/>
              <a:gd name="connsiteY13" fmla="*/ 2722728 h 8519365"/>
              <a:gd name="connsiteX14" fmla="*/ 42203 w 10168988"/>
              <a:gd name="connsiteY14" fmla="*/ 2793067 h 8519365"/>
              <a:gd name="connsiteX15" fmla="*/ 56270 w 10168988"/>
              <a:gd name="connsiteY15" fmla="*/ 2990015 h 8519365"/>
              <a:gd name="connsiteX16" fmla="*/ 98473 w 10168988"/>
              <a:gd name="connsiteY16" fmla="*/ 3215098 h 8519365"/>
              <a:gd name="connsiteX17" fmla="*/ 126609 w 10168988"/>
              <a:gd name="connsiteY17" fmla="*/ 3412045 h 8519365"/>
              <a:gd name="connsiteX18" fmla="*/ 168812 w 10168988"/>
              <a:gd name="connsiteY18" fmla="*/ 3848144 h 8519365"/>
              <a:gd name="connsiteX19" fmla="*/ 182880 w 10168988"/>
              <a:gd name="connsiteY19" fmla="*/ 3918482 h 8519365"/>
              <a:gd name="connsiteX20" fmla="*/ 267286 w 10168988"/>
              <a:gd name="connsiteY20" fmla="*/ 4368648 h 8519365"/>
              <a:gd name="connsiteX21" fmla="*/ 281353 w 10168988"/>
              <a:gd name="connsiteY21" fmla="*/ 4495258 h 8519365"/>
              <a:gd name="connsiteX22" fmla="*/ 309489 w 10168988"/>
              <a:gd name="connsiteY22" fmla="*/ 4875085 h 8519365"/>
              <a:gd name="connsiteX23" fmla="*/ 281353 w 10168988"/>
              <a:gd name="connsiteY23" fmla="*/ 5353387 h 8519365"/>
              <a:gd name="connsiteX24" fmla="*/ 253218 w 10168988"/>
              <a:gd name="connsiteY24" fmla="*/ 5536267 h 8519365"/>
              <a:gd name="connsiteX25" fmla="*/ 239150 w 10168988"/>
              <a:gd name="connsiteY25" fmla="*/ 5859824 h 8519365"/>
              <a:gd name="connsiteX26" fmla="*/ 225083 w 10168988"/>
              <a:gd name="connsiteY26" fmla="*/ 5930162 h 8519365"/>
              <a:gd name="connsiteX27" fmla="*/ 211015 w 10168988"/>
              <a:gd name="connsiteY27" fmla="*/ 6169313 h 8519365"/>
              <a:gd name="connsiteX28" fmla="*/ 225083 w 10168988"/>
              <a:gd name="connsiteY28" fmla="*/ 6858630 h 8519365"/>
              <a:gd name="connsiteX29" fmla="*/ 267286 w 10168988"/>
              <a:gd name="connsiteY29" fmla="*/ 7083713 h 8519365"/>
              <a:gd name="connsiteX30" fmla="*/ 309489 w 10168988"/>
              <a:gd name="connsiteY30" fmla="*/ 7266593 h 8519365"/>
              <a:gd name="connsiteX31" fmla="*/ 351692 w 10168988"/>
              <a:gd name="connsiteY31" fmla="*/ 7379135 h 8519365"/>
              <a:gd name="connsiteX32" fmla="*/ 393895 w 10168988"/>
              <a:gd name="connsiteY32" fmla="*/ 7562015 h 8519365"/>
              <a:gd name="connsiteX33" fmla="*/ 407963 w 10168988"/>
              <a:gd name="connsiteY33" fmla="*/ 7716759 h 8519365"/>
              <a:gd name="connsiteX34" fmla="*/ 422030 w 10168988"/>
              <a:gd name="connsiteY34" fmla="*/ 7773030 h 8519365"/>
              <a:gd name="connsiteX35" fmla="*/ 520504 w 10168988"/>
              <a:gd name="connsiteY35" fmla="*/ 7984045 h 8519365"/>
              <a:gd name="connsiteX36" fmla="*/ 548640 w 10168988"/>
              <a:gd name="connsiteY36" fmla="*/ 8012181 h 8519365"/>
              <a:gd name="connsiteX37" fmla="*/ 633046 w 10168988"/>
              <a:gd name="connsiteY37" fmla="*/ 8110655 h 8519365"/>
              <a:gd name="connsiteX38" fmla="*/ 731520 w 10168988"/>
              <a:gd name="connsiteY38" fmla="*/ 8223196 h 8519365"/>
              <a:gd name="connsiteX39" fmla="*/ 829993 w 10168988"/>
              <a:gd name="connsiteY39" fmla="*/ 8265399 h 8519365"/>
              <a:gd name="connsiteX40" fmla="*/ 984738 w 10168988"/>
              <a:gd name="connsiteY40" fmla="*/ 8349805 h 8519365"/>
              <a:gd name="connsiteX41" fmla="*/ 1153550 w 10168988"/>
              <a:gd name="connsiteY41" fmla="*/ 8406076 h 8519365"/>
              <a:gd name="connsiteX42" fmla="*/ 1280160 w 10168988"/>
              <a:gd name="connsiteY42" fmla="*/ 8448279 h 8519365"/>
              <a:gd name="connsiteX43" fmla="*/ 1702190 w 10168988"/>
              <a:gd name="connsiteY43" fmla="*/ 8476415 h 8519365"/>
              <a:gd name="connsiteX44" fmla="*/ 1758461 w 10168988"/>
              <a:gd name="connsiteY44" fmla="*/ 8504550 h 8519365"/>
              <a:gd name="connsiteX45" fmla="*/ 2602523 w 10168988"/>
              <a:gd name="connsiteY45" fmla="*/ 8490482 h 8519365"/>
              <a:gd name="connsiteX46" fmla="*/ 2715064 w 10168988"/>
              <a:gd name="connsiteY46" fmla="*/ 8476415 h 8519365"/>
              <a:gd name="connsiteX47" fmla="*/ 2869809 w 10168988"/>
              <a:gd name="connsiteY47" fmla="*/ 8462347 h 8519365"/>
              <a:gd name="connsiteX48" fmla="*/ 3137095 w 10168988"/>
              <a:gd name="connsiteY48" fmla="*/ 8307602 h 8519365"/>
              <a:gd name="connsiteX49" fmla="*/ 3221501 w 10168988"/>
              <a:gd name="connsiteY49" fmla="*/ 8223196 h 8519365"/>
              <a:gd name="connsiteX50" fmla="*/ 3291840 w 10168988"/>
              <a:gd name="connsiteY50" fmla="*/ 8124722 h 8519365"/>
              <a:gd name="connsiteX51" fmla="*/ 3376246 w 10168988"/>
              <a:gd name="connsiteY51" fmla="*/ 8012181 h 8519365"/>
              <a:gd name="connsiteX52" fmla="*/ 3404381 w 10168988"/>
              <a:gd name="connsiteY52" fmla="*/ 7927775 h 8519365"/>
              <a:gd name="connsiteX53" fmla="*/ 3474720 w 10168988"/>
              <a:gd name="connsiteY53" fmla="*/ 7773030 h 8519365"/>
              <a:gd name="connsiteX54" fmla="*/ 3559126 w 10168988"/>
              <a:gd name="connsiteY54" fmla="*/ 7463541 h 8519365"/>
              <a:gd name="connsiteX55" fmla="*/ 3573193 w 10168988"/>
              <a:gd name="connsiteY55" fmla="*/ 7308796 h 8519365"/>
              <a:gd name="connsiteX56" fmla="*/ 3601329 w 10168988"/>
              <a:gd name="connsiteY56" fmla="*/ 7097781 h 8519365"/>
              <a:gd name="connsiteX57" fmla="*/ 3587261 w 10168988"/>
              <a:gd name="connsiteY57" fmla="*/ 6985239 h 8519365"/>
              <a:gd name="connsiteX58" fmla="*/ 3559126 w 10168988"/>
              <a:gd name="connsiteY58" fmla="*/ 6506938 h 8519365"/>
              <a:gd name="connsiteX59" fmla="*/ 3615396 w 10168988"/>
              <a:gd name="connsiteY59" fmla="*/ 6014568 h 8519365"/>
              <a:gd name="connsiteX60" fmla="*/ 3671667 w 10168988"/>
              <a:gd name="connsiteY60" fmla="*/ 5887959 h 8519365"/>
              <a:gd name="connsiteX61" fmla="*/ 3699803 w 10168988"/>
              <a:gd name="connsiteY61" fmla="*/ 5859824 h 8519365"/>
              <a:gd name="connsiteX62" fmla="*/ 3727938 w 10168988"/>
              <a:gd name="connsiteY62" fmla="*/ 5803553 h 8519365"/>
              <a:gd name="connsiteX63" fmla="*/ 3784209 w 10168988"/>
              <a:gd name="connsiteY63" fmla="*/ 5747282 h 8519365"/>
              <a:gd name="connsiteX64" fmla="*/ 3812344 w 10168988"/>
              <a:gd name="connsiteY64" fmla="*/ 5662876 h 8519365"/>
              <a:gd name="connsiteX65" fmla="*/ 3826412 w 10168988"/>
              <a:gd name="connsiteY65" fmla="*/ 5620673 h 8519365"/>
              <a:gd name="connsiteX66" fmla="*/ 3868615 w 10168988"/>
              <a:gd name="connsiteY66" fmla="*/ 5578470 h 8519365"/>
              <a:gd name="connsiteX67" fmla="*/ 3924886 w 10168988"/>
              <a:gd name="connsiteY67" fmla="*/ 5508132 h 8519365"/>
              <a:gd name="connsiteX68" fmla="*/ 3967089 w 10168988"/>
              <a:gd name="connsiteY68" fmla="*/ 5494064 h 8519365"/>
              <a:gd name="connsiteX69" fmla="*/ 3962546 w 10168988"/>
              <a:gd name="connsiteY69" fmla="*/ 5371997 h 8519365"/>
              <a:gd name="connsiteX70" fmla="*/ 3882683 w 10168988"/>
              <a:gd name="connsiteY70" fmla="*/ 5311184 h 8519365"/>
              <a:gd name="connsiteX71" fmla="*/ 3693673 w 10168988"/>
              <a:gd name="connsiteY71" fmla="*/ 4646827 h 8519365"/>
              <a:gd name="connsiteX72" fmla="*/ 3702050 w 10168988"/>
              <a:gd name="connsiteY72" fmla="*/ 4399959 h 8519365"/>
              <a:gd name="connsiteX73" fmla="*/ 3961618 w 10168988"/>
              <a:gd name="connsiteY73" fmla="*/ 3620325 h 8519365"/>
              <a:gd name="connsiteX74" fmla="*/ 3965721 w 10168988"/>
              <a:gd name="connsiteY74" fmla="*/ 3563395 h 8519365"/>
              <a:gd name="connsiteX75" fmla="*/ 4029710 w 10168988"/>
              <a:gd name="connsiteY75" fmla="*/ 3557705 h 8519365"/>
              <a:gd name="connsiteX76" fmla="*/ 5201089 w 10168988"/>
              <a:gd name="connsiteY76" fmla="*/ 2907416 h 8519365"/>
              <a:gd name="connsiteX77" fmla="*/ 6404683 w 10168988"/>
              <a:gd name="connsiteY77" fmla="*/ 3560659 h 8519365"/>
              <a:gd name="connsiteX78" fmla="*/ 6463909 w 10168988"/>
              <a:gd name="connsiteY78" fmla="*/ 3632805 h 8519365"/>
              <a:gd name="connsiteX79" fmla="*/ 6689431 w 10168988"/>
              <a:gd name="connsiteY79" fmla="*/ 4231293 h 8519365"/>
              <a:gd name="connsiteX80" fmla="*/ 6688773 w 10168988"/>
              <a:gd name="connsiteY80" fmla="*/ 4920317 h 8519365"/>
              <a:gd name="connsiteX81" fmla="*/ 6465935 w 10168988"/>
              <a:gd name="connsiteY81" fmla="*/ 5356122 h 8519365"/>
              <a:gd name="connsiteX82" fmla="*/ 6461394 w 10168988"/>
              <a:gd name="connsiteY82" fmla="*/ 5423725 h 8519365"/>
              <a:gd name="connsiteX83" fmla="*/ 6732953 w 10168988"/>
              <a:gd name="connsiteY83" fmla="*/ 7474482 h 8519365"/>
              <a:gd name="connsiteX84" fmla="*/ 8120184 w 10168988"/>
              <a:gd name="connsiteY84" fmla="*/ 8341795 h 8519365"/>
              <a:gd name="connsiteX85" fmla="*/ 9967546 w 10168988"/>
              <a:gd name="connsiteY85" fmla="*/ 8082324 h 8519365"/>
              <a:gd name="connsiteX86" fmla="*/ 10152575 w 10168988"/>
              <a:gd name="connsiteY86" fmla="*/ 607690 h 8519365"/>
              <a:gd name="connsiteX87" fmla="*/ 4304713 w 10168988"/>
              <a:gd name="connsiteY87" fmla="*/ 429695 h 8519365"/>
              <a:gd name="connsiteX88" fmla="*/ 4079630 w 10168988"/>
              <a:gd name="connsiteY88" fmla="*/ 387492 h 8519365"/>
              <a:gd name="connsiteX89" fmla="*/ 3896750 w 10168988"/>
              <a:gd name="connsiteY89" fmla="*/ 373424 h 8519365"/>
              <a:gd name="connsiteX90" fmla="*/ 3854547 w 10168988"/>
              <a:gd name="connsiteY90" fmla="*/ 359356 h 8519365"/>
              <a:gd name="connsiteX91" fmla="*/ 3432516 w 10168988"/>
              <a:gd name="connsiteY91" fmla="*/ 359356 h 8519365"/>
              <a:gd name="connsiteX92" fmla="*/ 3263704 w 10168988"/>
              <a:gd name="connsiteY92" fmla="*/ 387492 h 8519365"/>
              <a:gd name="connsiteX93" fmla="*/ 2982350 w 10168988"/>
              <a:gd name="connsiteY93" fmla="*/ 401559 h 8519365"/>
              <a:gd name="connsiteX94" fmla="*/ 2799470 w 10168988"/>
              <a:gd name="connsiteY94" fmla="*/ 415627 h 8519365"/>
              <a:gd name="connsiteX95" fmla="*/ 2433710 w 10168988"/>
              <a:gd name="connsiteY95" fmla="*/ 471898 h 8519365"/>
              <a:gd name="connsiteX96" fmla="*/ 1491175 w 10168988"/>
              <a:gd name="connsiteY96" fmla="*/ 500033 h 8519365"/>
              <a:gd name="connsiteX97" fmla="*/ 1406769 w 10168988"/>
              <a:gd name="connsiteY97" fmla="*/ 514101 h 8519365"/>
              <a:gd name="connsiteX98" fmla="*/ 1364566 w 10168988"/>
              <a:gd name="connsiteY98" fmla="*/ 528168 h 8519365"/>
              <a:gd name="connsiteX99" fmla="*/ 1237956 w 10168988"/>
              <a:gd name="connsiteY99" fmla="*/ 542236 h 8519365"/>
              <a:gd name="connsiteX100" fmla="*/ 1083212 w 10168988"/>
              <a:gd name="connsiteY100" fmla="*/ 570372 h 8519365"/>
              <a:gd name="connsiteX101" fmla="*/ 970670 w 10168988"/>
              <a:gd name="connsiteY101" fmla="*/ 584439 h 8519365"/>
              <a:gd name="connsiteX102" fmla="*/ 858129 w 10168988"/>
              <a:gd name="connsiteY102" fmla="*/ 612575 h 8519365"/>
              <a:gd name="connsiteX103" fmla="*/ 858129 w 10168988"/>
              <a:gd name="connsiteY103" fmla="*/ 626642 h 8519365"/>
              <a:gd name="connsiteX104" fmla="*/ 858129 w 10168988"/>
              <a:gd name="connsiteY104" fmla="*/ 626642 h 8519365"/>
              <a:gd name="connsiteX0" fmla="*/ 900332 w 10168988"/>
              <a:gd name="connsiteY0" fmla="*/ 613847 h 8534705"/>
              <a:gd name="connsiteX1" fmla="*/ 900332 w 10168988"/>
              <a:gd name="connsiteY1" fmla="*/ 613847 h 8534705"/>
              <a:gd name="connsiteX2" fmla="*/ 759655 w 10168988"/>
              <a:gd name="connsiteY2" fmla="*/ 656050 h 8534705"/>
              <a:gd name="connsiteX3" fmla="*/ 548640 w 10168988"/>
              <a:gd name="connsiteY3" fmla="*/ 810795 h 8534705"/>
              <a:gd name="connsiteX4" fmla="*/ 450166 w 10168988"/>
              <a:gd name="connsiteY4" fmla="*/ 881133 h 8534705"/>
              <a:gd name="connsiteX5" fmla="*/ 393895 w 10168988"/>
              <a:gd name="connsiteY5" fmla="*/ 937404 h 8534705"/>
              <a:gd name="connsiteX6" fmla="*/ 239150 w 10168988"/>
              <a:gd name="connsiteY6" fmla="*/ 1064013 h 8534705"/>
              <a:gd name="connsiteX7" fmla="*/ 182880 w 10168988"/>
              <a:gd name="connsiteY7" fmla="*/ 1148419 h 8534705"/>
              <a:gd name="connsiteX8" fmla="*/ 168812 w 10168988"/>
              <a:gd name="connsiteY8" fmla="*/ 1204690 h 8534705"/>
              <a:gd name="connsiteX9" fmla="*/ 126609 w 10168988"/>
              <a:gd name="connsiteY9" fmla="*/ 1317232 h 8534705"/>
              <a:gd name="connsiteX10" fmla="*/ 98473 w 10168988"/>
              <a:gd name="connsiteY10" fmla="*/ 1514179 h 8534705"/>
              <a:gd name="connsiteX11" fmla="*/ 14067 w 10168988"/>
              <a:gd name="connsiteY11" fmla="*/ 2062819 h 8534705"/>
              <a:gd name="connsiteX12" fmla="*/ 0 w 10168988"/>
              <a:gd name="connsiteY12" fmla="*/ 2667730 h 8534705"/>
              <a:gd name="connsiteX13" fmla="*/ 14067 w 10168988"/>
              <a:gd name="connsiteY13" fmla="*/ 2738068 h 8534705"/>
              <a:gd name="connsiteX14" fmla="*/ 42203 w 10168988"/>
              <a:gd name="connsiteY14" fmla="*/ 2808407 h 8534705"/>
              <a:gd name="connsiteX15" fmla="*/ 56270 w 10168988"/>
              <a:gd name="connsiteY15" fmla="*/ 3005355 h 8534705"/>
              <a:gd name="connsiteX16" fmla="*/ 98473 w 10168988"/>
              <a:gd name="connsiteY16" fmla="*/ 3230438 h 8534705"/>
              <a:gd name="connsiteX17" fmla="*/ 126609 w 10168988"/>
              <a:gd name="connsiteY17" fmla="*/ 3427385 h 8534705"/>
              <a:gd name="connsiteX18" fmla="*/ 168812 w 10168988"/>
              <a:gd name="connsiteY18" fmla="*/ 3863484 h 8534705"/>
              <a:gd name="connsiteX19" fmla="*/ 182880 w 10168988"/>
              <a:gd name="connsiteY19" fmla="*/ 3933822 h 8534705"/>
              <a:gd name="connsiteX20" fmla="*/ 267286 w 10168988"/>
              <a:gd name="connsiteY20" fmla="*/ 4383988 h 8534705"/>
              <a:gd name="connsiteX21" fmla="*/ 281353 w 10168988"/>
              <a:gd name="connsiteY21" fmla="*/ 4510598 h 8534705"/>
              <a:gd name="connsiteX22" fmla="*/ 309489 w 10168988"/>
              <a:gd name="connsiteY22" fmla="*/ 4890425 h 8534705"/>
              <a:gd name="connsiteX23" fmla="*/ 281353 w 10168988"/>
              <a:gd name="connsiteY23" fmla="*/ 5368727 h 8534705"/>
              <a:gd name="connsiteX24" fmla="*/ 253218 w 10168988"/>
              <a:gd name="connsiteY24" fmla="*/ 5551607 h 8534705"/>
              <a:gd name="connsiteX25" fmla="*/ 239150 w 10168988"/>
              <a:gd name="connsiteY25" fmla="*/ 5875164 h 8534705"/>
              <a:gd name="connsiteX26" fmla="*/ 225083 w 10168988"/>
              <a:gd name="connsiteY26" fmla="*/ 5945502 h 8534705"/>
              <a:gd name="connsiteX27" fmla="*/ 211015 w 10168988"/>
              <a:gd name="connsiteY27" fmla="*/ 6184653 h 8534705"/>
              <a:gd name="connsiteX28" fmla="*/ 225083 w 10168988"/>
              <a:gd name="connsiteY28" fmla="*/ 6873970 h 8534705"/>
              <a:gd name="connsiteX29" fmla="*/ 267286 w 10168988"/>
              <a:gd name="connsiteY29" fmla="*/ 7099053 h 8534705"/>
              <a:gd name="connsiteX30" fmla="*/ 309489 w 10168988"/>
              <a:gd name="connsiteY30" fmla="*/ 7281933 h 8534705"/>
              <a:gd name="connsiteX31" fmla="*/ 351692 w 10168988"/>
              <a:gd name="connsiteY31" fmla="*/ 7394475 h 8534705"/>
              <a:gd name="connsiteX32" fmla="*/ 393895 w 10168988"/>
              <a:gd name="connsiteY32" fmla="*/ 7577355 h 8534705"/>
              <a:gd name="connsiteX33" fmla="*/ 407963 w 10168988"/>
              <a:gd name="connsiteY33" fmla="*/ 7732099 h 8534705"/>
              <a:gd name="connsiteX34" fmla="*/ 422030 w 10168988"/>
              <a:gd name="connsiteY34" fmla="*/ 7788370 h 8534705"/>
              <a:gd name="connsiteX35" fmla="*/ 520504 w 10168988"/>
              <a:gd name="connsiteY35" fmla="*/ 7999385 h 8534705"/>
              <a:gd name="connsiteX36" fmla="*/ 548640 w 10168988"/>
              <a:gd name="connsiteY36" fmla="*/ 8027521 h 8534705"/>
              <a:gd name="connsiteX37" fmla="*/ 633046 w 10168988"/>
              <a:gd name="connsiteY37" fmla="*/ 8125995 h 8534705"/>
              <a:gd name="connsiteX38" fmla="*/ 731520 w 10168988"/>
              <a:gd name="connsiteY38" fmla="*/ 8238536 h 8534705"/>
              <a:gd name="connsiteX39" fmla="*/ 829993 w 10168988"/>
              <a:gd name="connsiteY39" fmla="*/ 8280739 h 8534705"/>
              <a:gd name="connsiteX40" fmla="*/ 984738 w 10168988"/>
              <a:gd name="connsiteY40" fmla="*/ 8365145 h 8534705"/>
              <a:gd name="connsiteX41" fmla="*/ 1153550 w 10168988"/>
              <a:gd name="connsiteY41" fmla="*/ 8421416 h 8534705"/>
              <a:gd name="connsiteX42" fmla="*/ 1280160 w 10168988"/>
              <a:gd name="connsiteY42" fmla="*/ 8463619 h 8534705"/>
              <a:gd name="connsiteX43" fmla="*/ 1702190 w 10168988"/>
              <a:gd name="connsiteY43" fmla="*/ 8491755 h 8534705"/>
              <a:gd name="connsiteX44" fmla="*/ 1758461 w 10168988"/>
              <a:gd name="connsiteY44" fmla="*/ 8519890 h 8534705"/>
              <a:gd name="connsiteX45" fmla="*/ 2602523 w 10168988"/>
              <a:gd name="connsiteY45" fmla="*/ 8505822 h 8534705"/>
              <a:gd name="connsiteX46" fmla="*/ 2715064 w 10168988"/>
              <a:gd name="connsiteY46" fmla="*/ 8491755 h 8534705"/>
              <a:gd name="connsiteX47" fmla="*/ 2869809 w 10168988"/>
              <a:gd name="connsiteY47" fmla="*/ 8477687 h 8534705"/>
              <a:gd name="connsiteX48" fmla="*/ 3137095 w 10168988"/>
              <a:gd name="connsiteY48" fmla="*/ 8322942 h 8534705"/>
              <a:gd name="connsiteX49" fmla="*/ 3221501 w 10168988"/>
              <a:gd name="connsiteY49" fmla="*/ 8238536 h 8534705"/>
              <a:gd name="connsiteX50" fmla="*/ 3291840 w 10168988"/>
              <a:gd name="connsiteY50" fmla="*/ 8140062 h 8534705"/>
              <a:gd name="connsiteX51" fmla="*/ 3376246 w 10168988"/>
              <a:gd name="connsiteY51" fmla="*/ 8027521 h 8534705"/>
              <a:gd name="connsiteX52" fmla="*/ 3404381 w 10168988"/>
              <a:gd name="connsiteY52" fmla="*/ 7943115 h 8534705"/>
              <a:gd name="connsiteX53" fmla="*/ 3474720 w 10168988"/>
              <a:gd name="connsiteY53" fmla="*/ 7788370 h 8534705"/>
              <a:gd name="connsiteX54" fmla="*/ 3559126 w 10168988"/>
              <a:gd name="connsiteY54" fmla="*/ 7478881 h 8534705"/>
              <a:gd name="connsiteX55" fmla="*/ 3573193 w 10168988"/>
              <a:gd name="connsiteY55" fmla="*/ 7324136 h 8534705"/>
              <a:gd name="connsiteX56" fmla="*/ 3601329 w 10168988"/>
              <a:gd name="connsiteY56" fmla="*/ 7113121 h 8534705"/>
              <a:gd name="connsiteX57" fmla="*/ 3587261 w 10168988"/>
              <a:gd name="connsiteY57" fmla="*/ 7000579 h 8534705"/>
              <a:gd name="connsiteX58" fmla="*/ 3559126 w 10168988"/>
              <a:gd name="connsiteY58" fmla="*/ 6522278 h 8534705"/>
              <a:gd name="connsiteX59" fmla="*/ 3615396 w 10168988"/>
              <a:gd name="connsiteY59" fmla="*/ 6029908 h 8534705"/>
              <a:gd name="connsiteX60" fmla="*/ 3671667 w 10168988"/>
              <a:gd name="connsiteY60" fmla="*/ 5903299 h 8534705"/>
              <a:gd name="connsiteX61" fmla="*/ 3699803 w 10168988"/>
              <a:gd name="connsiteY61" fmla="*/ 5875164 h 8534705"/>
              <a:gd name="connsiteX62" fmla="*/ 3727938 w 10168988"/>
              <a:gd name="connsiteY62" fmla="*/ 5818893 h 8534705"/>
              <a:gd name="connsiteX63" fmla="*/ 3784209 w 10168988"/>
              <a:gd name="connsiteY63" fmla="*/ 5762622 h 8534705"/>
              <a:gd name="connsiteX64" fmla="*/ 3812344 w 10168988"/>
              <a:gd name="connsiteY64" fmla="*/ 5678216 h 8534705"/>
              <a:gd name="connsiteX65" fmla="*/ 3826412 w 10168988"/>
              <a:gd name="connsiteY65" fmla="*/ 5636013 h 8534705"/>
              <a:gd name="connsiteX66" fmla="*/ 3868615 w 10168988"/>
              <a:gd name="connsiteY66" fmla="*/ 5593810 h 8534705"/>
              <a:gd name="connsiteX67" fmla="*/ 3924886 w 10168988"/>
              <a:gd name="connsiteY67" fmla="*/ 5523472 h 8534705"/>
              <a:gd name="connsiteX68" fmla="*/ 3967089 w 10168988"/>
              <a:gd name="connsiteY68" fmla="*/ 5509404 h 8534705"/>
              <a:gd name="connsiteX69" fmla="*/ 3962546 w 10168988"/>
              <a:gd name="connsiteY69" fmla="*/ 5387337 h 8534705"/>
              <a:gd name="connsiteX70" fmla="*/ 3882683 w 10168988"/>
              <a:gd name="connsiteY70" fmla="*/ 5326524 h 8534705"/>
              <a:gd name="connsiteX71" fmla="*/ 3693673 w 10168988"/>
              <a:gd name="connsiteY71" fmla="*/ 4662167 h 8534705"/>
              <a:gd name="connsiteX72" fmla="*/ 3702050 w 10168988"/>
              <a:gd name="connsiteY72" fmla="*/ 4415299 h 8534705"/>
              <a:gd name="connsiteX73" fmla="*/ 3961618 w 10168988"/>
              <a:gd name="connsiteY73" fmla="*/ 3635665 h 8534705"/>
              <a:gd name="connsiteX74" fmla="*/ 3965721 w 10168988"/>
              <a:gd name="connsiteY74" fmla="*/ 3578735 h 8534705"/>
              <a:gd name="connsiteX75" fmla="*/ 4029710 w 10168988"/>
              <a:gd name="connsiteY75" fmla="*/ 3573045 h 8534705"/>
              <a:gd name="connsiteX76" fmla="*/ 5201089 w 10168988"/>
              <a:gd name="connsiteY76" fmla="*/ 2922756 h 8534705"/>
              <a:gd name="connsiteX77" fmla="*/ 6404683 w 10168988"/>
              <a:gd name="connsiteY77" fmla="*/ 3575999 h 8534705"/>
              <a:gd name="connsiteX78" fmla="*/ 6463909 w 10168988"/>
              <a:gd name="connsiteY78" fmla="*/ 3648145 h 8534705"/>
              <a:gd name="connsiteX79" fmla="*/ 6689431 w 10168988"/>
              <a:gd name="connsiteY79" fmla="*/ 4246633 h 8534705"/>
              <a:gd name="connsiteX80" fmla="*/ 6688773 w 10168988"/>
              <a:gd name="connsiteY80" fmla="*/ 4935657 h 8534705"/>
              <a:gd name="connsiteX81" fmla="*/ 6465935 w 10168988"/>
              <a:gd name="connsiteY81" fmla="*/ 5371462 h 8534705"/>
              <a:gd name="connsiteX82" fmla="*/ 6461394 w 10168988"/>
              <a:gd name="connsiteY82" fmla="*/ 5439065 h 8534705"/>
              <a:gd name="connsiteX83" fmla="*/ 6732953 w 10168988"/>
              <a:gd name="connsiteY83" fmla="*/ 7489822 h 8534705"/>
              <a:gd name="connsiteX84" fmla="*/ 8120184 w 10168988"/>
              <a:gd name="connsiteY84" fmla="*/ 8357135 h 8534705"/>
              <a:gd name="connsiteX85" fmla="*/ 9967546 w 10168988"/>
              <a:gd name="connsiteY85" fmla="*/ 8097664 h 8534705"/>
              <a:gd name="connsiteX86" fmla="*/ 10152575 w 10168988"/>
              <a:gd name="connsiteY86" fmla="*/ 623030 h 8534705"/>
              <a:gd name="connsiteX87" fmla="*/ 4079630 w 10168988"/>
              <a:gd name="connsiteY87" fmla="*/ 402832 h 8534705"/>
              <a:gd name="connsiteX88" fmla="*/ 3896750 w 10168988"/>
              <a:gd name="connsiteY88" fmla="*/ 388764 h 8534705"/>
              <a:gd name="connsiteX89" fmla="*/ 3854547 w 10168988"/>
              <a:gd name="connsiteY89" fmla="*/ 374696 h 8534705"/>
              <a:gd name="connsiteX90" fmla="*/ 3432516 w 10168988"/>
              <a:gd name="connsiteY90" fmla="*/ 374696 h 8534705"/>
              <a:gd name="connsiteX91" fmla="*/ 3263704 w 10168988"/>
              <a:gd name="connsiteY91" fmla="*/ 402832 h 8534705"/>
              <a:gd name="connsiteX92" fmla="*/ 2982350 w 10168988"/>
              <a:gd name="connsiteY92" fmla="*/ 416899 h 8534705"/>
              <a:gd name="connsiteX93" fmla="*/ 2799470 w 10168988"/>
              <a:gd name="connsiteY93" fmla="*/ 430967 h 8534705"/>
              <a:gd name="connsiteX94" fmla="*/ 2433710 w 10168988"/>
              <a:gd name="connsiteY94" fmla="*/ 487238 h 8534705"/>
              <a:gd name="connsiteX95" fmla="*/ 1491175 w 10168988"/>
              <a:gd name="connsiteY95" fmla="*/ 515373 h 8534705"/>
              <a:gd name="connsiteX96" fmla="*/ 1406769 w 10168988"/>
              <a:gd name="connsiteY96" fmla="*/ 529441 h 8534705"/>
              <a:gd name="connsiteX97" fmla="*/ 1364566 w 10168988"/>
              <a:gd name="connsiteY97" fmla="*/ 543508 h 8534705"/>
              <a:gd name="connsiteX98" fmla="*/ 1237956 w 10168988"/>
              <a:gd name="connsiteY98" fmla="*/ 557576 h 8534705"/>
              <a:gd name="connsiteX99" fmla="*/ 1083212 w 10168988"/>
              <a:gd name="connsiteY99" fmla="*/ 585712 h 8534705"/>
              <a:gd name="connsiteX100" fmla="*/ 970670 w 10168988"/>
              <a:gd name="connsiteY100" fmla="*/ 599779 h 8534705"/>
              <a:gd name="connsiteX101" fmla="*/ 858129 w 10168988"/>
              <a:gd name="connsiteY101" fmla="*/ 627915 h 8534705"/>
              <a:gd name="connsiteX102" fmla="*/ 858129 w 10168988"/>
              <a:gd name="connsiteY102" fmla="*/ 641982 h 8534705"/>
              <a:gd name="connsiteX103" fmla="*/ 858129 w 10168988"/>
              <a:gd name="connsiteY103" fmla="*/ 641982 h 8534705"/>
              <a:gd name="connsiteX0" fmla="*/ 900332 w 10168988"/>
              <a:gd name="connsiteY0" fmla="*/ 618656 h 8539514"/>
              <a:gd name="connsiteX1" fmla="*/ 900332 w 10168988"/>
              <a:gd name="connsiteY1" fmla="*/ 618656 h 8539514"/>
              <a:gd name="connsiteX2" fmla="*/ 759655 w 10168988"/>
              <a:gd name="connsiteY2" fmla="*/ 660859 h 8539514"/>
              <a:gd name="connsiteX3" fmla="*/ 548640 w 10168988"/>
              <a:gd name="connsiteY3" fmla="*/ 815604 h 8539514"/>
              <a:gd name="connsiteX4" fmla="*/ 450166 w 10168988"/>
              <a:gd name="connsiteY4" fmla="*/ 885942 h 8539514"/>
              <a:gd name="connsiteX5" fmla="*/ 393895 w 10168988"/>
              <a:gd name="connsiteY5" fmla="*/ 942213 h 8539514"/>
              <a:gd name="connsiteX6" fmla="*/ 239150 w 10168988"/>
              <a:gd name="connsiteY6" fmla="*/ 1068822 h 8539514"/>
              <a:gd name="connsiteX7" fmla="*/ 182880 w 10168988"/>
              <a:gd name="connsiteY7" fmla="*/ 1153228 h 8539514"/>
              <a:gd name="connsiteX8" fmla="*/ 168812 w 10168988"/>
              <a:gd name="connsiteY8" fmla="*/ 1209499 h 8539514"/>
              <a:gd name="connsiteX9" fmla="*/ 126609 w 10168988"/>
              <a:gd name="connsiteY9" fmla="*/ 1322041 h 8539514"/>
              <a:gd name="connsiteX10" fmla="*/ 98473 w 10168988"/>
              <a:gd name="connsiteY10" fmla="*/ 1518988 h 8539514"/>
              <a:gd name="connsiteX11" fmla="*/ 14067 w 10168988"/>
              <a:gd name="connsiteY11" fmla="*/ 2067628 h 8539514"/>
              <a:gd name="connsiteX12" fmla="*/ 0 w 10168988"/>
              <a:gd name="connsiteY12" fmla="*/ 2672539 h 8539514"/>
              <a:gd name="connsiteX13" fmla="*/ 14067 w 10168988"/>
              <a:gd name="connsiteY13" fmla="*/ 2742877 h 8539514"/>
              <a:gd name="connsiteX14" fmla="*/ 42203 w 10168988"/>
              <a:gd name="connsiteY14" fmla="*/ 2813216 h 8539514"/>
              <a:gd name="connsiteX15" fmla="*/ 56270 w 10168988"/>
              <a:gd name="connsiteY15" fmla="*/ 3010164 h 8539514"/>
              <a:gd name="connsiteX16" fmla="*/ 98473 w 10168988"/>
              <a:gd name="connsiteY16" fmla="*/ 3235247 h 8539514"/>
              <a:gd name="connsiteX17" fmla="*/ 126609 w 10168988"/>
              <a:gd name="connsiteY17" fmla="*/ 3432194 h 8539514"/>
              <a:gd name="connsiteX18" fmla="*/ 168812 w 10168988"/>
              <a:gd name="connsiteY18" fmla="*/ 3868293 h 8539514"/>
              <a:gd name="connsiteX19" fmla="*/ 182880 w 10168988"/>
              <a:gd name="connsiteY19" fmla="*/ 3938631 h 8539514"/>
              <a:gd name="connsiteX20" fmla="*/ 267286 w 10168988"/>
              <a:gd name="connsiteY20" fmla="*/ 4388797 h 8539514"/>
              <a:gd name="connsiteX21" fmla="*/ 281353 w 10168988"/>
              <a:gd name="connsiteY21" fmla="*/ 4515407 h 8539514"/>
              <a:gd name="connsiteX22" fmla="*/ 309489 w 10168988"/>
              <a:gd name="connsiteY22" fmla="*/ 4895234 h 8539514"/>
              <a:gd name="connsiteX23" fmla="*/ 281353 w 10168988"/>
              <a:gd name="connsiteY23" fmla="*/ 5373536 h 8539514"/>
              <a:gd name="connsiteX24" fmla="*/ 253218 w 10168988"/>
              <a:gd name="connsiteY24" fmla="*/ 5556416 h 8539514"/>
              <a:gd name="connsiteX25" fmla="*/ 239150 w 10168988"/>
              <a:gd name="connsiteY25" fmla="*/ 5879973 h 8539514"/>
              <a:gd name="connsiteX26" fmla="*/ 225083 w 10168988"/>
              <a:gd name="connsiteY26" fmla="*/ 5950311 h 8539514"/>
              <a:gd name="connsiteX27" fmla="*/ 211015 w 10168988"/>
              <a:gd name="connsiteY27" fmla="*/ 6189462 h 8539514"/>
              <a:gd name="connsiteX28" fmla="*/ 225083 w 10168988"/>
              <a:gd name="connsiteY28" fmla="*/ 6878779 h 8539514"/>
              <a:gd name="connsiteX29" fmla="*/ 267286 w 10168988"/>
              <a:gd name="connsiteY29" fmla="*/ 7103862 h 8539514"/>
              <a:gd name="connsiteX30" fmla="*/ 309489 w 10168988"/>
              <a:gd name="connsiteY30" fmla="*/ 7286742 h 8539514"/>
              <a:gd name="connsiteX31" fmla="*/ 351692 w 10168988"/>
              <a:gd name="connsiteY31" fmla="*/ 7399284 h 8539514"/>
              <a:gd name="connsiteX32" fmla="*/ 393895 w 10168988"/>
              <a:gd name="connsiteY32" fmla="*/ 7582164 h 8539514"/>
              <a:gd name="connsiteX33" fmla="*/ 407963 w 10168988"/>
              <a:gd name="connsiteY33" fmla="*/ 7736908 h 8539514"/>
              <a:gd name="connsiteX34" fmla="*/ 422030 w 10168988"/>
              <a:gd name="connsiteY34" fmla="*/ 7793179 h 8539514"/>
              <a:gd name="connsiteX35" fmla="*/ 520504 w 10168988"/>
              <a:gd name="connsiteY35" fmla="*/ 8004194 h 8539514"/>
              <a:gd name="connsiteX36" fmla="*/ 548640 w 10168988"/>
              <a:gd name="connsiteY36" fmla="*/ 8032330 h 8539514"/>
              <a:gd name="connsiteX37" fmla="*/ 633046 w 10168988"/>
              <a:gd name="connsiteY37" fmla="*/ 8130804 h 8539514"/>
              <a:gd name="connsiteX38" fmla="*/ 731520 w 10168988"/>
              <a:gd name="connsiteY38" fmla="*/ 8243345 h 8539514"/>
              <a:gd name="connsiteX39" fmla="*/ 829993 w 10168988"/>
              <a:gd name="connsiteY39" fmla="*/ 8285548 h 8539514"/>
              <a:gd name="connsiteX40" fmla="*/ 984738 w 10168988"/>
              <a:gd name="connsiteY40" fmla="*/ 8369954 h 8539514"/>
              <a:gd name="connsiteX41" fmla="*/ 1153550 w 10168988"/>
              <a:gd name="connsiteY41" fmla="*/ 8426225 h 8539514"/>
              <a:gd name="connsiteX42" fmla="*/ 1280160 w 10168988"/>
              <a:gd name="connsiteY42" fmla="*/ 8468428 h 8539514"/>
              <a:gd name="connsiteX43" fmla="*/ 1702190 w 10168988"/>
              <a:gd name="connsiteY43" fmla="*/ 8496564 h 8539514"/>
              <a:gd name="connsiteX44" fmla="*/ 1758461 w 10168988"/>
              <a:gd name="connsiteY44" fmla="*/ 8524699 h 8539514"/>
              <a:gd name="connsiteX45" fmla="*/ 2602523 w 10168988"/>
              <a:gd name="connsiteY45" fmla="*/ 8510631 h 8539514"/>
              <a:gd name="connsiteX46" fmla="*/ 2715064 w 10168988"/>
              <a:gd name="connsiteY46" fmla="*/ 8496564 h 8539514"/>
              <a:gd name="connsiteX47" fmla="*/ 2869809 w 10168988"/>
              <a:gd name="connsiteY47" fmla="*/ 8482496 h 8539514"/>
              <a:gd name="connsiteX48" fmla="*/ 3137095 w 10168988"/>
              <a:gd name="connsiteY48" fmla="*/ 8327751 h 8539514"/>
              <a:gd name="connsiteX49" fmla="*/ 3221501 w 10168988"/>
              <a:gd name="connsiteY49" fmla="*/ 8243345 h 8539514"/>
              <a:gd name="connsiteX50" fmla="*/ 3291840 w 10168988"/>
              <a:gd name="connsiteY50" fmla="*/ 8144871 h 8539514"/>
              <a:gd name="connsiteX51" fmla="*/ 3376246 w 10168988"/>
              <a:gd name="connsiteY51" fmla="*/ 8032330 h 8539514"/>
              <a:gd name="connsiteX52" fmla="*/ 3404381 w 10168988"/>
              <a:gd name="connsiteY52" fmla="*/ 7947924 h 8539514"/>
              <a:gd name="connsiteX53" fmla="*/ 3474720 w 10168988"/>
              <a:gd name="connsiteY53" fmla="*/ 7793179 h 8539514"/>
              <a:gd name="connsiteX54" fmla="*/ 3559126 w 10168988"/>
              <a:gd name="connsiteY54" fmla="*/ 7483690 h 8539514"/>
              <a:gd name="connsiteX55" fmla="*/ 3573193 w 10168988"/>
              <a:gd name="connsiteY55" fmla="*/ 7328945 h 8539514"/>
              <a:gd name="connsiteX56" fmla="*/ 3601329 w 10168988"/>
              <a:gd name="connsiteY56" fmla="*/ 7117930 h 8539514"/>
              <a:gd name="connsiteX57" fmla="*/ 3587261 w 10168988"/>
              <a:gd name="connsiteY57" fmla="*/ 7005388 h 8539514"/>
              <a:gd name="connsiteX58" fmla="*/ 3559126 w 10168988"/>
              <a:gd name="connsiteY58" fmla="*/ 6527087 h 8539514"/>
              <a:gd name="connsiteX59" fmla="*/ 3615396 w 10168988"/>
              <a:gd name="connsiteY59" fmla="*/ 6034717 h 8539514"/>
              <a:gd name="connsiteX60" fmla="*/ 3671667 w 10168988"/>
              <a:gd name="connsiteY60" fmla="*/ 5908108 h 8539514"/>
              <a:gd name="connsiteX61" fmla="*/ 3699803 w 10168988"/>
              <a:gd name="connsiteY61" fmla="*/ 5879973 h 8539514"/>
              <a:gd name="connsiteX62" fmla="*/ 3727938 w 10168988"/>
              <a:gd name="connsiteY62" fmla="*/ 5823702 h 8539514"/>
              <a:gd name="connsiteX63" fmla="*/ 3784209 w 10168988"/>
              <a:gd name="connsiteY63" fmla="*/ 5767431 h 8539514"/>
              <a:gd name="connsiteX64" fmla="*/ 3812344 w 10168988"/>
              <a:gd name="connsiteY64" fmla="*/ 5683025 h 8539514"/>
              <a:gd name="connsiteX65" fmla="*/ 3826412 w 10168988"/>
              <a:gd name="connsiteY65" fmla="*/ 5640822 h 8539514"/>
              <a:gd name="connsiteX66" fmla="*/ 3868615 w 10168988"/>
              <a:gd name="connsiteY66" fmla="*/ 5598619 h 8539514"/>
              <a:gd name="connsiteX67" fmla="*/ 3924886 w 10168988"/>
              <a:gd name="connsiteY67" fmla="*/ 5528281 h 8539514"/>
              <a:gd name="connsiteX68" fmla="*/ 3967089 w 10168988"/>
              <a:gd name="connsiteY68" fmla="*/ 5514213 h 8539514"/>
              <a:gd name="connsiteX69" fmla="*/ 3962546 w 10168988"/>
              <a:gd name="connsiteY69" fmla="*/ 5392146 h 8539514"/>
              <a:gd name="connsiteX70" fmla="*/ 3882683 w 10168988"/>
              <a:gd name="connsiteY70" fmla="*/ 5331333 h 8539514"/>
              <a:gd name="connsiteX71" fmla="*/ 3693673 w 10168988"/>
              <a:gd name="connsiteY71" fmla="*/ 4666976 h 8539514"/>
              <a:gd name="connsiteX72" fmla="*/ 3702050 w 10168988"/>
              <a:gd name="connsiteY72" fmla="*/ 4420108 h 8539514"/>
              <a:gd name="connsiteX73" fmla="*/ 3961618 w 10168988"/>
              <a:gd name="connsiteY73" fmla="*/ 3640474 h 8539514"/>
              <a:gd name="connsiteX74" fmla="*/ 3965721 w 10168988"/>
              <a:gd name="connsiteY74" fmla="*/ 3583544 h 8539514"/>
              <a:gd name="connsiteX75" fmla="*/ 4029710 w 10168988"/>
              <a:gd name="connsiteY75" fmla="*/ 3577854 h 8539514"/>
              <a:gd name="connsiteX76" fmla="*/ 5201089 w 10168988"/>
              <a:gd name="connsiteY76" fmla="*/ 2927565 h 8539514"/>
              <a:gd name="connsiteX77" fmla="*/ 6404683 w 10168988"/>
              <a:gd name="connsiteY77" fmla="*/ 3580808 h 8539514"/>
              <a:gd name="connsiteX78" fmla="*/ 6463909 w 10168988"/>
              <a:gd name="connsiteY78" fmla="*/ 3652954 h 8539514"/>
              <a:gd name="connsiteX79" fmla="*/ 6689431 w 10168988"/>
              <a:gd name="connsiteY79" fmla="*/ 4251442 h 8539514"/>
              <a:gd name="connsiteX80" fmla="*/ 6688773 w 10168988"/>
              <a:gd name="connsiteY80" fmla="*/ 4940466 h 8539514"/>
              <a:gd name="connsiteX81" fmla="*/ 6465935 w 10168988"/>
              <a:gd name="connsiteY81" fmla="*/ 5376271 h 8539514"/>
              <a:gd name="connsiteX82" fmla="*/ 6461394 w 10168988"/>
              <a:gd name="connsiteY82" fmla="*/ 5443874 h 8539514"/>
              <a:gd name="connsiteX83" fmla="*/ 6732953 w 10168988"/>
              <a:gd name="connsiteY83" fmla="*/ 7494631 h 8539514"/>
              <a:gd name="connsiteX84" fmla="*/ 8120184 w 10168988"/>
              <a:gd name="connsiteY84" fmla="*/ 8361944 h 8539514"/>
              <a:gd name="connsiteX85" fmla="*/ 9967546 w 10168988"/>
              <a:gd name="connsiteY85" fmla="*/ 8102473 h 8539514"/>
              <a:gd name="connsiteX86" fmla="*/ 10152575 w 10168988"/>
              <a:gd name="connsiteY86" fmla="*/ 627839 h 8539514"/>
              <a:gd name="connsiteX87" fmla="*/ 3896750 w 10168988"/>
              <a:gd name="connsiteY87" fmla="*/ 393573 h 8539514"/>
              <a:gd name="connsiteX88" fmla="*/ 3854547 w 10168988"/>
              <a:gd name="connsiteY88" fmla="*/ 379505 h 8539514"/>
              <a:gd name="connsiteX89" fmla="*/ 3432516 w 10168988"/>
              <a:gd name="connsiteY89" fmla="*/ 379505 h 8539514"/>
              <a:gd name="connsiteX90" fmla="*/ 3263704 w 10168988"/>
              <a:gd name="connsiteY90" fmla="*/ 407641 h 8539514"/>
              <a:gd name="connsiteX91" fmla="*/ 2982350 w 10168988"/>
              <a:gd name="connsiteY91" fmla="*/ 421708 h 8539514"/>
              <a:gd name="connsiteX92" fmla="*/ 2799470 w 10168988"/>
              <a:gd name="connsiteY92" fmla="*/ 435776 h 8539514"/>
              <a:gd name="connsiteX93" fmla="*/ 2433710 w 10168988"/>
              <a:gd name="connsiteY93" fmla="*/ 492047 h 8539514"/>
              <a:gd name="connsiteX94" fmla="*/ 1491175 w 10168988"/>
              <a:gd name="connsiteY94" fmla="*/ 520182 h 8539514"/>
              <a:gd name="connsiteX95" fmla="*/ 1406769 w 10168988"/>
              <a:gd name="connsiteY95" fmla="*/ 534250 h 8539514"/>
              <a:gd name="connsiteX96" fmla="*/ 1364566 w 10168988"/>
              <a:gd name="connsiteY96" fmla="*/ 548317 h 8539514"/>
              <a:gd name="connsiteX97" fmla="*/ 1237956 w 10168988"/>
              <a:gd name="connsiteY97" fmla="*/ 562385 h 8539514"/>
              <a:gd name="connsiteX98" fmla="*/ 1083212 w 10168988"/>
              <a:gd name="connsiteY98" fmla="*/ 590521 h 8539514"/>
              <a:gd name="connsiteX99" fmla="*/ 970670 w 10168988"/>
              <a:gd name="connsiteY99" fmla="*/ 604588 h 8539514"/>
              <a:gd name="connsiteX100" fmla="*/ 858129 w 10168988"/>
              <a:gd name="connsiteY100" fmla="*/ 632724 h 8539514"/>
              <a:gd name="connsiteX101" fmla="*/ 858129 w 10168988"/>
              <a:gd name="connsiteY101" fmla="*/ 646791 h 8539514"/>
              <a:gd name="connsiteX102" fmla="*/ 858129 w 10168988"/>
              <a:gd name="connsiteY102" fmla="*/ 646791 h 8539514"/>
              <a:gd name="connsiteX0" fmla="*/ 900332 w 10168988"/>
              <a:gd name="connsiteY0" fmla="*/ 624128 h 8544986"/>
              <a:gd name="connsiteX1" fmla="*/ 900332 w 10168988"/>
              <a:gd name="connsiteY1" fmla="*/ 624128 h 8544986"/>
              <a:gd name="connsiteX2" fmla="*/ 759655 w 10168988"/>
              <a:gd name="connsiteY2" fmla="*/ 666331 h 8544986"/>
              <a:gd name="connsiteX3" fmla="*/ 548640 w 10168988"/>
              <a:gd name="connsiteY3" fmla="*/ 821076 h 8544986"/>
              <a:gd name="connsiteX4" fmla="*/ 450166 w 10168988"/>
              <a:gd name="connsiteY4" fmla="*/ 891414 h 8544986"/>
              <a:gd name="connsiteX5" fmla="*/ 393895 w 10168988"/>
              <a:gd name="connsiteY5" fmla="*/ 947685 h 8544986"/>
              <a:gd name="connsiteX6" fmla="*/ 239150 w 10168988"/>
              <a:gd name="connsiteY6" fmla="*/ 1074294 h 8544986"/>
              <a:gd name="connsiteX7" fmla="*/ 182880 w 10168988"/>
              <a:gd name="connsiteY7" fmla="*/ 1158700 h 8544986"/>
              <a:gd name="connsiteX8" fmla="*/ 168812 w 10168988"/>
              <a:gd name="connsiteY8" fmla="*/ 1214971 h 8544986"/>
              <a:gd name="connsiteX9" fmla="*/ 126609 w 10168988"/>
              <a:gd name="connsiteY9" fmla="*/ 1327513 h 8544986"/>
              <a:gd name="connsiteX10" fmla="*/ 98473 w 10168988"/>
              <a:gd name="connsiteY10" fmla="*/ 1524460 h 8544986"/>
              <a:gd name="connsiteX11" fmla="*/ 14067 w 10168988"/>
              <a:gd name="connsiteY11" fmla="*/ 2073100 h 8544986"/>
              <a:gd name="connsiteX12" fmla="*/ 0 w 10168988"/>
              <a:gd name="connsiteY12" fmla="*/ 2678011 h 8544986"/>
              <a:gd name="connsiteX13" fmla="*/ 14067 w 10168988"/>
              <a:gd name="connsiteY13" fmla="*/ 2748349 h 8544986"/>
              <a:gd name="connsiteX14" fmla="*/ 42203 w 10168988"/>
              <a:gd name="connsiteY14" fmla="*/ 2818688 h 8544986"/>
              <a:gd name="connsiteX15" fmla="*/ 56270 w 10168988"/>
              <a:gd name="connsiteY15" fmla="*/ 3015636 h 8544986"/>
              <a:gd name="connsiteX16" fmla="*/ 98473 w 10168988"/>
              <a:gd name="connsiteY16" fmla="*/ 3240719 h 8544986"/>
              <a:gd name="connsiteX17" fmla="*/ 126609 w 10168988"/>
              <a:gd name="connsiteY17" fmla="*/ 3437666 h 8544986"/>
              <a:gd name="connsiteX18" fmla="*/ 168812 w 10168988"/>
              <a:gd name="connsiteY18" fmla="*/ 3873765 h 8544986"/>
              <a:gd name="connsiteX19" fmla="*/ 182880 w 10168988"/>
              <a:gd name="connsiteY19" fmla="*/ 3944103 h 8544986"/>
              <a:gd name="connsiteX20" fmla="*/ 267286 w 10168988"/>
              <a:gd name="connsiteY20" fmla="*/ 4394269 h 8544986"/>
              <a:gd name="connsiteX21" fmla="*/ 281353 w 10168988"/>
              <a:gd name="connsiteY21" fmla="*/ 4520879 h 8544986"/>
              <a:gd name="connsiteX22" fmla="*/ 309489 w 10168988"/>
              <a:gd name="connsiteY22" fmla="*/ 4900706 h 8544986"/>
              <a:gd name="connsiteX23" fmla="*/ 281353 w 10168988"/>
              <a:gd name="connsiteY23" fmla="*/ 5379008 h 8544986"/>
              <a:gd name="connsiteX24" fmla="*/ 253218 w 10168988"/>
              <a:gd name="connsiteY24" fmla="*/ 5561888 h 8544986"/>
              <a:gd name="connsiteX25" fmla="*/ 239150 w 10168988"/>
              <a:gd name="connsiteY25" fmla="*/ 5885445 h 8544986"/>
              <a:gd name="connsiteX26" fmla="*/ 225083 w 10168988"/>
              <a:gd name="connsiteY26" fmla="*/ 5955783 h 8544986"/>
              <a:gd name="connsiteX27" fmla="*/ 211015 w 10168988"/>
              <a:gd name="connsiteY27" fmla="*/ 6194934 h 8544986"/>
              <a:gd name="connsiteX28" fmla="*/ 225083 w 10168988"/>
              <a:gd name="connsiteY28" fmla="*/ 6884251 h 8544986"/>
              <a:gd name="connsiteX29" fmla="*/ 267286 w 10168988"/>
              <a:gd name="connsiteY29" fmla="*/ 7109334 h 8544986"/>
              <a:gd name="connsiteX30" fmla="*/ 309489 w 10168988"/>
              <a:gd name="connsiteY30" fmla="*/ 7292214 h 8544986"/>
              <a:gd name="connsiteX31" fmla="*/ 351692 w 10168988"/>
              <a:gd name="connsiteY31" fmla="*/ 7404756 h 8544986"/>
              <a:gd name="connsiteX32" fmla="*/ 393895 w 10168988"/>
              <a:gd name="connsiteY32" fmla="*/ 7587636 h 8544986"/>
              <a:gd name="connsiteX33" fmla="*/ 407963 w 10168988"/>
              <a:gd name="connsiteY33" fmla="*/ 7742380 h 8544986"/>
              <a:gd name="connsiteX34" fmla="*/ 422030 w 10168988"/>
              <a:gd name="connsiteY34" fmla="*/ 7798651 h 8544986"/>
              <a:gd name="connsiteX35" fmla="*/ 520504 w 10168988"/>
              <a:gd name="connsiteY35" fmla="*/ 8009666 h 8544986"/>
              <a:gd name="connsiteX36" fmla="*/ 548640 w 10168988"/>
              <a:gd name="connsiteY36" fmla="*/ 8037802 h 8544986"/>
              <a:gd name="connsiteX37" fmla="*/ 633046 w 10168988"/>
              <a:gd name="connsiteY37" fmla="*/ 8136276 h 8544986"/>
              <a:gd name="connsiteX38" fmla="*/ 731520 w 10168988"/>
              <a:gd name="connsiteY38" fmla="*/ 8248817 h 8544986"/>
              <a:gd name="connsiteX39" fmla="*/ 829993 w 10168988"/>
              <a:gd name="connsiteY39" fmla="*/ 8291020 h 8544986"/>
              <a:gd name="connsiteX40" fmla="*/ 984738 w 10168988"/>
              <a:gd name="connsiteY40" fmla="*/ 8375426 h 8544986"/>
              <a:gd name="connsiteX41" fmla="*/ 1153550 w 10168988"/>
              <a:gd name="connsiteY41" fmla="*/ 8431697 h 8544986"/>
              <a:gd name="connsiteX42" fmla="*/ 1280160 w 10168988"/>
              <a:gd name="connsiteY42" fmla="*/ 8473900 h 8544986"/>
              <a:gd name="connsiteX43" fmla="*/ 1702190 w 10168988"/>
              <a:gd name="connsiteY43" fmla="*/ 8502036 h 8544986"/>
              <a:gd name="connsiteX44" fmla="*/ 1758461 w 10168988"/>
              <a:gd name="connsiteY44" fmla="*/ 8530171 h 8544986"/>
              <a:gd name="connsiteX45" fmla="*/ 2602523 w 10168988"/>
              <a:gd name="connsiteY45" fmla="*/ 8516103 h 8544986"/>
              <a:gd name="connsiteX46" fmla="*/ 2715064 w 10168988"/>
              <a:gd name="connsiteY46" fmla="*/ 8502036 h 8544986"/>
              <a:gd name="connsiteX47" fmla="*/ 2869809 w 10168988"/>
              <a:gd name="connsiteY47" fmla="*/ 8487968 h 8544986"/>
              <a:gd name="connsiteX48" fmla="*/ 3137095 w 10168988"/>
              <a:gd name="connsiteY48" fmla="*/ 8333223 h 8544986"/>
              <a:gd name="connsiteX49" fmla="*/ 3221501 w 10168988"/>
              <a:gd name="connsiteY49" fmla="*/ 8248817 h 8544986"/>
              <a:gd name="connsiteX50" fmla="*/ 3291840 w 10168988"/>
              <a:gd name="connsiteY50" fmla="*/ 8150343 h 8544986"/>
              <a:gd name="connsiteX51" fmla="*/ 3376246 w 10168988"/>
              <a:gd name="connsiteY51" fmla="*/ 8037802 h 8544986"/>
              <a:gd name="connsiteX52" fmla="*/ 3404381 w 10168988"/>
              <a:gd name="connsiteY52" fmla="*/ 7953396 h 8544986"/>
              <a:gd name="connsiteX53" fmla="*/ 3474720 w 10168988"/>
              <a:gd name="connsiteY53" fmla="*/ 7798651 h 8544986"/>
              <a:gd name="connsiteX54" fmla="*/ 3559126 w 10168988"/>
              <a:gd name="connsiteY54" fmla="*/ 7489162 h 8544986"/>
              <a:gd name="connsiteX55" fmla="*/ 3573193 w 10168988"/>
              <a:gd name="connsiteY55" fmla="*/ 7334417 h 8544986"/>
              <a:gd name="connsiteX56" fmla="*/ 3601329 w 10168988"/>
              <a:gd name="connsiteY56" fmla="*/ 7123402 h 8544986"/>
              <a:gd name="connsiteX57" fmla="*/ 3587261 w 10168988"/>
              <a:gd name="connsiteY57" fmla="*/ 7010860 h 8544986"/>
              <a:gd name="connsiteX58" fmla="*/ 3559126 w 10168988"/>
              <a:gd name="connsiteY58" fmla="*/ 6532559 h 8544986"/>
              <a:gd name="connsiteX59" fmla="*/ 3615396 w 10168988"/>
              <a:gd name="connsiteY59" fmla="*/ 6040189 h 8544986"/>
              <a:gd name="connsiteX60" fmla="*/ 3671667 w 10168988"/>
              <a:gd name="connsiteY60" fmla="*/ 5913580 h 8544986"/>
              <a:gd name="connsiteX61" fmla="*/ 3699803 w 10168988"/>
              <a:gd name="connsiteY61" fmla="*/ 5885445 h 8544986"/>
              <a:gd name="connsiteX62" fmla="*/ 3727938 w 10168988"/>
              <a:gd name="connsiteY62" fmla="*/ 5829174 h 8544986"/>
              <a:gd name="connsiteX63" fmla="*/ 3784209 w 10168988"/>
              <a:gd name="connsiteY63" fmla="*/ 5772903 h 8544986"/>
              <a:gd name="connsiteX64" fmla="*/ 3812344 w 10168988"/>
              <a:gd name="connsiteY64" fmla="*/ 5688497 h 8544986"/>
              <a:gd name="connsiteX65" fmla="*/ 3826412 w 10168988"/>
              <a:gd name="connsiteY65" fmla="*/ 5646294 h 8544986"/>
              <a:gd name="connsiteX66" fmla="*/ 3868615 w 10168988"/>
              <a:gd name="connsiteY66" fmla="*/ 5604091 h 8544986"/>
              <a:gd name="connsiteX67" fmla="*/ 3924886 w 10168988"/>
              <a:gd name="connsiteY67" fmla="*/ 5533753 h 8544986"/>
              <a:gd name="connsiteX68" fmla="*/ 3967089 w 10168988"/>
              <a:gd name="connsiteY68" fmla="*/ 5519685 h 8544986"/>
              <a:gd name="connsiteX69" fmla="*/ 3962546 w 10168988"/>
              <a:gd name="connsiteY69" fmla="*/ 5397618 h 8544986"/>
              <a:gd name="connsiteX70" fmla="*/ 3882683 w 10168988"/>
              <a:gd name="connsiteY70" fmla="*/ 5336805 h 8544986"/>
              <a:gd name="connsiteX71" fmla="*/ 3693673 w 10168988"/>
              <a:gd name="connsiteY71" fmla="*/ 4672448 h 8544986"/>
              <a:gd name="connsiteX72" fmla="*/ 3702050 w 10168988"/>
              <a:gd name="connsiteY72" fmla="*/ 4425580 h 8544986"/>
              <a:gd name="connsiteX73" fmla="*/ 3961618 w 10168988"/>
              <a:gd name="connsiteY73" fmla="*/ 3645946 h 8544986"/>
              <a:gd name="connsiteX74" fmla="*/ 3965721 w 10168988"/>
              <a:gd name="connsiteY74" fmla="*/ 3589016 h 8544986"/>
              <a:gd name="connsiteX75" fmla="*/ 4029710 w 10168988"/>
              <a:gd name="connsiteY75" fmla="*/ 3583326 h 8544986"/>
              <a:gd name="connsiteX76" fmla="*/ 5201089 w 10168988"/>
              <a:gd name="connsiteY76" fmla="*/ 2933037 h 8544986"/>
              <a:gd name="connsiteX77" fmla="*/ 6404683 w 10168988"/>
              <a:gd name="connsiteY77" fmla="*/ 3586280 h 8544986"/>
              <a:gd name="connsiteX78" fmla="*/ 6463909 w 10168988"/>
              <a:gd name="connsiteY78" fmla="*/ 3658426 h 8544986"/>
              <a:gd name="connsiteX79" fmla="*/ 6689431 w 10168988"/>
              <a:gd name="connsiteY79" fmla="*/ 4256914 h 8544986"/>
              <a:gd name="connsiteX80" fmla="*/ 6688773 w 10168988"/>
              <a:gd name="connsiteY80" fmla="*/ 4945938 h 8544986"/>
              <a:gd name="connsiteX81" fmla="*/ 6465935 w 10168988"/>
              <a:gd name="connsiteY81" fmla="*/ 5381743 h 8544986"/>
              <a:gd name="connsiteX82" fmla="*/ 6461394 w 10168988"/>
              <a:gd name="connsiteY82" fmla="*/ 5449346 h 8544986"/>
              <a:gd name="connsiteX83" fmla="*/ 6732953 w 10168988"/>
              <a:gd name="connsiteY83" fmla="*/ 7500103 h 8544986"/>
              <a:gd name="connsiteX84" fmla="*/ 8120184 w 10168988"/>
              <a:gd name="connsiteY84" fmla="*/ 8367416 h 8544986"/>
              <a:gd name="connsiteX85" fmla="*/ 9967546 w 10168988"/>
              <a:gd name="connsiteY85" fmla="*/ 8107945 h 8544986"/>
              <a:gd name="connsiteX86" fmla="*/ 10152575 w 10168988"/>
              <a:gd name="connsiteY86" fmla="*/ 633311 h 8544986"/>
              <a:gd name="connsiteX87" fmla="*/ 3854547 w 10168988"/>
              <a:gd name="connsiteY87" fmla="*/ 384977 h 8544986"/>
              <a:gd name="connsiteX88" fmla="*/ 3432516 w 10168988"/>
              <a:gd name="connsiteY88" fmla="*/ 384977 h 8544986"/>
              <a:gd name="connsiteX89" fmla="*/ 3263704 w 10168988"/>
              <a:gd name="connsiteY89" fmla="*/ 413113 h 8544986"/>
              <a:gd name="connsiteX90" fmla="*/ 2982350 w 10168988"/>
              <a:gd name="connsiteY90" fmla="*/ 427180 h 8544986"/>
              <a:gd name="connsiteX91" fmla="*/ 2799470 w 10168988"/>
              <a:gd name="connsiteY91" fmla="*/ 441248 h 8544986"/>
              <a:gd name="connsiteX92" fmla="*/ 2433710 w 10168988"/>
              <a:gd name="connsiteY92" fmla="*/ 497519 h 8544986"/>
              <a:gd name="connsiteX93" fmla="*/ 1491175 w 10168988"/>
              <a:gd name="connsiteY93" fmla="*/ 525654 h 8544986"/>
              <a:gd name="connsiteX94" fmla="*/ 1406769 w 10168988"/>
              <a:gd name="connsiteY94" fmla="*/ 539722 h 8544986"/>
              <a:gd name="connsiteX95" fmla="*/ 1364566 w 10168988"/>
              <a:gd name="connsiteY95" fmla="*/ 553789 h 8544986"/>
              <a:gd name="connsiteX96" fmla="*/ 1237956 w 10168988"/>
              <a:gd name="connsiteY96" fmla="*/ 567857 h 8544986"/>
              <a:gd name="connsiteX97" fmla="*/ 1083212 w 10168988"/>
              <a:gd name="connsiteY97" fmla="*/ 595993 h 8544986"/>
              <a:gd name="connsiteX98" fmla="*/ 970670 w 10168988"/>
              <a:gd name="connsiteY98" fmla="*/ 610060 h 8544986"/>
              <a:gd name="connsiteX99" fmla="*/ 858129 w 10168988"/>
              <a:gd name="connsiteY99" fmla="*/ 638196 h 8544986"/>
              <a:gd name="connsiteX100" fmla="*/ 858129 w 10168988"/>
              <a:gd name="connsiteY100" fmla="*/ 652263 h 8544986"/>
              <a:gd name="connsiteX101" fmla="*/ 858129 w 10168988"/>
              <a:gd name="connsiteY101" fmla="*/ 652263 h 8544986"/>
              <a:gd name="connsiteX0" fmla="*/ 900332 w 10168988"/>
              <a:gd name="connsiteY0" fmla="*/ 625371 h 8546229"/>
              <a:gd name="connsiteX1" fmla="*/ 900332 w 10168988"/>
              <a:gd name="connsiteY1" fmla="*/ 625371 h 8546229"/>
              <a:gd name="connsiteX2" fmla="*/ 759655 w 10168988"/>
              <a:gd name="connsiteY2" fmla="*/ 667574 h 8546229"/>
              <a:gd name="connsiteX3" fmla="*/ 548640 w 10168988"/>
              <a:gd name="connsiteY3" fmla="*/ 822319 h 8546229"/>
              <a:gd name="connsiteX4" fmla="*/ 450166 w 10168988"/>
              <a:gd name="connsiteY4" fmla="*/ 892657 h 8546229"/>
              <a:gd name="connsiteX5" fmla="*/ 393895 w 10168988"/>
              <a:gd name="connsiteY5" fmla="*/ 948928 h 8546229"/>
              <a:gd name="connsiteX6" fmla="*/ 239150 w 10168988"/>
              <a:gd name="connsiteY6" fmla="*/ 1075537 h 8546229"/>
              <a:gd name="connsiteX7" fmla="*/ 182880 w 10168988"/>
              <a:gd name="connsiteY7" fmla="*/ 1159943 h 8546229"/>
              <a:gd name="connsiteX8" fmla="*/ 168812 w 10168988"/>
              <a:gd name="connsiteY8" fmla="*/ 1216214 h 8546229"/>
              <a:gd name="connsiteX9" fmla="*/ 126609 w 10168988"/>
              <a:gd name="connsiteY9" fmla="*/ 1328756 h 8546229"/>
              <a:gd name="connsiteX10" fmla="*/ 98473 w 10168988"/>
              <a:gd name="connsiteY10" fmla="*/ 1525703 h 8546229"/>
              <a:gd name="connsiteX11" fmla="*/ 14067 w 10168988"/>
              <a:gd name="connsiteY11" fmla="*/ 2074343 h 8546229"/>
              <a:gd name="connsiteX12" fmla="*/ 0 w 10168988"/>
              <a:gd name="connsiteY12" fmla="*/ 2679254 h 8546229"/>
              <a:gd name="connsiteX13" fmla="*/ 14067 w 10168988"/>
              <a:gd name="connsiteY13" fmla="*/ 2749592 h 8546229"/>
              <a:gd name="connsiteX14" fmla="*/ 42203 w 10168988"/>
              <a:gd name="connsiteY14" fmla="*/ 2819931 h 8546229"/>
              <a:gd name="connsiteX15" fmla="*/ 56270 w 10168988"/>
              <a:gd name="connsiteY15" fmla="*/ 3016879 h 8546229"/>
              <a:gd name="connsiteX16" fmla="*/ 98473 w 10168988"/>
              <a:gd name="connsiteY16" fmla="*/ 3241962 h 8546229"/>
              <a:gd name="connsiteX17" fmla="*/ 126609 w 10168988"/>
              <a:gd name="connsiteY17" fmla="*/ 3438909 h 8546229"/>
              <a:gd name="connsiteX18" fmla="*/ 168812 w 10168988"/>
              <a:gd name="connsiteY18" fmla="*/ 3875008 h 8546229"/>
              <a:gd name="connsiteX19" fmla="*/ 182880 w 10168988"/>
              <a:gd name="connsiteY19" fmla="*/ 3945346 h 8546229"/>
              <a:gd name="connsiteX20" fmla="*/ 267286 w 10168988"/>
              <a:gd name="connsiteY20" fmla="*/ 4395512 h 8546229"/>
              <a:gd name="connsiteX21" fmla="*/ 281353 w 10168988"/>
              <a:gd name="connsiteY21" fmla="*/ 4522122 h 8546229"/>
              <a:gd name="connsiteX22" fmla="*/ 309489 w 10168988"/>
              <a:gd name="connsiteY22" fmla="*/ 4901949 h 8546229"/>
              <a:gd name="connsiteX23" fmla="*/ 281353 w 10168988"/>
              <a:gd name="connsiteY23" fmla="*/ 5380251 h 8546229"/>
              <a:gd name="connsiteX24" fmla="*/ 253218 w 10168988"/>
              <a:gd name="connsiteY24" fmla="*/ 5563131 h 8546229"/>
              <a:gd name="connsiteX25" fmla="*/ 239150 w 10168988"/>
              <a:gd name="connsiteY25" fmla="*/ 5886688 h 8546229"/>
              <a:gd name="connsiteX26" fmla="*/ 225083 w 10168988"/>
              <a:gd name="connsiteY26" fmla="*/ 5957026 h 8546229"/>
              <a:gd name="connsiteX27" fmla="*/ 211015 w 10168988"/>
              <a:gd name="connsiteY27" fmla="*/ 6196177 h 8546229"/>
              <a:gd name="connsiteX28" fmla="*/ 225083 w 10168988"/>
              <a:gd name="connsiteY28" fmla="*/ 6885494 h 8546229"/>
              <a:gd name="connsiteX29" fmla="*/ 267286 w 10168988"/>
              <a:gd name="connsiteY29" fmla="*/ 7110577 h 8546229"/>
              <a:gd name="connsiteX30" fmla="*/ 309489 w 10168988"/>
              <a:gd name="connsiteY30" fmla="*/ 7293457 h 8546229"/>
              <a:gd name="connsiteX31" fmla="*/ 351692 w 10168988"/>
              <a:gd name="connsiteY31" fmla="*/ 7405999 h 8546229"/>
              <a:gd name="connsiteX32" fmla="*/ 393895 w 10168988"/>
              <a:gd name="connsiteY32" fmla="*/ 7588879 h 8546229"/>
              <a:gd name="connsiteX33" fmla="*/ 407963 w 10168988"/>
              <a:gd name="connsiteY33" fmla="*/ 7743623 h 8546229"/>
              <a:gd name="connsiteX34" fmla="*/ 422030 w 10168988"/>
              <a:gd name="connsiteY34" fmla="*/ 7799894 h 8546229"/>
              <a:gd name="connsiteX35" fmla="*/ 520504 w 10168988"/>
              <a:gd name="connsiteY35" fmla="*/ 8010909 h 8546229"/>
              <a:gd name="connsiteX36" fmla="*/ 548640 w 10168988"/>
              <a:gd name="connsiteY36" fmla="*/ 8039045 h 8546229"/>
              <a:gd name="connsiteX37" fmla="*/ 633046 w 10168988"/>
              <a:gd name="connsiteY37" fmla="*/ 8137519 h 8546229"/>
              <a:gd name="connsiteX38" fmla="*/ 731520 w 10168988"/>
              <a:gd name="connsiteY38" fmla="*/ 8250060 h 8546229"/>
              <a:gd name="connsiteX39" fmla="*/ 829993 w 10168988"/>
              <a:gd name="connsiteY39" fmla="*/ 8292263 h 8546229"/>
              <a:gd name="connsiteX40" fmla="*/ 984738 w 10168988"/>
              <a:gd name="connsiteY40" fmla="*/ 8376669 h 8546229"/>
              <a:gd name="connsiteX41" fmla="*/ 1153550 w 10168988"/>
              <a:gd name="connsiteY41" fmla="*/ 8432940 h 8546229"/>
              <a:gd name="connsiteX42" fmla="*/ 1280160 w 10168988"/>
              <a:gd name="connsiteY42" fmla="*/ 8475143 h 8546229"/>
              <a:gd name="connsiteX43" fmla="*/ 1702190 w 10168988"/>
              <a:gd name="connsiteY43" fmla="*/ 8503279 h 8546229"/>
              <a:gd name="connsiteX44" fmla="*/ 1758461 w 10168988"/>
              <a:gd name="connsiteY44" fmla="*/ 8531414 h 8546229"/>
              <a:gd name="connsiteX45" fmla="*/ 2602523 w 10168988"/>
              <a:gd name="connsiteY45" fmla="*/ 8517346 h 8546229"/>
              <a:gd name="connsiteX46" fmla="*/ 2715064 w 10168988"/>
              <a:gd name="connsiteY46" fmla="*/ 8503279 h 8546229"/>
              <a:gd name="connsiteX47" fmla="*/ 2869809 w 10168988"/>
              <a:gd name="connsiteY47" fmla="*/ 8489211 h 8546229"/>
              <a:gd name="connsiteX48" fmla="*/ 3137095 w 10168988"/>
              <a:gd name="connsiteY48" fmla="*/ 8334466 h 8546229"/>
              <a:gd name="connsiteX49" fmla="*/ 3221501 w 10168988"/>
              <a:gd name="connsiteY49" fmla="*/ 8250060 h 8546229"/>
              <a:gd name="connsiteX50" fmla="*/ 3291840 w 10168988"/>
              <a:gd name="connsiteY50" fmla="*/ 8151586 h 8546229"/>
              <a:gd name="connsiteX51" fmla="*/ 3376246 w 10168988"/>
              <a:gd name="connsiteY51" fmla="*/ 8039045 h 8546229"/>
              <a:gd name="connsiteX52" fmla="*/ 3404381 w 10168988"/>
              <a:gd name="connsiteY52" fmla="*/ 7954639 h 8546229"/>
              <a:gd name="connsiteX53" fmla="*/ 3474720 w 10168988"/>
              <a:gd name="connsiteY53" fmla="*/ 7799894 h 8546229"/>
              <a:gd name="connsiteX54" fmla="*/ 3559126 w 10168988"/>
              <a:gd name="connsiteY54" fmla="*/ 7490405 h 8546229"/>
              <a:gd name="connsiteX55" fmla="*/ 3573193 w 10168988"/>
              <a:gd name="connsiteY55" fmla="*/ 7335660 h 8546229"/>
              <a:gd name="connsiteX56" fmla="*/ 3601329 w 10168988"/>
              <a:gd name="connsiteY56" fmla="*/ 7124645 h 8546229"/>
              <a:gd name="connsiteX57" fmla="*/ 3587261 w 10168988"/>
              <a:gd name="connsiteY57" fmla="*/ 7012103 h 8546229"/>
              <a:gd name="connsiteX58" fmla="*/ 3559126 w 10168988"/>
              <a:gd name="connsiteY58" fmla="*/ 6533802 h 8546229"/>
              <a:gd name="connsiteX59" fmla="*/ 3615396 w 10168988"/>
              <a:gd name="connsiteY59" fmla="*/ 6041432 h 8546229"/>
              <a:gd name="connsiteX60" fmla="*/ 3671667 w 10168988"/>
              <a:gd name="connsiteY60" fmla="*/ 5914823 h 8546229"/>
              <a:gd name="connsiteX61" fmla="*/ 3699803 w 10168988"/>
              <a:gd name="connsiteY61" fmla="*/ 5886688 h 8546229"/>
              <a:gd name="connsiteX62" fmla="*/ 3727938 w 10168988"/>
              <a:gd name="connsiteY62" fmla="*/ 5830417 h 8546229"/>
              <a:gd name="connsiteX63" fmla="*/ 3784209 w 10168988"/>
              <a:gd name="connsiteY63" fmla="*/ 5774146 h 8546229"/>
              <a:gd name="connsiteX64" fmla="*/ 3812344 w 10168988"/>
              <a:gd name="connsiteY64" fmla="*/ 5689740 h 8546229"/>
              <a:gd name="connsiteX65" fmla="*/ 3826412 w 10168988"/>
              <a:gd name="connsiteY65" fmla="*/ 5647537 h 8546229"/>
              <a:gd name="connsiteX66" fmla="*/ 3868615 w 10168988"/>
              <a:gd name="connsiteY66" fmla="*/ 5605334 h 8546229"/>
              <a:gd name="connsiteX67" fmla="*/ 3924886 w 10168988"/>
              <a:gd name="connsiteY67" fmla="*/ 5534996 h 8546229"/>
              <a:gd name="connsiteX68" fmla="*/ 3967089 w 10168988"/>
              <a:gd name="connsiteY68" fmla="*/ 5520928 h 8546229"/>
              <a:gd name="connsiteX69" fmla="*/ 3962546 w 10168988"/>
              <a:gd name="connsiteY69" fmla="*/ 5398861 h 8546229"/>
              <a:gd name="connsiteX70" fmla="*/ 3882683 w 10168988"/>
              <a:gd name="connsiteY70" fmla="*/ 5338048 h 8546229"/>
              <a:gd name="connsiteX71" fmla="*/ 3693673 w 10168988"/>
              <a:gd name="connsiteY71" fmla="*/ 4673691 h 8546229"/>
              <a:gd name="connsiteX72" fmla="*/ 3702050 w 10168988"/>
              <a:gd name="connsiteY72" fmla="*/ 4426823 h 8546229"/>
              <a:gd name="connsiteX73" fmla="*/ 3961618 w 10168988"/>
              <a:gd name="connsiteY73" fmla="*/ 3647189 h 8546229"/>
              <a:gd name="connsiteX74" fmla="*/ 3965721 w 10168988"/>
              <a:gd name="connsiteY74" fmla="*/ 3590259 h 8546229"/>
              <a:gd name="connsiteX75" fmla="*/ 4029710 w 10168988"/>
              <a:gd name="connsiteY75" fmla="*/ 3584569 h 8546229"/>
              <a:gd name="connsiteX76" fmla="*/ 5201089 w 10168988"/>
              <a:gd name="connsiteY76" fmla="*/ 2934280 h 8546229"/>
              <a:gd name="connsiteX77" fmla="*/ 6404683 w 10168988"/>
              <a:gd name="connsiteY77" fmla="*/ 3587523 h 8546229"/>
              <a:gd name="connsiteX78" fmla="*/ 6463909 w 10168988"/>
              <a:gd name="connsiteY78" fmla="*/ 3659669 h 8546229"/>
              <a:gd name="connsiteX79" fmla="*/ 6689431 w 10168988"/>
              <a:gd name="connsiteY79" fmla="*/ 4258157 h 8546229"/>
              <a:gd name="connsiteX80" fmla="*/ 6688773 w 10168988"/>
              <a:gd name="connsiteY80" fmla="*/ 4947181 h 8546229"/>
              <a:gd name="connsiteX81" fmla="*/ 6465935 w 10168988"/>
              <a:gd name="connsiteY81" fmla="*/ 5382986 h 8546229"/>
              <a:gd name="connsiteX82" fmla="*/ 6461394 w 10168988"/>
              <a:gd name="connsiteY82" fmla="*/ 5450589 h 8546229"/>
              <a:gd name="connsiteX83" fmla="*/ 6732953 w 10168988"/>
              <a:gd name="connsiteY83" fmla="*/ 7501346 h 8546229"/>
              <a:gd name="connsiteX84" fmla="*/ 8120184 w 10168988"/>
              <a:gd name="connsiteY84" fmla="*/ 8368659 h 8546229"/>
              <a:gd name="connsiteX85" fmla="*/ 9967546 w 10168988"/>
              <a:gd name="connsiteY85" fmla="*/ 8109188 h 8546229"/>
              <a:gd name="connsiteX86" fmla="*/ 10152575 w 10168988"/>
              <a:gd name="connsiteY86" fmla="*/ 634554 h 8546229"/>
              <a:gd name="connsiteX87" fmla="*/ 3432516 w 10168988"/>
              <a:gd name="connsiteY87" fmla="*/ 386220 h 8546229"/>
              <a:gd name="connsiteX88" fmla="*/ 3263704 w 10168988"/>
              <a:gd name="connsiteY88" fmla="*/ 414356 h 8546229"/>
              <a:gd name="connsiteX89" fmla="*/ 2982350 w 10168988"/>
              <a:gd name="connsiteY89" fmla="*/ 428423 h 8546229"/>
              <a:gd name="connsiteX90" fmla="*/ 2799470 w 10168988"/>
              <a:gd name="connsiteY90" fmla="*/ 442491 h 8546229"/>
              <a:gd name="connsiteX91" fmla="*/ 2433710 w 10168988"/>
              <a:gd name="connsiteY91" fmla="*/ 498762 h 8546229"/>
              <a:gd name="connsiteX92" fmla="*/ 1491175 w 10168988"/>
              <a:gd name="connsiteY92" fmla="*/ 526897 h 8546229"/>
              <a:gd name="connsiteX93" fmla="*/ 1406769 w 10168988"/>
              <a:gd name="connsiteY93" fmla="*/ 540965 h 8546229"/>
              <a:gd name="connsiteX94" fmla="*/ 1364566 w 10168988"/>
              <a:gd name="connsiteY94" fmla="*/ 555032 h 8546229"/>
              <a:gd name="connsiteX95" fmla="*/ 1237956 w 10168988"/>
              <a:gd name="connsiteY95" fmla="*/ 569100 h 8546229"/>
              <a:gd name="connsiteX96" fmla="*/ 1083212 w 10168988"/>
              <a:gd name="connsiteY96" fmla="*/ 597236 h 8546229"/>
              <a:gd name="connsiteX97" fmla="*/ 970670 w 10168988"/>
              <a:gd name="connsiteY97" fmla="*/ 611303 h 8546229"/>
              <a:gd name="connsiteX98" fmla="*/ 858129 w 10168988"/>
              <a:gd name="connsiteY98" fmla="*/ 639439 h 8546229"/>
              <a:gd name="connsiteX99" fmla="*/ 858129 w 10168988"/>
              <a:gd name="connsiteY99" fmla="*/ 653506 h 8546229"/>
              <a:gd name="connsiteX100" fmla="*/ 858129 w 10168988"/>
              <a:gd name="connsiteY100" fmla="*/ 653506 h 8546229"/>
              <a:gd name="connsiteX0" fmla="*/ 900332 w 10168988"/>
              <a:gd name="connsiteY0" fmla="*/ 615065 h 8535923"/>
              <a:gd name="connsiteX1" fmla="*/ 900332 w 10168988"/>
              <a:gd name="connsiteY1" fmla="*/ 615065 h 8535923"/>
              <a:gd name="connsiteX2" fmla="*/ 759655 w 10168988"/>
              <a:gd name="connsiteY2" fmla="*/ 657268 h 8535923"/>
              <a:gd name="connsiteX3" fmla="*/ 548640 w 10168988"/>
              <a:gd name="connsiteY3" fmla="*/ 812013 h 8535923"/>
              <a:gd name="connsiteX4" fmla="*/ 450166 w 10168988"/>
              <a:gd name="connsiteY4" fmla="*/ 882351 h 8535923"/>
              <a:gd name="connsiteX5" fmla="*/ 393895 w 10168988"/>
              <a:gd name="connsiteY5" fmla="*/ 938622 h 8535923"/>
              <a:gd name="connsiteX6" fmla="*/ 239150 w 10168988"/>
              <a:gd name="connsiteY6" fmla="*/ 1065231 h 8535923"/>
              <a:gd name="connsiteX7" fmla="*/ 182880 w 10168988"/>
              <a:gd name="connsiteY7" fmla="*/ 1149637 h 8535923"/>
              <a:gd name="connsiteX8" fmla="*/ 168812 w 10168988"/>
              <a:gd name="connsiteY8" fmla="*/ 1205908 h 8535923"/>
              <a:gd name="connsiteX9" fmla="*/ 126609 w 10168988"/>
              <a:gd name="connsiteY9" fmla="*/ 1318450 h 8535923"/>
              <a:gd name="connsiteX10" fmla="*/ 98473 w 10168988"/>
              <a:gd name="connsiteY10" fmla="*/ 1515397 h 8535923"/>
              <a:gd name="connsiteX11" fmla="*/ 14067 w 10168988"/>
              <a:gd name="connsiteY11" fmla="*/ 2064037 h 8535923"/>
              <a:gd name="connsiteX12" fmla="*/ 0 w 10168988"/>
              <a:gd name="connsiteY12" fmla="*/ 2668948 h 8535923"/>
              <a:gd name="connsiteX13" fmla="*/ 14067 w 10168988"/>
              <a:gd name="connsiteY13" fmla="*/ 2739286 h 8535923"/>
              <a:gd name="connsiteX14" fmla="*/ 42203 w 10168988"/>
              <a:gd name="connsiteY14" fmla="*/ 2809625 h 8535923"/>
              <a:gd name="connsiteX15" fmla="*/ 56270 w 10168988"/>
              <a:gd name="connsiteY15" fmla="*/ 3006573 h 8535923"/>
              <a:gd name="connsiteX16" fmla="*/ 98473 w 10168988"/>
              <a:gd name="connsiteY16" fmla="*/ 3231656 h 8535923"/>
              <a:gd name="connsiteX17" fmla="*/ 126609 w 10168988"/>
              <a:gd name="connsiteY17" fmla="*/ 3428603 h 8535923"/>
              <a:gd name="connsiteX18" fmla="*/ 168812 w 10168988"/>
              <a:gd name="connsiteY18" fmla="*/ 3864702 h 8535923"/>
              <a:gd name="connsiteX19" fmla="*/ 182880 w 10168988"/>
              <a:gd name="connsiteY19" fmla="*/ 3935040 h 8535923"/>
              <a:gd name="connsiteX20" fmla="*/ 267286 w 10168988"/>
              <a:gd name="connsiteY20" fmla="*/ 4385206 h 8535923"/>
              <a:gd name="connsiteX21" fmla="*/ 281353 w 10168988"/>
              <a:gd name="connsiteY21" fmla="*/ 4511816 h 8535923"/>
              <a:gd name="connsiteX22" fmla="*/ 309489 w 10168988"/>
              <a:gd name="connsiteY22" fmla="*/ 4891643 h 8535923"/>
              <a:gd name="connsiteX23" fmla="*/ 281353 w 10168988"/>
              <a:gd name="connsiteY23" fmla="*/ 5369945 h 8535923"/>
              <a:gd name="connsiteX24" fmla="*/ 253218 w 10168988"/>
              <a:gd name="connsiteY24" fmla="*/ 5552825 h 8535923"/>
              <a:gd name="connsiteX25" fmla="*/ 239150 w 10168988"/>
              <a:gd name="connsiteY25" fmla="*/ 5876382 h 8535923"/>
              <a:gd name="connsiteX26" fmla="*/ 225083 w 10168988"/>
              <a:gd name="connsiteY26" fmla="*/ 5946720 h 8535923"/>
              <a:gd name="connsiteX27" fmla="*/ 211015 w 10168988"/>
              <a:gd name="connsiteY27" fmla="*/ 6185871 h 8535923"/>
              <a:gd name="connsiteX28" fmla="*/ 225083 w 10168988"/>
              <a:gd name="connsiteY28" fmla="*/ 6875188 h 8535923"/>
              <a:gd name="connsiteX29" fmla="*/ 267286 w 10168988"/>
              <a:gd name="connsiteY29" fmla="*/ 7100271 h 8535923"/>
              <a:gd name="connsiteX30" fmla="*/ 309489 w 10168988"/>
              <a:gd name="connsiteY30" fmla="*/ 7283151 h 8535923"/>
              <a:gd name="connsiteX31" fmla="*/ 351692 w 10168988"/>
              <a:gd name="connsiteY31" fmla="*/ 7395693 h 8535923"/>
              <a:gd name="connsiteX32" fmla="*/ 393895 w 10168988"/>
              <a:gd name="connsiteY32" fmla="*/ 7578573 h 8535923"/>
              <a:gd name="connsiteX33" fmla="*/ 407963 w 10168988"/>
              <a:gd name="connsiteY33" fmla="*/ 7733317 h 8535923"/>
              <a:gd name="connsiteX34" fmla="*/ 422030 w 10168988"/>
              <a:gd name="connsiteY34" fmla="*/ 7789588 h 8535923"/>
              <a:gd name="connsiteX35" fmla="*/ 520504 w 10168988"/>
              <a:gd name="connsiteY35" fmla="*/ 8000603 h 8535923"/>
              <a:gd name="connsiteX36" fmla="*/ 548640 w 10168988"/>
              <a:gd name="connsiteY36" fmla="*/ 8028739 h 8535923"/>
              <a:gd name="connsiteX37" fmla="*/ 633046 w 10168988"/>
              <a:gd name="connsiteY37" fmla="*/ 8127213 h 8535923"/>
              <a:gd name="connsiteX38" fmla="*/ 731520 w 10168988"/>
              <a:gd name="connsiteY38" fmla="*/ 8239754 h 8535923"/>
              <a:gd name="connsiteX39" fmla="*/ 829993 w 10168988"/>
              <a:gd name="connsiteY39" fmla="*/ 8281957 h 8535923"/>
              <a:gd name="connsiteX40" fmla="*/ 984738 w 10168988"/>
              <a:gd name="connsiteY40" fmla="*/ 8366363 h 8535923"/>
              <a:gd name="connsiteX41" fmla="*/ 1153550 w 10168988"/>
              <a:gd name="connsiteY41" fmla="*/ 8422634 h 8535923"/>
              <a:gd name="connsiteX42" fmla="*/ 1280160 w 10168988"/>
              <a:gd name="connsiteY42" fmla="*/ 8464837 h 8535923"/>
              <a:gd name="connsiteX43" fmla="*/ 1702190 w 10168988"/>
              <a:gd name="connsiteY43" fmla="*/ 8492973 h 8535923"/>
              <a:gd name="connsiteX44" fmla="*/ 1758461 w 10168988"/>
              <a:gd name="connsiteY44" fmla="*/ 8521108 h 8535923"/>
              <a:gd name="connsiteX45" fmla="*/ 2602523 w 10168988"/>
              <a:gd name="connsiteY45" fmla="*/ 8507040 h 8535923"/>
              <a:gd name="connsiteX46" fmla="*/ 2715064 w 10168988"/>
              <a:gd name="connsiteY46" fmla="*/ 8492973 h 8535923"/>
              <a:gd name="connsiteX47" fmla="*/ 2869809 w 10168988"/>
              <a:gd name="connsiteY47" fmla="*/ 8478905 h 8535923"/>
              <a:gd name="connsiteX48" fmla="*/ 3137095 w 10168988"/>
              <a:gd name="connsiteY48" fmla="*/ 8324160 h 8535923"/>
              <a:gd name="connsiteX49" fmla="*/ 3221501 w 10168988"/>
              <a:gd name="connsiteY49" fmla="*/ 8239754 h 8535923"/>
              <a:gd name="connsiteX50" fmla="*/ 3291840 w 10168988"/>
              <a:gd name="connsiteY50" fmla="*/ 8141280 h 8535923"/>
              <a:gd name="connsiteX51" fmla="*/ 3376246 w 10168988"/>
              <a:gd name="connsiteY51" fmla="*/ 8028739 h 8535923"/>
              <a:gd name="connsiteX52" fmla="*/ 3404381 w 10168988"/>
              <a:gd name="connsiteY52" fmla="*/ 7944333 h 8535923"/>
              <a:gd name="connsiteX53" fmla="*/ 3474720 w 10168988"/>
              <a:gd name="connsiteY53" fmla="*/ 7789588 h 8535923"/>
              <a:gd name="connsiteX54" fmla="*/ 3559126 w 10168988"/>
              <a:gd name="connsiteY54" fmla="*/ 7480099 h 8535923"/>
              <a:gd name="connsiteX55" fmla="*/ 3573193 w 10168988"/>
              <a:gd name="connsiteY55" fmla="*/ 7325354 h 8535923"/>
              <a:gd name="connsiteX56" fmla="*/ 3601329 w 10168988"/>
              <a:gd name="connsiteY56" fmla="*/ 7114339 h 8535923"/>
              <a:gd name="connsiteX57" fmla="*/ 3587261 w 10168988"/>
              <a:gd name="connsiteY57" fmla="*/ 7001797 h 8535923"/>
              <a:gd name="connsiteX58" fmla="*/ 3559126 w 10168988"/>
              <a:gd name="connsiteY58" fmla="*/ 6523496 h 8535923"/>
              <a:gd name="connsiteX59" fmla="*/ 3615396 w 10168988"/>
              <a:gd name="connsiteY59" fmla="*/ 6031126 h 8535923"/>
              <a:gd name="connsiteX60" fmla="*/ 3671667 w 10168988"/>
              <a:gd name="connsiteY60" fmla="*/ 5904517 h 8535923"/>
              <a:gd name="connsiteX61" fmla="*/ 3699803 w 10168988"/>
              <a:gd name="connsiteY61" fmla="*/ 5876382 h 8535923"/>
              <a:gd name="connsiteX62" fmla="*/ 3727938 w 10168988"/>
              <a:gd name="connsiteY62" fmla="*/ 5820111 h 8535923"/>
              <a:gd name="connsiteX63" fmla="*/ 3784209 w 10168988"/>
              <a:gd name="connsiteY63" fmla="*/ 5763840 h 8535923"/>
              <a:gd name="connsiteX64" fmla="*/ 3812344 w 10168988"/>
              <a:gd name="connsiteY64" fmla="*/ 5679434 h 8535923"/>
              <a:gd name="connsiteX65" fmla="*/ 3826412 w 10168988"/>
              <a:gd name="connsiteY65" fmla="*/ 5637231 h 8535923"/>
              <a:gd name="connsiteX66" fmla="*/ 3868615 w 10168988"/>
              <a:gd name="connsiteY66" fmla="*/ 5595028 h 8535923"/>
              <a:gd name="connsiteX67" fmla="*/ 3924886 w 10168988"/>
              <a:gd name="connsiteY67" fmla="*/ 5524690 h 8535923"/>
              <a:gd name="connsiteX68" fmla="*/ 3967089 w 10168988"/>
              <a:gd name="connsiteY68" fmla="*/ 5510622 h 8535923"/>
              <a:gd name="connsiteX69" fmla="*/ 3962546 w 10168988"/>
              <a:gd name="connsiteY69" fmla="*/ 5388555 h 8535923"/>
              <a:gd name="connsiteX70" fmla="*/ 3882683 w 10168988"/>
              <a:gd name="connsiteY70" fmla="*/ 5327742 h 8535923"/>
              <a:gd name="connsiteX71" fmla="*/ 3693673 w 10168988"/>
              <a:gd name="connsiteY71" fmla="*/ 4663385 h 8535923"/>
              <a:gd name="connsiteX72" fmla="*/ 3702050 w 10168988"/>
              <a:gd name="connsiteY72" fmla="*/ 4416517 h 8535923"/>
              <a:gd name="connsiteX73" fmla="*/ 3961618 w 10168988"/>
              <a:gd name="connsiteY73" fmla="*/ 3636883 h 8535923"/>
              <a:gd name="connsiteX74" fmla="*/ 3965721 w 10168988"/>
              <a:gd name="connsiteY74" fmla="*/ 3579953 h 8535923"/>
              <a:gd name="connsiteX75" fmla="*/ 4029710 w 10168988"/>
              <a:gd name="connsiteY75" fmla="*/ 3574263 h 8535923"/>
              <a:gd name="connsiteX76" fmla="*/ 5201089 w 10168988"/>
              <a:gd name="connsiteY76" fmla="*/ 2923974 h 8535923"/>
              <a:gd name="connsiteX77" fmla="*/ 6404683 w 10168988"/>
              <a:gd name="connsiteY77" fmla="*/ 3577217 h 8535923"/>
              <a:gd name="connsiteX78" fmla="*/ 6463909 w 10168988"/>
              <a:gd name="connsiteY78" fmla="*/ 3649363 h 8535923"/>
              <a:gd name="connsiteX79" fmla="*/ 6689431 w 10168988"/>
              <a:gd name="connsiteY79" fmla="*/ 4247851 h 8535923"/>
              <a:gd name="connsiteX80" fmla="*/ 6688773 w 10168988"/>
              <a:gd name="connsiteY80" fmla="*/ 4936875 h 8535923"/>
              <a:gd name="connsiteX81" fmla="*/ 6465935 w 10168988"/>
              <a:gd name="connsiteY81" fmla="*/ 5372680 h 8535923"/>
              <a:gd name="connsiteX82" fmla="*/ 6461394 w 10168988"/>
              <a:gd name="connsiteY82" fmla="*/ 5440283 h 8535923"/>
              <a:gd name="connsiteX83" fmla="*/ 6732953 w 10168988"/>
              <a:gd name="connsiteY83" fmla="*/ 7491040 h 8535923"/>
              <a:gd name="connsiteX84" fmla="*/ 8120184 w 10168988"/>
              <a:gd name="connsiteY84" fmla="*/ 8358353 h 8535923"/>
              <a:gd name="connsiteX85" fmla="*/ 9967546 w 10168988"/>
              <a:gd name="connsiteY85" fmla="*/ 8098882 h 8535923"/>
              <a:gd name="connsiteX86" fmla="*/ 10152575 w 10168988"/>
              <a:gd name="connsiteY86" fmla="*/ 624248 h 8535923"/>
              <a:gd name="connsiteX87" fmla="*/ 3263704 w 10168988"/>
              <a:gd name="connsiteY87" fmla="*/ 404050 h 8535923"/>
              <a:gd name="connsiteX88" fmla="*/ 2982350 w 10168988"/>
              <a:gd name="connsiteY88" fmla="*/ 418117 h 8535923"/>
              <a:gd name="connsiteX89" fmla="*/ 2799470 w 10168988"/>
              <a:gd name="connsiteY89" fmla="*/ 432185 h 8535923"/>
              <a:gd name="connsiteX90" fmla="*/ 2433710 w 10168988"/>
              <a:gd name="connsiteY90" fmla="*/ 488456 h 8535923"/>
              <a:gd name="connsiteX91" fmla="*/ 1491175 w 10168988"/>
              <a:gd name="connsiteY91" fmla="*/ 516591 h 8535923"/>
              <a:gd name="connsiteX92" fmla="*/ 1406769 w 10168988"/>
              <a:gd name="connsiteY92" fmla="*/ 530659 h 8535923"/>
              <a:gd name="connsiteX93" fmla="*/ 1364566 w 10168988"/>
              <a:gd name="connsiteY93" fmla="*/ 544726 h 8535923"/>
              <a:gd name="connsiteX94" fmla="*/ 1237956 w 10168988"/>
              <a:gd name="connsiteY94" fmla="*/ 558794 h 8535923"/>
              <a:gd name="connsiteX95" fmla="*/ 1083212 w 10168988"/>
              <a:gd name="connsiteY95" fmla="*/ 586930 h 8535923"/>
              <a:gd name="connsiteX96" fmla="*/ 970670 w 10168988"/>
              <a:gd name="connsiteY96" fmla="*/ 600997 h 8535923"/>
              <a:gd name="connsiteX97" fmla="*/ 858129 w 10168988"/>
              <a:gd name="connsiteY97" fmla="*/ 629133 h 8535923"/>
              <a:gd name="connsiteX98" fmla="*/ 858129 w 10168988"/>
              <a:gd name="connsiteY98" fmla="*/ 643200 h 8535923"/>
              <a:gd name="connsiteX99" fmla="*/ 858129 w 10168988"/>
              <a:gd name="connsiteY99" fmla="*/ 643200 h 8535923"/>
              <a:gd name="connsiteX0" fmla="*/ 900332 w 10168988"/>
              <a:gd name="connsiteY0" fmla="*/ 610290 h 8531148"/>
              <a:gd name="connsiteX1" fmla="*/ 900332 w 10168988"/>
              <a:gd name="connsiteY1" fmla="*/ 610290 h 8531148"/>
              <a:gd name="connsiteX2" fmla="*/ 759655 w 10168988"/>
              <a:gd name="connsiteY2" fmla="*/ 652493 h 8531148"/>
              <a:gd name="connsiteX3" fmla="*/ 548640 w 10168988"/>
              <a:gd name="connsiteY3" fmla="*/ 807238 h 8531148"/>
              <a:gd name="connsiteX4" fmla="*/ 450166 w 10168988"/>
              <a:gd name="connsiteY4" fmla="*/ 877576 h 8531148"/>
              <a:gd name="connsiteX5" fmla="*/ 393895 w 10168988"/>
              <a:gd name="connsiteY5" fmla="*/ 933847 h 8531148"/>
              <a:gd name="connsiteX6" fmla="*/ 239150 w 10168988"/>
              <a:gd name="connsiteY6" fmla="*/ 1060456 h 8531148"/>
              <a:gd name="connsiteX7" fmla="*/ 182880 w 10168988"/>
              <a:gd name="connsiteY7" fmla="*/ 1144862 h 8531148"/>
              <a:gd name="connsiteX8" fmla="*/ 168812 w 10168988"/>
              <a:gd name="connsiteY8" fmla="*/ 1201133 h 8531148"/>
              <a:gd name="connsiteX9" fmla="*/ 126609 w 10168988"/>
              <a:gd name="connsiteY9" fmla="*/ 1313675 h 8531148"/>
              <a:gd name="connsiteX10" fmla="*/ 98473 w 10168988"/>
              <a:gd name="connsiteY10" fmla="*/ 1510622 h 8531148"/>
              <a:gd name="connsiteX11" fmla="*/ 14067 w 10168988"/>
              <a:gd name="connsiteY11" fmla="*/ 2059262 h 8531148"/>
              <a:gd name="connsiteX12" fmla="*/ 0 w 10168988"/>
              <a:gd name="connsiteY12" fmla="*/ 2664173 h 8531148"/>
              <a:gd name="connsiteX13" fmla="*/ 14067 w 10168988"/>
              <a:gd name="connsiteY13" fmla="*/ 2734511 h 8531148"/>
              <a:gd name="connsiteX14" fmla="*/ 42203 w 10168988"/>
              <a:gd name="connsiteY14" fmla="*/ 2804850 h 8531148"/>
              <a:gd name="connsiteX15" fmla="*/ 56270 w 10168988"/>
              <a:gd name="connsiteY15" fmla="*/ 3001798 h 8531148"/>
              <a:gd name="connsiteX16" fmla="*/ 98473 w 10168988"/>
              <a:gd name="connsiteY16" fmla="*/ 3226881 h 8531148"/>
              <a:gd name="connsiteX17" fmla="*/ 126609 w 10168988"/>
              <a:gd name="connsiteY17" fmla="*/ 3423828 h 8531148"/>
              <a:gd name="connsiteX18" fmla="*/ 168812 w 10168988"/>
              <a:gd name="connsiteY18" fmla="*/ 3859927 h 8531148"/>
              <a:gd name="connsiteX19" fmla="*/ 182880 w 10168988"/>
              <a:gd name="connsiteY19" fmla="*/ 3930265 h 8531148"/>
              <a:gd name="connsiteX20" fmla="*/ 267286 w 10168988"/>
              <a:gd name="connsiteY20" fmla="*/ 4380431 h 8531148"/>
              <a:gd name="connsiteX21" fmla="*/ 281353 w 10168988"/>
              <a:gd name="connsiteY21" fmla="*/ 4507041 h 8531148"/>
              <a:gd name="connsiteX22" fmla="*/ 309489 w 10168988"/>
              <a:gd name="connsiteY22" fmla="*/ 4886868 h 8531148"/>
              <a:gd name="connsiteX23" fmla="*/ 281353 w 10168988"/>
              <a:gd name="connsiteY23" fmla="*/ 5365170 h 8531148"/>
              <a:gd name="connsiteX24" fmla="*/ 253218 w 10168988"/>
              <a:gd name="connsiteY24" fmla="*/ 5548050 h 8531148"/>
              <a:gd name="connsiteX25" fmla="*/ 239150 w 10168988"/>
              <a:gd name="connsiteY25" fmla="*/ 5871607 h 8531148"/>
              <a:gd name="connsiteX26" fmla="*/ 225083 w 10168988"/>
              <a:gd name="connsiteY26" fmla="*/ 5941945 h 8531148"/>
              <a:gd name="connsiteX27" fmla="*/ 211015 w 10168988"/>
              <a:gd name="connsiteY27" fmla="*/ 6181096 h 8531148"/>
              <a:gd name="connsiteX28" fmla="*/ 225083 w 10168988"/>
              <a:gd name="connsiteY28" fmla="*/ 6870413 h 8531148"/>
              <a:gd name="connsiteX29" fmla="*/ 267286 w 10168988"/>
              <a:gd name="connsiteY29" fmla="*/ 7095496 h 8531148"/>
              <a:gd name="connsiteX30" fmla="*/ 309489 w 10168988"/>
              <a:gd name="connsiteY30" fmla="*/ 7278376 h 8531148"/>
              <a:gd name="connsiteX31" fmla="*/ 351692 w 10168988"/>
              <a:gd name="connsiteY31" fmla="*/ 7390918 h 8531148"/>
              <a:gd name="connsiteX32" fmla="*/ 393895 w 10168988"/>
              <a:gd name="connsiteY32" fmla="*/ 7573798 h 8531148"/>
              <a:gd name="connsiteX33" fmla="*/ 407963 w 10168988"/>
              <a:gd name="connsiteY33" fmla="*/ 7728542 h 8531148"/>
              <a:gd name="connsiteX34" fmla="*/ 422030 w 10168988"/>
              <a:gd name="connsiteY34" fmla="*/ 7784813 h 8531148"/>
              <a:gd name="connsiteX35" fmla="*/ 520504 w 10168988"/>
              <a:gd name="connsiteY35" fmla="*/ 7995828 h 8531148"/>
              <a:gd name="connsiteX36" fmla="*/ 548640 w 10168988"/>
              <a:gd name="connsiteY36" fmla="*/ 8023964 h 8531148"/>
              <a:gd name="connsiteX37" fmla="*/ 633046 w 10168988"/>
              <a:gd name="connsiteY37" fmla="*/ 8122438 h 8531148"/>
              <a:gd name="connsiteX38" fmla="*/ 731520 w 10168988"/>
              <a:gd name="connsiteY38" fmla="*/ 8234979 h 8531148"/>
              <a:gd name="connsiteX39" fmla="*/ 829993 w 10168988"/>
              <a:gd name="connsiteY39" fmla="*/ 8277182 h 8531148"/>
              <a:gd name="connsiteX40" fmla="*/ 984738 w 10168988"/>
              <a:gd name="connsiteY40" fmla="*/ 8361588 h 8531148"/>
              <a:gd name="connsiteX41" fmla="*/ 1153550 w 10168988"/>
              <a:gd name="connsiteY41" fmla="*/ 8417859 h 8531148"/>
              <a:gd name="connsiteX42" fmla="*/ 1280160 w 10168988"/>
              <a:gd name="connsiteY42" fmla="*/ 8460062 h 8531148"/>
              <a:gd name="connsiteX43" fmla="*/ 1702190 w 10168988"/>
              <a:gd name="connsiteY43" fmla="*/ 8488198 h 8531148"/>
              <a:gd name="connsiteX44" fmla="*/ 1758461 w 10168988"/>
              <a:gd name="connsiteY44" fmla="*/ 8516333 h 8531148"/>
              <a:gd name="connsiteX45" fmla="*/ 2602523 w 10168988"/>
              <a:gd name="connsiteY45" fmla="*/ 8502265 h 8531148"/>
              <a:gd name="connsiteX46" fmla="*/ 2715064 w 10168988"/>
              <a:gd name="connsiteY46" fmla="*/ 8488198 h 8531148"/>
              <a:gd name="connsiteX47" fmla="*/ 2869809 w 10168988"/>
              <a:gd name="connsiteY47" fmla="*/ 8474130 h 8531148"/>
              <a:gd name="connsiteX48" fmla="*/ 3137095 w 10168988"/>
              <a:gd name="connsiteY48" fmla="*/ 8319385 h 8531148"/>
              <a:gd name="connsiteX49" fmla="*/ 3221501 w 10168988"/>
              <a:gd name="connsiteY49" fmla="*/ 8234979 h 8531148"/>
              <a:gd name="connsiteX50" fmla="*/ 3291840 w 10168988"/>
              <a:gd name="connsiteY50" fmla="*/ 8136505 h 8531148"/>
              <a:gd name="connsiteX51" fmla="*/ 3376246 w 10168988"/>
              <a:gd name="connsiteY51" fmla="*/ 8023964 h 8531148"/>
              <a:gd name="connsiteX52" fmla="*/ 3404381 w 10168988"/>
              <a:gd name="connsiteY52" fmla="*/ 7939558 h 8531148"/>
              <a:gd name="connsiteX53" fmla="*/ 3474720 w 10168988"/>
              <a:gd name="connsiteY53" fmla="*/ 7784813 h 8531148"/>
              <a:gd name="connsiteX54" fmla="*/ 3559126 w 10168988"/>
              <a:gd name="connsiteY54" fmla="*/ 7475324 h 8531148"/>
              <a:gd name="connsiteX55" fmla="*/ 3573193 w 10168988"/>
              <a:gd name="connsiteY55" fmla="*/ 7320579 h 8531148"/>
              <a:gd name="connsiteX56" fmla="*/ 3601329 w 10168988"/>
              <a:gd name="connsiteY56" fmla="*/ 7109564 h 8531148"/>
              <a:gd name="connsiteX57" fmla="*/ 3587261 w 10168988"/>
              <a:gd name="connsiteY57" fmla="*/ 6997022 h 8531148"/>
              <a:gd name="connsiteX58" fmla="*/ 3559126 w 10168988"/>
              <a:gd name="connsiteY58" fmla="*/ 6518721 h 8531148"/>
              <a:gd name="connsiteX59" fmla="*/ 3615396 w 10168988"/>
              <a:gd name="connsiteY59" fmla="*/ 6026351 h 8531148"/>
              <a:gd name="connsiteX60" fmla="*/ 3671667 w 10168988"/>
              <a:gd name="connsiteY60" fmla="*/ 5899742 h 8531148"/>
              <a:gd name="connsiteX61" fmla="*/ 3699803 w 10168988"/>
              <a:gd name="connsiteY61" fmla="*/ 5871607 h 8531148"/>
              <a:gd name="connsiteX62" fmla="*/ 3727938 w 10168988"/>
              <a:gd name="connsiteY62" fmla="*/ 5815336 h 8531148"/>
              <a:gd name="connsiteX63" fmla="*/ 3784209 w 10168988"/>
              <a:gd name="connsiteY63" fmla="*/ 5759065 h 8531148"/>
              <a:gd name="connsiteX64" fmla="*/ 3812344 w 10168988"/>
              <a:gd name="connsiteY64" fmla="*/ 5674659 h 8531148"/>
              <a:gd name="connsiteX65" fmla="*/ 3826412 w 10168988"/>
              <a:gd name="connsiteY65" fmla="*/ 5632456 h 8531148"/>
              <a:gd name="connsiteX66" fmla="*/ 3868615 w 10168988"/>
              <a:gd name="connsiteY66" fmla="*/ 5590253 h 8531148"/>
              <a:gd name="connsiteX67" fmla="*/ 3924886 w 10168988"/>
              <a:gd name="connsiteY67" fmla="*/ 5519915 h 8531148"/>
              <a:gd name="connsiteX68" fmla="*/ 3967089 w 10168988"/>
              <a:gd name="connsiteY68" fmla="*/ 5505847 h 8531148"/>
              <a:gd name="connsiteX69" fmla="*/ 3962546 w 10168988"/>
              <a:gd name="connsiteY69" fmla="*/ 5383780 h 8531148"/>
              <a:gd name="connsiteX70" fmla="*/ 3882683 w 10168988"/>
              <a:gd name="connsiteY70" fmla="*/ 5322967 h 8531148"/>
              <a:gd name="connsiteX71" fmla="*/ 3693673 w 10168988"/>
              <a:gd name="connsiteY71" fmla="*/ 4658610 h 8531148"/>
              <a:gd name="connsiteX72" fmla="*/ 3702050 w 10168988"/>
              <a:gd name="connsiteY72" fmla="*/ 4411742 h 8531148"/>
              <a:gd name="connsiteX73" fmla="*/ 3961618 w 10168988"/>
              <a:gd name="connsiteY73" fmla="*/ 3632108 h 8531148"/>
              <a:gd name="connsiteX74" fmla="*/ 3965721 w 10168988"/>
              <a:gd name="connsiteY74" fmla="*/ 3575178 h 8531148"/>
              <a:gd name="connsiteX75" fmla="*/ 4029710 w 10168988"/>
              <a:gd name="connsiteY75" fmla="*/ 3569488 h 8531148"/>
              <a:gd name="connsiteX76" fmla="*/ 5201089 w 10168988"/>
              <a:gd name="connsiteY76" fmla="*/ 2919199 h 8531148"/>
              <a:gd name="connsiteX77" fmla="*/ 6404683 w 10168988"/>
              <a:gd name="connsiteY77" fmla="*/ 3572442 h 8531148"/>
              <a:gd name="connsiteX78" fmla="*/ 6463909 w 10168988"/>
              <a:gd name="connsiteY78" fmla="*/ 3644588 h 8531148"/>
              <a:gd name="connsiteX79" fmla="*/ 6689431 w 10168988"/>
              <a:gd name="connsiteY79" fmla="*/ 4243076 h 8531148"/>
              <a:gd name="connsiteX80" fmla="*/ 6688773 w 10168988"/>
              <a:gd name="connsiteY80" fmla="*/ 4932100 h 8531148"/>
              <a:gd name="connsiteX81" fmla="*/ 6465935 w 10168988"/>
              <a:gd name="connsiteY81" fmla="*/ 5367905 h 8531148"/>
              <a:gd name="connsiteX82" fmla="*/ 6461394 w 10168988"/>
              <a:gd name="connsiteY82" fmla="*/ 5435508 h 8531148"/>
              <a:gd name="connsiteX83" fmla="*/ 6732953 w 10168988"/>
              <a:gd name="connsiteY83" fmla="*/ 7486265 h 8531148"/>
              <a:gd name="connsiteX84" fmla="*/ 8120184 w 10168988"/>
              <a:gd name="connsiteY84" fmla="*/ 8353578 h 8531148"/>
              <a:gd name="connsiteX85" fmla="*/ 9967546 w 10168988"/>
              <a:gd name="connsiteY85" fmla="*/ 8094107 h 8531148"/>
              <a:gd name="connsiteX86" fmla="*/ 10152575 w 10168988"/>
              <a:gd name="connsiteY86" fmla="*/ 619473 h 8531148"/>
              <a:gd name="connsiteX87" fmla="*/ 2982350 w 10168988"/>
              <a:gd name="connsiteY87" fmla="*/ 413342 h 8531148"/>
              <a:gd name="connsiteX88" fmla="*/ 2799470 w 10168988"/>
              <a:gd name="connsiteY88" fmla="*/ 427410 h 8531148"/>
              <a:gd name="connsiteX89" fmla="*/ 2433710 w 10168988"/>
              <a:gd name="connsiteY89" fmla="*/ 483681 h 8531148"/>
              <a:gd name="connsiteX90" fmla="*/ 1491175 w 10168988"/>
              <a:gd name="connsiteY90" fmla="*/ 511816 h 8531148"/>
              <a:gd name="connsiteX91" fmla="*/ 1406769 w 10168988"/>
              <a:gd name="connsiteY91" fmla="*/ 525884 h 8531148"/>
              <a:gd name="connsiteX92" fmla="*/ 1364566 w 10168988"/>
              <a:gd name="connsiteY92" fmla="*/ 539951 h 8531148"/>
              <a:gd name="connsiteX93" fmla="*/ 1237956 w 10168988"/>
              <a:gd name="connsiteY93" fmla="*/ 554019 h 8531148"/>
              <a:gd name="connsiteX94" fmla="*/ 1083212 w 10168988"/>
              <a:gd name="connsiteY94" fmla="*/ 582155 h 8531148"/>
              <a:gd name="connsiteX95" fmla="*/ 970670 w 10168988"/>
              <a:gd name="connsiteY95" fmla="*/ 596222 h 8531148"/>
              <a:gd name="connsiteX96" fmla="*/ 858129 w 10168988"/>
              <a:gd name="connsiteY96" fmla="*/ 624358 h 8531148"/>
              <a:gd name="connsiteX97" fmla="*/ 858129 w 10168988"/>
              <a:gd name="connsiteY97" fmla="*/ 638425 h 8531148"/>
              <a:gd name="connsiteX98" fmla="*/ 858129 w 10168988"/>
              <a:gd name="connsiteY98" fmla="*/ 638425 h 8531148"/>
              <a:gd name="connsiteX0" fmla="*/ 900332 w 10168988"/>
              <a:gd name="connsiteY0" fmla="*/ 607352 h 8528210"/>
              <a:gd name="connsiteX1" fmla="*/ 900332 w 10168988"/>
              <a:gd name="connsiteY1" fmla="*/ 607352 h 8528210"/>
              <a:gd name="connsiteX2" fmla="*/ 759655 w 10168988"/>
              <a:gd name="connsiteY2" fmla="*/ 649555 h 8528210"/>
              <a:gd name="connsiteX3" fmla="*/ 548640 w 10168988"/>
              <a:gd name="connsiteY3" fmla="*/ 804300 h 8528210"/>
              <a:gd name="connsiteX4" fmla="*/ 450166 w 10168988"/>
              <a:gd name="connsiteY4" fmla="*/ 874638 h 8528210"/>
              <a:gd name="connsiteX5" fmla="*/ 393895 w 10168988"/>
              <a:gd name="connsiteY5" fmla="*/ 930909 h 8528210"/>
              <a:gd name="connsiteX6" fmla="*/ 239150 w 10168988"/>
              <a:gd name="connsiteY6" fmla="*/ 1057518 h 8528210"/>
              <a:gd name="connsiteX7" fmla="*/ 182880 w 10168988"/>
              <a:gd name="connsiteY7" fmla="*/ 1141924 h 8528210"/>
              <a:gd name="connsiteX8" fmla="*/ 168812 w 10168988"/>
              <a:gd name="connsiteY8" fmla="*/ 1198195 h 8528210"/>
              <a:gd name="connsiteX9" fmla="*/ 126609 w 10168988"/>
              <a:gd name="connsiteY9" fmla="*/ 1310737 h 8528210"/>
              <a:gd name="connsiteX10" fmla="*/ 98473 w 10168988"/>
              <a:gd name="connsiteY10" fmla="*/ 1507684 h 8528210"/>
              <a:gd name="connsiteX11" fmla="*/ 14067 w 10168988"/>
              <a:gd name="connsiteY11" fmla="*/ 2056324 h 8528210"/>
              <a:gd name="connsiteX12" fmla="*/ 0 w 10168988"/>
              <a:gd name="connsiteY12" fmla="*/ 2661235 h 8528210"/>
              <a:gd name="connsiteX13" fmla="*/ 14067 w 10168988"/>
              <a:gd name="connsiteY13" fmla="*/ 2731573 h 8528210"/>
              <a:gd name="connsiteX14" fmla="*/ 42203 w 10168988"/>
              <a:gd name="connsiteY14" fmla="*/ 2801912 h 8528210"/>
              <a:gd name="connsiteX15" fmla="*/ 56270 w 10168988"/>
              <a:gd name="connsiteY15" fmla="*/ 2998860 h 8528210"/>
              <a:gd name="connsiteX16" fmla="*/ 98473 w 10168988"/>
              <a:gd name="connsiteY16" fmla="*/ 3223943 h 8528210"/>
              <a:gd name="connsiteX17" fmla="*/ 126609 w 10168988"/>
              <a:gd name="connsiteY17" fmla="*/ 3420890 h 8528210"/>
              <a:gd name="connsiteX18" fmla="*/ 168812 w 10168988"/>
              <a:gd name="connsiteY18" fmla="*/ 3856989 h 8528210"/>
              <a:gd name="connsiteX19" fmla="*/ 182880 w 10168988"/>
              <a:gd name="connsiteY19" fmla="*/ 3927327 h 8528210"/>
              <a:gd name="connsiteX20" fmla="*/ 267286 w 10168988"/>
              <a:gd name="connsiteY20" fmla="*/ 4377493 h 8528210"/>
              <a:gd name="connsiteX21" fmla="*/ 281353 w 10168988"/>
              <a:gd name="connsiteY21" fmla="*/ 4504103 h 8528210"/>
              <a:gd name="connsiteX22" fmla="*/ 309489 w 10168988"/>
              <a:gd name="connsiteY22" fmla="*/ 4883930 h 8528210"/>
              <a:gd name="connsiteX23" fmla="*/ 281353 w 10168988"/>
              <a:gd name="connsiteY23" fmla="*/ 5362232 h 8528210"/>
              <a:gd name="connsiteX24" fmla="*/ 253218 w 10168988"/>
              <a:gd name="connsiteY24" fmla="*/ 5545112 h 8528210"/>
              <a:gd name="connsiteX25" fmla="*/ 239150 w 10168988"/>
              <a:gd name="connsiteY25" fmla="*/ 5868669 h 8528210"/>
              <a:gd name="connsiteX26" fmla="*/ 225083 w 10168988"/>
              <a:gd name="connsiteY26" fmla="*/ 5939007 h 8528210"/>
              <a:gd name="connsiteX27" fmla="*/ 211015 w 10168988"/>
              <a:gd name="connsiteY27" fmla="*/ 6178158 h 8528210"/>
              <a:gd name="connsiteX28" fmla="*/ 225083 w 10168988"/>
              <a:gd name="connsiteY28" fmla="*/ 6867475 h 8528210"/>
              <a:gd name="connsiteX29" fmla="*/ 267286 w 10168988"/>
              <a:gd name="connsiteY29" fmla="*/ 7092558 h 8528210"/>
              <a:gd name="connsiteX30" fmla="*/ 309489 w 10168988"/>
              <a:gd name="connsiteY30" fmla="*/ 7275438 h 8528210"/>
              <a:gd name="connsiteX31" fmla="*/ 351692 w 10168988"/>
              <a:gd name="connsiteY31" fmla="*/ 7387980 h 8528210"/>
              <a:gd name="connsiteX32" fmla="*/ 393895 w 10168988"/>
              <a:gd name="connsiteY32" fmla="*/ 7570860 h 8528210"/>
              <a:gd name="connsiteX33" fmla="*/ 407963 w 10168988"/>
              <a:gd name="connsiteY33" fmla="*/ 7725604 h 8528210"/>
              <a:gd name="connsiteX34" fmla="*/ 422030 w 10168988"/>
              <a:gd name="connsiteY34" fmla="*/ 7781875 h 8528210"/>
              <a:gd name="connsiteX35" fmla="*/ 520504 w 10168988"/>
              <a:gd name="connsiteY35" fmla="*/ 7992890 h 8528210"/>
              <a:gd name="connsiteX36" fmla="*/ 548640 w 10168988"/>
              <a:gd name="connsiteY36" fmla="*/ 8021026 h 8528210"/>
              <a:gd name="connsiteX37" fmla="*/ 633046 w 10168988"/>
              <a:gd name="connsiteY37" fmla="*/ 8119500 h 8528210"/>
              <a:gd name="connsiteX38" fmla="*/ 731520 w 10168988"/>
              <a:gd name="connsiteY38" fmla="*/ 8232041 h 8528210"/>
              <a:gd name="connsiteX39" fmla="*/ 829993 w 10168988"/>
              <a:gd name="connsiteY39" fmla="*/ 8274244 h 8528210"/>
              <a:gd name="connsiteX40" fmla="*/ 984738 w 10168988"/>
              <a:gd name="connsiteY40" fmla="*/ 8358650 h 8528210"/>
              <a:gd name="connsiteX41" fmla="*/ 1153550 w 10168988"/>
              <a:gd name="connsiteY41" fmla="*/ 8414921 h 8528210"/>
              <a:gd name="connsiteX42" fmla="*/ 1280160 w 10168988"/>
              <a:gd name="connsiteY42" fmla="*/ 8457124 h 8528210"/>
              <a:gd name="connsiteX43" fmla="*/ 1702190 w 10168988"/>
              <a:gd name="connsiteY43" fmla="*/ 8485260 h 8528210"/>
              <a:gd name="connsiteX44" fmla="*/ 1758461 w 10168988"/>
              <a:gd name="connsiteY44" fmla="*/ 8513395 h 8528210"/>
              <a:gd name="connsiteX45" fmla="*/ 2602523 w 10168988"/>
              <a:gd name="connsiteY45" fmla="*/ 8499327 h 8528210"/>
              <a:gd name="connsiteX46" fmla="*/ 2715064 w 10168988"/>
              <a:gd name="connsiteY46" fmla="*/ 8485260 h 8528210"/>
              <a:gd name="connsiteX47" fmla="*/ 2869809 w 10168988"/>
              <a:gd name="connsiteY47" fmla="*/ 8471192 h 8528210"/>
              <a:gd name="connsiteX48" fmla="*/ 3137095 w 10168988"/>
              <a:gd name="connsiteY48" fmla="*/ 8316447 h 8528210"/>
              <a:gd name="connsiteX49" fmla="*/ 3221501 w 10168988"/>
              <a:gd name="connsiteY49" fmla="*/ 8232041 h 8528210"/>
              <a:gd name="connsiteX50" fmla="*/ 3291840 w 10168988"/>
              <a:gd name="connsiteY50" fmla="*/ 8133567 h 8528210"/>
              <a:gd name="connsiteX51" fmla="*/ 3376246 w 10168988"/>
              <a:gd name="connsiteY51" fmla="*/ 8021026 h 8528210"/>
              <a:gd name="connsiteX52" fmla="*/ 3404381 w 10168988"/>
              <a:gd name="connsiteY52" fmla="*/ 7936620 h 8528210"/>
              <a:gd name="connsiteX53" fmla="*/ 3474720 w 10168988"/>
              <a:gd name="connsiteY53" fmla="*/ 7781875 h 8528210"/>
              <a:gd name="connsiteX54" fmla="*/ 3559126 w 10168988"/>
              <a:gd name="connsiteY54" fmla="*/ 7472386 h 8528210"/>
              <a:gd name="connsiteX55" fmla="*/ 3573193 w 10168988"/>
              <a:gd name="connsiteY55" fmla="*/ 7317641 h 8528210"/>
              <a:gd name="connsiteX56" fmla="*/ 3601329 w 10168988"/>
              <a:gd name="connsiteY56" fmla="*/ 7106626 h 8528210"/>
              <a:gd name="connsiteX57" fmla="*/ 3587261 w 10168988"/>
              <a:gd name="connsiteY57" fmla="*/ 6994084 h 8528210"/>
              <a:gd name="connsiteX58" fmla="*/ 3559126 w 10168988"/>
              <a:gd name="connsiteY58" fmla="*/ 6515783 h 8528210"/>
              <a:gd name="connsiteX59" fmla="*/ 3615396 w 10168988"/>
              <a:gd name="connsiteY59" fmla="*/ 6023413 h 8528210"/>
              <a:gd name="connsiteX60" fmla="*/ 3671667 w 10168988"/>
              <a:gd name="connsiteY60" fmla="*/ 5896804 h 8528210"/>
              <a:gd name="connsiteX61" fmla="*/ 3699803 w 10168988"/>
              <a:gd name="connsiteY61" fmla="*/ 5868669 h 8528210"/>
              <a:gd name="connsiteX62" fmla="*/ 3727938 w 10168988"/>
              <a:gd name="connsiteY62" fmla="*/ 5812398 h 8528210"/>
              <a:gd name="connsiteX63" fmla="*/ 3784209 w 10168988"/>
              <a:gd name="connsiteY63" fmla="*/ 5756127 h 8528210"/>
              <a:gd name="connsiteX64" fmla="*/ 3812344 w 10168988"/>
              <a:gd name="connsiteY64" fmla="*/ 5671721 h 8528210"/>
              <a:gd name="connsiteX65" fmla="*/ 3826412 w 10168988"/>
              <a:gd name="connsiteY65" fmla="*/ 5629518 h 8528210"/>
              <a:gd name="connsiteX66" fmla="*/ 3868615 w 10168988"/>
              <a:gd name="connsiteY66" fmla="*/ 5587315 h 8528210"/>
              <a:gd name="connsiteX67" fmla="*/ 3924886 w 10168988"/>
              <a:gd name="connsiteY67" fmla="*/ 5516977 h 8528210"/>
              <a:gd name="connsiteX68" fmla="*/ 3967089 w 10168988"/>
              <a:gd name="connsiteY68" fmla="*/ 5502909 h 8528210"/>
              <a:gd name="connsiteX69" fmla="*/ 3962546 w 10168988"/>
              <a:gd name="connsiteY69" fmla="*/ 5380842 h 8528210"/>
              <a:gd name="connsiteX70" fmla="*/ 3882683 w 10168988"/>
              <a:gd name="connsiteY70" fmla="*/ 5320029 h 8528210"/>
              <a:gd name="connsiteX71" fmla="*/ 3693673 w 10168988"/>
              <a:gd name="connsiteY71" fmla="*/ 4655672 h 8528210"/>
              <a:gd name="connsiteX72" fmla="*/ 3702050 w 10168988"/>
              <a:gd name="connsiteY72" fmla="*/ 4408804 h 8528210"/>
              <a:gd name="connsiteX73" fmla="*/ 3961618 w 10168988"/>
              <a:gd name="connsiteY73" fmla="*/ 3629170 h 8528210"/>
              <a:gd name="connsiteX74" fmla="*/ 3965721 w 10168988"/>
              <a:gd name="connsiteY74" fmla="*/ 3572240 h 8528210"/>
              <a:gd name="connsiteX75" fmla="*/ 4029710 w 10168988"/>
              <a:gd name="connsiteY75" fmla="*/ 3566550 h 8528210"/>
              <a:gd name="connsiteX76" fmla="*/ 5201089 w 10168988"/>
              <a:gd name="connsiteY76" fmla="*/ 2916261 h 8528210"/>
              <a:gd name="connsiteX77" fmla="*/ 6404683 w 10168988"/>
              <a:gd name="connsiteY77" fmla="*/ 3569504 h 8528210"/>
              <a:gd name="connsiteX78" fmla="*/ 6463909 w 10168988"/>
              <a:gd name="connsiteY78" fmla="*/ 3641650 h 8528210"/>
              <a:gd name="connsiteX79" fmla="*/ 6689431 w 10168988"/>
              <a:gd name="connsiteY79" fmla="*/ 4240138 h 8528210"/>
              <a:gd name="connsiteX80" fmla="*/ 6688773 w 10168988"/>
              <a:gd name="connsiteY80" fmla="*/ 4929162 h 8528210"/>
              <a:gd name="connsiteX81" fmla="*/ 6465935 w 10168988"/>
              <a:gd name="connsiteY81" fmla="*/ 5364967 h 8528210"/>
              <a:gd name="connsiteX82" fmla="*/ 6461394 w 10168988"/>
              <a:gd name="connsiteY82" fmla="*/ 5432570 h 8528210"/>
              <a:gd name="connsiteX83" fmla="*/ 6732953 w 10168988"/>
              <a:gd name="connsiteY83" fmla="*/ 7483327 h 8528210"/>
              <a:gd name="connsiteX84" fmla="*/ 8120184 w 10168988"/>
              <a:gd name="connsiteY84" fmla="*/ 8350640 h 8528210"/>
              <a:gd name="connsiteX85" fmla="*/ 9967546 w 10168988"/>
              <a:gd name="connsiteY85" fmla="*/ 8091169 h 8528210"/>
              <a:gd name="connsiteX86" fmla="*/ 10152575 w 10168988"/>
              <a:gd name="connsiteY86" fmla="*/ 616535 h 8528210"/>
              <a:gd name="connsiteX87" fmla="*/ 2799470 w 10168988"/>
              <a:gd name="connsiteY87" fmla="*/ 424472 h 8528210"/>
              <a:gd name="connsiteX88" fmla="*/ 2433710 w 10168988"/>
              <a:gd name="connsiteY88" fmla="*/ 480743 h 8528210"/>
              <a:gd name="connsiteX89" fmla="*/ 1491175 w 10168988"/>
              <a:gd name="connsiteY89" fmla="*/ 508878 h 8528210"/>
              <a:gd name="connsiteX90" fmla="*/ 1406769 w 10168988"/>
              <a:gd name="connsiteY90" fmla="*/ 522946 h 8528210"/>
              <a:gd name="connsiteX91" fmla="*/ 1364566 w 10168988"/>
              <a:gd name="connsiteY91" fmla="*/ 537013 h 8528210"/>
              <a:gd name="connsiteX92" fmla="*/ 1237956 w 10168988"/>
              <a:gd name="connsiteY92" fmla="*/ 551081 h 8528210"/>
              <a:gd name="connsiteX93" fmla="*/ 1083212 w 10168988"/>
              <a:gd name="connsiteY93" fmla="*/ 579217 h 8528210"/>
              <a:gd name="connsiteX94" fmla="*/ 970670 w 10168988"/>
              <a:gd name="connsiteY94" fmla="*/ 593284 h 8528210"/>
              <a:gd name="connsiteX95" fmla="*/ 858129 w 10168988"/>
              <a:gd name="connsiteY95" fmla="*/ 621420 h 8528210"/>
              <a:gd name="connsiteX96" fmla="*/ 858129 w 10168988"/>
              <a:gd name="connsiteY96" fmla="*/ 635487 h 8528210"/>
              <a:gd name="connsiteX97" fmla="*/ 858129 w 10168988"/>
              <a:gd name="connsiteY97" fmla="*/ 635487 h 8528210"/>
              <a:gd name="connsiteX0" fmla="*/ 900332 w 10168988"/>
              <a:gd name="connsiteY0" fmla="*/ 587625 h 8508483"/>
              <a:gd name="connsiteX1" fmla="*/ 900332 w 10168988"/>
              <a:gd name="connsiteY1" fmla="*/ 587625 h 8508483"/>
              <a:gd name="connsiteX2" fmla="*/ 759655 w 10168988"/>
              <a:gd name="connsiteY2" fmla="*/ 629828 h 8508483"/>
              <a:gd name="connsiteX3" fmla="*/ 548640 w 10168988"/>
              <a:gd name="connsiteY3" fmla="*/ 784573 h 8508483"/>
              <a:gd name="connsiteX4" fmla="*/ 450166 w 10168988"/>
              <a:gd name="connsiteY4" fmla="*/ 854911 h 8508483"/>
              <a:gd name="connsiteX5" fmla="*/ 393895 w 10168988"/>
              <a:gd name="connsiteY5" fmla="*/ 911182 h 8508483"/>
              <a:gd name="connsiteX6" fmla="*/ 239150 w 10168988"/>
              <a:gd name="connsiteY6" fmla="*/ 1037791 h 8508483"/>
              <a:gd name="connsiteX7" fmla="*/ 182880 w 10168988"/>
              <a:gd name="connsiteY7" fmla="*/ 1122197 h 8508483"/>
              <a:gd name="connsiteX8" fmla="*/ 168812 w 10168988"/>
              <a:gd name="connsiteY8" fmla="*/ 1178468 h 8508483"/>
              <a:gd name="connsiteX9" fmla="*/ 126609 w 10168988"/>
              <a:gd name="connsiteY9" fmla="*/ 1291010 h 8508483"/>
              <a:gd name="connsiteX10" fmla="*/ 98473 w 10168988"/>
              <a:gd name="connsiteY10" fmla="*/ 1487957 h 8508483"/>
              <a:gd name="connsiteX11" fmla="*/ 14067 w 10168988"/>
              <a:gd name="connsiteY11" fmla="*/ 2036597 h 8508483"/>
              <a:gd name="connsiteX12" fmla="*/ 0 w 10168988"/>
              <a:gd name="connsiteY12" fmla="*/ 2641508 h 8508483"/>
              <a:gd name="connsiteX13" fmla="*/ 14067 w 10168988"/>
              <a:gd name="connsiteY13" fmla="*/ 2711846 h 8508483"/>
              <a:gd name="connsiteX14" fmla="*/ 42203 w 10168988"/>
              <a:gd name="connsiteY14" fmla="*/ 2782185 h 8508483"/>
              <a:gd name="connsiteX15" fmla="*/ 56270 w 10168988"/>
              <a:gd name="connsiteY15" fmla="*/ 2979133 h 8508483"/>
              <a:gd name="connsiteX16" fmla="*/ 98473 w 10168988"/>
              <a:gd name="connsiteY16" fmla="*/ 3204216 h 8508483"/>
              <a:gd name="connsiteX17" fmla="*/ 126609 w 10168988"/>
              <a:gd name="connsiteY17" fmla="*/ 3401163 h 8508483"/>
              <a:gd name="connsiteX18" fmla="*/ 168812 w 10168988"/>
              <a:gd name="connsiteY18" fmla="*/ 3837262 h 8508483"/>
              <a:gd name="connsiteX19" fmla="*/ 182880 w 10168988"/>
              <a:gd name="connsiteY19" fmla="*/ 3907600 h 8508483"/>
              <a:gd name="connsiteX20" fmla="*/ 267286 w 10168988"/>
              <a:gd name="connsiteY20" fmla="*/ 4357766 h 8508483"/>
              <a:gd name="connsiteX21" fmla="*/ 281353 w 10168988"/>
              <a:gd name="connsiteY21" fmla="*/ 4484376 h 8508483"/>
              <a:gd name="connsiteX22" fmla="*/ 309489 w 10168988"/>
              <a:gd name="connsiteY22" fmla="*/ 4864203 h 8508483"/>
              <a:gd name="connsiteX23" fmla="*/ 281353 w 10168988"/>
              <a:gd name="connsiteY23" fmla="*/ 5342505 h 8508483"/>
              <a:gd name="connsiteX24" fmla="*/ 253218 w 10168988"/>
              <a:gd name="connsiteY24" fmla="*/ 5525385 h 8508483"/>
              <a:gd name="connsiteX25" fmla="*/ 239150 w 10168988"/>
              <a:gd name="connsiteY25" fmla="*/ 5848942 h 8508483"/>
              <a:gd name="connsiteX26" fmla="*/ 225083 w 10168988"/>
              <a:gd name="connsiteY26" fmla="*/ 5919280 h 8508483"/>
              <a:gd name="connsiteX27" fmla="*/ 211015 w 10168988"/>
              <a:gd name="connsiteY27" fmla="*/ 6158431 h 8508483"/>
              <a:gd name="connsiteX28" fmla="*/ 225083 w 10168988"/>
              <a:gd name="connsiteY28" fmla="*/ 6847748 h 8508483"/>
              <a:gd name="connsiteX29" fmla="*/ 267286 w 10168988"/>
              <a:gd name="connsiteY29" fmla="*/ 7072831 h 8508483"/>
              <a:gd name="connsiteX30" fmla="*/ 309489 w 10168988"/>
              <a:gd name="connsiteY30" fmla="*/ 7255711 h 8508483"/>
              <a:gd name="connsiteX31" fmla="*/ 351692 w 10168988"/>
              <a:gd name="connsiteY31" fmla="*/ 7368253 h 8508483"/>
              <a:gd name="connsiteX32" fmla="*/ 393895 w 10168988"/>
              <a:gd name="connsiteY32" fmla="*/ 7551133 h 8508483"/>
              <a:gd name="connsiteX33" fmla="*/ 407963 w 10168988"/>
              <a:gd name="connsiteY33" fmla="*/ 7705877 h 8508483"/>
              <a:gd name="connsiteX34" fmla="*/ 422030 w 10168988"/>
              <a:gd name="connsiteY34" fmla="*/ 7762148 h 8508483"/>
              <a:gd name="connsiteX35" fmla="*/ 520504 w 10168988"/>
              <a:gd name="connsiteY35" fmla="*/ 7973163 h 8508483"/>
              <a:gd name="connsiteX36" fmla="*/ 548640 w 10168988"/>
              <a:gd name="connsiteY36" fmla="*/ 8001299 h 8508483"/>
              <a:gd name="connsiteX37" fmla="*/ 633046 w 10168988"/>
              <a:gd name="connsiteY37" fmla="*/ 8099773 h 8508483"/>
              <a:gd name="connsiteX38" fmla="*/ 731520 w 10168988"/>
              <a:gd name="connsiteY38" fmla="*/ 8212314 h 8508483"/>
              <a:gd name="connsiteX39" fmla="*/ 829993 w 10168988"/>
              <a:gd name="connsiteY39" fmla="*/ 8254517 h 8508483"/>
              <a:gd name="connsiteX40" fmla="*/ 984738 w 10168988"/>
              <a:gd name="connsiteY40" fmla="*/ 8338923 h 8508483"/>
              <a:gd name="connsiteX41" fmla="*/ 1153550 w 10168988"/>
              <a:gd name="connsiteY41" fmla="*/ 8395194 h 8508483"/>
              <a:gd name="connsiteX42" fmla="*/ 1280160 w 10168988"/>
              <a:gd name="connsiteY42" fmla="*/ 8437397 h 8508483"/>
              <a:gd name="connsiteX43" fmla="*/ 1702190 w 10168988"/>
              <a:gd name="connsiteY43" fmla="*/ 8465533 h 8508483"/>
              <a:gd name="connsiteX44" fmla="*/ 1758461 w 10168988"/>
              <a:gd name="connsiteY44" fmla="*/ 8493668 h 8508483"/>
              <a:gd name="connsiteX45" fmla="*/ 2602523 w 10168988"/>
              <a:gd name="connsiteY45" fmla="*/ 8479600 h 8508483"/>
              <a:gd name="connsiteX46" fmla="*/ 2715064 w 10168988"/>
              <a:gd name="connsiteY46" fmla="*/ 8465533 h 8508483"/>
              <a:gd name="connsiteX47" fmla="*/ 2869809 w 10168988"/>
              <a:gd name="connsiteY47" fmla="*/ 8451465 h 8508483"/>
              <a:gd name="connsiteX48" fmla="*/ 3137095 w 10168988"/>
              <a:gd name="connsiteY48" fmla="*/ 8296720 h 8508483"/>
              <a:gd name="connsiteX49" fmla="*/ 3221501 w 10168988"/>
              <a:gd name="connsiteY49" fmla="*/ 8212314 h 8508483"/>
              <a:gd name="connsiteX50" fmla="*/ 3291840 w 10168988"/>
              <a:gd name="connsiteY50" fmla="*/ 8113840 h 8508483"/>
              <a:gd name="connsiteX51" fmla="*/ 3376246 w 10168988"/>
              <a:gd name="connsiteY51" fmla="*/ 8001299 h 8508483"/>
              <a:gd name="connsiteX52" fmla="*/ 3404381 w 10168988"/>
              <a:gd name="connsiteY52" fmla="*/ 7916893 h 8508483"/>
              <a:gd name="connsiteX53" fmla="*/ 3474720 w 10168988"/>
              <a:gd name="connsiteY53" fmla="*/ 7762148 h 8508483"/>
              <a:gd name="connsiteX54" fmla="*/ 3559126 w 10168988"/>
              <a:gd name="connsiteY54" fmla="*/ 7452659 h 8508483"/>
              <a:gd name="connsiteX55" fmla="*/ 3573193 w 10168988"/>
              <a:gd name="connsiteY55" fmla="*/ 7297914 h 8508483"/>
              <a:gd name="connsiteX56" fmla="*/ 3601329 w 10168988"/>
              <a:gd name="connsiteY56" fmla="*/ 7086899 h 8508483"/>
              <a:gd name="connsiteX57" fmla="*/ 3587261 w 10168988"/>
              <a:gd name="connsiteY57" fmla="*/ 6974357 h 8508483"/>
              <a:gd name="connsiteX58" fmla="*/ 3559126 w 10168988"/>
              <a:gd name="connsiteY58" fmla="*/ 6496056 h 8508483"/>
              <a:gd name="connsiteX59" fmla="*/ 3615396 w 10168988"/>
              <a:gd name="connsiteY59" fmla="*/ 6003686 h 8508483"/>
              <a:gd name="connsiteX60" fmla="*/ 3671667 w 10168988"/>
              <a:gd name="connsiteY60" fmla="*/ 5877077 h 8508483"/>
              <a:gd name="connsiteX61" fmla="*/ 3699803 w 10168988"/>
              <a:gd name="connsiteY61" fmla="*/ 5848942 h 8508483"/>
              <a:gd name="connsiteX62" fmla="*/ 3727938 w 10168988"/>
              <a:gd name="connsiteY62" fmla="*/ 5792671 h 8508483"/>
              <a:gd name="connsiteX63" fmla="*/ 3784209 w 10168988"/>
              <a:gd name="connsiteY63" fmla="*/ 5736400 h 8508483"/>
              <a:gd name="connsiteX64" fmla="*/ 3812344 w 10168988"/>
              <a:gd name="connsiteY64" fmla="*/ 5651994 h 8508483"/>
              <a:gd name="connsiteX65" fmla="*/ 3826412 w 10168988"/>
              <a:gd name="connsiteY65" fmla="*/ 5609791 h 8508483"/>
              <a:gd name="connsiteX66" fmla="*/ 3868615 w 10168988"/>
              <a:gd name="connsiteY66" fmla="*/ 5567588 h 8508483"/>
              <a:gd name="connsiteX67" fmla="*/ 3924886 w 10168988"/>
              <a:gd name="connsiteY67" fmla="*/ 5497250 h 8508483"/>
              <a:gd name="connsiteX68" fmla="*/ 3967089 w 10168988"/>
              <a:gd name="connsiteY68" fmla="*/ 5483182 h 8508483"/>
              <a:gd name="connsiteX69" fmla="*/ 3962546 w 10168988"/>
              <a:gd name="connsiteY69" fmla="*/ 5361115 h 8508483"/>
              <a:gd name="connsiteX70" fmla="*/ 3882683 w 10168988"/>
              <a:gd name="connsiteY70" fmla="*/ 5300302 h 8508483"/>
              <a:gd name="connsiteX71" fmla="*/ 3693673 w 10168988"/>
              <a:gd name="connsiteY71" fmla="*/ 4635945 h 8508483"/>
              <a:gd name="connsiteX72" fmla="*/ 3702050 w 10168988"/>
              <a:gd name="connsiteY72" fmla="*/ 4389077 h 8508483"/>
              <a:gd name="connsiteX73" fmla="*/ 3961618 w 10168988"/>
              <a:gd name="connsiteY73" fmla="*/ 3609443 h 8508483"/>
              <a:gd name="connsiteX74" fmla="*/ 3965721 w 10168988"/>
              <a:gd name="connsiteY74" fmla="*/ 3552513 h 8508483"/>
              <a:gd name="connsiteX75" fmla="*/ 4029710 w 10168988"/>
              <a:gd name="connsiteY75" fmla="*/ 3546823 h 8508483"/>
              <a:gd name="connsiteX76" fmla="*/ 5201089 w 10168988"/>
              <a:gd name="connsiteY76" fmla="*/ 2896534 h 8508483"/>
              <a:gd name="connsiteX77" fmla="*/ 6404683 w 10168988"/>
              <a:gd name="connsiteY77" fmla="*/ 3549777 h 8508483"/>
              <a:gd name="connsiteX78" fmla="*/ 6463909 w 10168988"/>
              <a:gd name="connsiteY78" fmla="*/ 3621923 h 8508483"/>
              <a:gd name="connsiteX79" fmla="*/ 6689431 w 10168988"/>
              <a:gd name="connsiteY79" fmla="*/ 4220411 h 8508483"/>
              <a:gd name="connsiteX80" fmla="*/ 6688773 w 10168988"/>
              <a:gd name="connsiteY80" fmla="*/ 4909435 h 8508483"/>
              <a:gd name="connsiteX81" fmla="*/ 6465935 w 10168988"/>
              <a:gd name="connsiteY81" fmla="*/ 5345240 h 8508483"/>
              <a:gd name="connsiteX82" fmla="*/ 6461394 w 10168988"/>
              <a:gd name="connsiteY82" fmla="*/ 5412843 h 8508483"/>
              <a:gd name="connsiteX83" fmla="*/ 6732953 w 10168988"/>
              <a:gd name="connsiteY83" fmla="*/ 7463600 h 8508483"/>
              <a:gd name="connsiteX84" fmla="*/ 8120184 w 10168988"/>
              <a:gd name="connsiteY84" fmla="*/ 8330913 h 8508483"/>
              <a:gd name="connsiteX85" fmla="*/ 9967546 w 10168988"/>
              <a:gd name="connsiteY85" fmla="*/ 8071442 h 8508483"/>
              <a:gd name="connsiteX86" fmla="*/ 10152575 w 10168988"/>
              <a:gd name="connsiteY86" fmla="*/ 596808 h 8508483"/>
              <a:gd name="connsiteX87" fmla="*/ 2433710 w 10168988"/>
              <a:gd name="connsiteY87" fmla="*/ 461016 h 8508483"/>
              <a:gd name="connsiteX88" fmla="*/ 1491175 w 10168988"/>
              <a:gd name="connsiteY88" fmla="*/ 489151 h 8508483"/>
              <a:gd name="connsiteX89" fmla="*/ 1406769 w 10168988"/>
              <a:gd name="connsiteY89" fmla="*/ 503219 h 8508483"/>
              <a:gd name="connsiteX90" fmla="*/ 1364566 w 10168988"/>
              <a:gd name="connsiteY90" fmla="*/ 517286 h 8508483"/>
              <a:gd name="connsiteX91" fmla="*/ 1237956 w 10168988"/>
              <a:gd name="connsiteY91" fmla="*/ 531354 h 8508483"/>
              <a:gd name="connsiteX92" fmla="*/ 1083212 w 10168988"/>
              <a:gd name="connsiteY92" fmla="*/ 559490 h 8508483"/>
              <a:gd name="connsiteX93" fmla="*/ 970670 w 10168988"/>
              <a:gd name="connsiteY93" fmla="*/ 573557 h 8508483"/>
              <a:gd name="connsiteX94" fmla="*/ 858129 w 10168988"/>
              <a:gd name="connsiteY94" fmla="*/ 601693 h 8508483"/>
              <a:gd name="connsiteX95" fmla="*/ 858129 w 10168988"/>
              <a:gd name="connsiteY95" fmla="*/ 615760 h 8508483"/>
              <a:gd name="connsiteX96" fmla="*/ 858129 w 10168988"/>
              <a:gd name="connsiteY96" fmla="*/ 615760 h 8508483"/>
              <a:gd name="connsiteX0" fmla="*/ 900332 w 10168988"/>
              <a:gd name="connsiteY0" fmla="*/ 578044 h 8498902"/>
              <a:gd name="connsiteX1" fmla="*/ 900332 w 10168988"/>
              <a:gd name="connsiteY1" fmla="*/ 578044 h 8498902"/>
              <a:gd name="connsiteX2" fmla="*/ 759655 w 10168988"/>
              <a:gd name="connsiteY2" fmla="*/ 620247 h 8498902"/>
              <a:gd name="connsiteX3" fmla="*/ 548640 w 10168988"/>
              <a:gd name="connsiteY3" fmla="*/ 774992 h 8498902"/>
              <a:gd name="connsiteX4" fmla="*/ 450166 w 10168988"/>
              <a:gd name="connsiteY4" fmla="*/ 845330 h 8498902"/>
              <a:gd name="connsiteX5" fmla="*/ 393895 w 10168988"/>
              <a:gd name="connsiteY5" fmla="*/ 901601 h 8498902"/>
              <a:gd name="connsiteX6" fmla="*/ 239150 w 10168988"/>
              <a:gd name="connsiteY6" fmla="*/ 1028210 h 8498902"/>
              <a:gd name="connsiteX7" fmla="*/ 182880 w 10168988"/>
              <a:gd name="connsiteY7" fmla="*/ 1112616 h 8498902"/>
              <a:gd name="connsiteX8" fmla="*/ 168812 w 10168988"/>
              <a:gd name="connsiteY8" fmla="*/ 1168887 h 8498902"/>
              <a:gd name="connsiteX9" fmla="*/ 126609 w 10168988"/>
              <a:gd name="connsiteY9" fmla="*/ 1281429 h 8498902"/>
              <a:gd name="connsiteX10" fmla="*/ 98473 w 10168988"/>
              <a:gd name="connsiteY10" fmla="*/ 1478376 h 8498902"/>
              <a:gd name="connsiteX11" fmla="*/ 14067 w 10168988"/>
              <a:gd name="connsiteY11" fmla="*/ 2027016 h 8498902"/>
              <a:gd name="connsiteX12" fmla="*/ 0 w 10168988"/>
              <a:gd name="connsiteY12" fmla="*/ 2631927 h 8498902"/>
              <a:gd name="connsiteX13" fmla="*/ 14067 w 10168988"/>
              <a:gd name="connsiteY13" fmla="*/ 2702265 h 8498902"/>
              <a:gd name="connsiteX14" fmla="*/ 42203 w 10168988"/>
              <a:gd name="connsiteY14" fmla="*/ 2772604 h 8498902"/>
              <a:gd name="connsiteX15" fmla="*/ 56270 w 10168988"/>
              <a:gd name="connsiteY15" fmla="*/ 2969552 h 8498902"/>
              <a:gd name="connsiteX16" fmla="*/ 98473 w 10168988"/>
              <a:gd name="connsiteY16" fmla="*/ 3194635 h 8498902"/>
              <a:gd name="connsiteX17" fmla="*/ 126609 w 10168988"/>
              <a:gd name="connsiteY17" fmla="*/ 3391582 h 8498902"/>
              <a:gd name="connsiteX18" fmla="*/ 168812 w 10168988"/>
              <a:gd name="connsiteY18" fmla="*/ 3827681 h 8498902"/>
              <a:gd name="connsiteX19" fmla="*/ 182880 w 10168988"/>
              <a:gd name="connsiteY19" fmla="*/ 3898019 h 8498902"/>
              <a:gd name="connsiteX20" fmla="*/ 267286 w 10168988"/>
              <a:gd name="connsiteY20" fmla="*/ 4348185 h 8498902"/>
              <a:gd name="connsiteX21" fmla="*/ 281353 w 10168988"/>
              <a:gd name="connsiteY21" fmla="*/ 4474795 h 8498902"/>
              <a:gd name="connsiteX22" fmla="*/ 309489 w 10168988"/>
              <a:gd name="connsiteY22" fmla="*/ 4854622 h 8498902"/>
              <a:gd name="connsiteX23" fmla="*/ 281353 w 10168988"/>
              <a:gd name="connsiteY23" fmla="*/ 5332924 h 8498902"/>
              <a:gd name="connsiteX24" fmla="*/ 253218 w 10168988"/>
              <a:gd name="connsiteY24" fmla="*/ 5515804 h 8498902"/>
              <a:gd name="connsiteX25" fmla="*/ 239150 w 10168988"/>
              <a:gd name="connsiteY25" fmla="*/ 5839361 h 8498902"/>
              <a:gd name="connsiteX26" fmla="*/ 225083 w 10168988"/>
              <a:gd name="connsiteY26" fmla="*/ 5909699 h 8498902"/>
              <a:gd name="connsiteX27" fmla="*/ 211015 w 10168988"/>
              <a:gd name="connsiteY27" fmla="*/ 6148850 h 8498902"/>
              <a:gd name="connsiteX28" fmla="*/ 225083 w 10168988"/>
              <a:gd name="connsiteY28" fmla="*/ 6838167 h 8498902"/>
              <a:gd name="connsiteX29" fmla="*/ 267286 w 10168988"/>
              <a:gd name="connsiteY29" fmla="*/ 7063250 h 8498902"/>
              <a:gd name="connsiteX30" fmla="*/ 309489 w 10168988"/>
              <a:gd name="connsiteY30" fmla="*/ 7246130 h 8498902"/>
              <a:gd name="connsiteX31" fmla="*/ 351692 w 10168988"/>
              <a:gd name="connsiteY31" fmla="*/ 7358672 h 8498902"/>
              <a:gd name="connsiteX32" fmla="*/ 393895 w 10168988"/>
              <a:gd name="connsiteY32" fmla="*/ 7541552 h 8498902"/>
              <a:gd name="connsiteX33" fmla="*/ 407963 w 10168988"/>
              <a:gd name="connsiteY33" fmla="*/ 7696296 h 8498902"/>
              <a:gd name="connsiteX34" fmla="*/ 422030 w 10168988"/>
              <a:gd name="connsiteY34" fmla="*/ 7752567 h 8498902"/>
              <a:gd name="connsiteX35" fmla="*/ 520504 w 10168988"/>
              <a:gd name="connsiteY35" fmla="*/ 7963582 h 8498902"/>
              <a:gd name="connsiteX36" fmla="*/ 548640 w 10168988"/>
              <a:gd name="connsiteY36" fmla="*/ 7991718 h 8498902"/>
              <a:gd name="connsiteX37" fmla="*/ 633046 w 10168988"/>
              <a:gd name="connsiteY37" fmla="*/ 8090192 h 8498902"/>
              <a:gd name="connsiteX38" fmla="*/ 731520 w 10168988"/>
              <a:gd name="connsiteY38" fmla="*/ 8202733 h 8498902"/>
              <a:gd name="connsiteX39" fmla="*/ 829993 w 10168988"/>
              <a:gd name="connsiteY39" fmla="*/ 8244936 h 8498902"/>
              <a:gd name="connsiteX40" fmla="*/ 984738 w 10168988"/>
              <a:gd name="connsiteY40" fmla="*/ 8329342 h 8498902"/>
              <a:gd name="connsiteX41" fmla="*/ 1153550 w 10168988"/>
              <a:gd name="connsiteY41" fmla="*/ 8385613 h 8498902"/>
              <a:gd name="connsiteX42" fmla="*/ 1280160 w 10168988"/>
              <a:gd name="connsiteY42" fmla="*/ 8427816 h 8498902"/>
              <a:gd name="connsiteX43" fmla="*/ 1702190 w 10168988"/>
              <a:gd name="connsiteY43" fmla="*/ 8455952 h 8498902"/>
              <a:gd name="connsiteX44" fmla="*/ 1758461 w 10168988"/>
              <a:gd name="connsiteY44" fmla="*/ 8484087 h 8498902"/>
              <a:gd name="connsiteX45" fmla="*/ 2602523 w 10168988"/>
              <a:gd name="connsiteY45" fmla="*/ 8470019 h 8498902"/>
              <a:gd name="connsiteX46" fmla="*/ 2715064 w 10168988"/>
              <a:gd name="connsiteY46" fmla="*/ 8455952 h 8498902"/>
              <a:gd name="connsiteX47" fmla="*/ 2869809 w 10168988"/>
              <a:gd name="connsiteY47" fmla="*/ 8441884 h 8498902"/>
              <a:gd name="connsiteX48" fmla="*/ 3137095 w 10168988"/>
              <a:gd name="connsiteY48" fmla="*/ 8287139 h 8498902"/>
              <a:gd name="connsiteX49" fmla="*/ 3221501 w 10168988"/>
              <a:gd name="connsiteY49" fmla="*/ 8202733 h 8498902"/>
              <a:gd name="connsiteX50" fmla="*/ 3291840 w 10168988"/>
              <a:gd name="connsiteY50" fmla="*/ 8104259 h 8498902"/>
              <a:gd name="connsiteX51" fmla="*/ 3376246 w 10168988"/>
              <a:gd name="connsiteY51" fmla="*/ 7991718 h 8498902"/>
              <a:gd name="connsiteX52" fmla="*/ 3404381 w 10168988"/>
              <a:gd name="connsiteY52" fmla="*/ 7907312 h 8498902"/>
              <a:gd name="connsiteX53" fmla="*/ 3474720 w 10168988"/>
              <a:gd name="connsiteY53" fmla="*/ 7752567 h 8498902"/>
              <a:gd name="connsiteX54" fmla="*/ 3559126 w 10168988"/>
              <a:gd name="connsiteY54" fmla="*/ 7443078 h 8498902"/>
              <a:gd name="connsiteX55" fmla="*/ 3573193 w 10168988"/>
              <a:gd name="connsiteY55" fmla="*/ 7288333 h 8498902"/>
              <a:gd name="connsiteX56" fmla="*/ 3601329 w 10168988"/>
              <a:gd name="connsiteY56" fmla="*/ 7077318 h 8498902"/>
              <a:gd name="connsiteX57" fmla="*/ 3587261 w 10168988"/>
              <a:gd name="connsiteY57" fmla="*/ 6964776 h 8498902"/>
              <a:gd name="connsiteX58" fmla="*/ 3559126 w 10168988"/>
              <a:gd name="connsiteY58" fmla="*/ 6486475 h 8498902"/>
              <a:gd name="connsiteX59" fmla="*/ 3615396 w 10168988"/>
              <a:gd name="connsiteY59" fmla="*/ 5994105 h 8498902"/>
              <a:gd name="connsiteX60" fmla="*/ 3671667 w 10168988"/>
              <a:gd name="connsiteY60" fmla="*/ 5867496 h 8498902"/>
              <a:gd name="connsiteX61" fmla="*/ 3699803 w 10168988"/>
              <a:gd name="connsiteY61" fmla="*/ 5839361 h 8498902"/>
              <a:gd name="connsiteX62" fmla="*/ 3727938 w 10168988"/>
              <a:gd name="connsiteY62" fmla="*/ 5783090 h 8498902"/>
              <a:gd name="connsiteX63" fmla="*/ 3784209 w 10168988"/>
              <a:gd name="connsiteY63" fmla="*/ 5726819 h 8498902"/>
              <a:gd name="connsiteX64" fmla="*/ 3812344 w 10168988"/>
              <a:gd name="connsiteY64" fmla="*/ 5642413 h 8498902"/>
              <a:gd name="connsiteX65" fmla="*/ 3826412 w 10168988"/>
              <a:gd name="connsiteY65" fmla="*/ 5600210 h 8498902"/>
              <a:gd name="connsiteX66" fmla="*/ 3868615 w 10168988"/>
              <a:gd name="connsiteY66" fmla="*/ 5558007 h 8498902"/>
              <a:gd name="connsiteX67" fmla="*/ 3924886 w 10168988"/>
              <a:gd name="connsiteY67" fmla="*/ 5487669 h 8498902"/>
              <a:gd name="connsiteX68" fmla="*/ 3967089 w 10168988"/>
              <a:gd name="connsiteY68" fmla="*/ 5473601 h 8498902"/>
              <a:gd name="connsiteX69" fmla="*/ 3962546 w 10168988"/>
              <a:gd name="connsiteY69" fmla="*/ 5351534 h 8498902"/>
              <a:gd name="connsiteX70" fmla="*/ 3882683 w 10168988"/>
              <a:gd name="connsiteY70" fmla="*/ 5290721 h 8498902"/>
              <a:gd name="connsiteX71" fmla="*/ 3693673 w 10168988"/>
              <a:gd name="connsiteY71" fmla="*/ 4626364 h 8498902"/>
              <a:gd name="connsiteX72" fmla="*/ 3702050 w 10168988"/>
              <a:gd name="connsiteY72" fmla="*/ 4379496 h 8498902"/>
              <a:gd name="connsiteX73" fmla="*/ 3961618 w 10168988"/>
              <a:gd name="connsiteY73" fmla="*/ 3599862 h 8498902"/>
              <a:gd name="connsiteX74" fmla="*/ 3965721 w 10168988"/>
              <a:gd name="connsiteY74" fmla="*/ 3542932 h 8498902"/>
              <a:gd name="connsiteX75" fmla="*/ 4029710 w 10168988"/>
              <a:gd name="connsiteY75" fmla="*/ 3537242 h 8498902"/>
              <a:gd name="connsiteX76" fmla="*/ 5201089 w 10168988"/>
              <a:gd name="connsiteY76" fmla="*/ 2886953 h 8498902"/>
              <a:gd name="connsiteX77" fmla="*/ 6404683 w 10168988"/>
              <a:gd name="connsiteY77" fmla="*/ 3540196 h 8498902"/>
              <a:gd name="connsiteX78" fmla="*/ 6463909 w 10168988"/>
              <a:gd name="connsiteY78" fmla="*/ 3612342 h 8498902"/>
              <a:gd name="connsiteX79" fmla="*/ 6689431 w 10168988"/>
              <a:gd name="connsiteY79" fmla="*/ 4210830 h 8498902"/>
              <a:gd name="connsiteX80" fmla="*/ 6688773 w 10168988"/>
              <a:gd name="connsiteY80" fmla="*/ 4899854 h 8498902"/>
              <a:gd name="connsiteX81" fmla="*/ 6465935 w 10168988"/>
              <a:gd name="connsiteY81" fmla="*/ 5335659 h 8498902"/>
              <a:gd name="connsiteX82" fmla="*/ 6461394 w 10168988"/>
              <a:gd name="connsiteY82" fmla="*/ 5403262 h 8498902"/>
              <a:gd name="connsiteX83" fmla="*/ 6732953 w 10168988"/>
              <a:gd name="connsiteY83" fmla="*/ 7454019 h 8498902"/>
              <a:gd name="connsiteX84" fmla="*/ 8120184 w 10168988"/>
              <a:gd name="connsiteY84" fmla="*/ 8321332 h 8498902"/>
              <a:gd name="connsiteX85" fmla="*/ 9967546 w 10168988"/>
              <a:gd name="connsiteY85" fmla="*/ 8061861 h 8498902"/>
              <a:gd name="connsiteX86" fmla="*/ 10152575 w 10168988"/>
              <a:gd name="connsiteY86" fmla="*/ 587227 h 8498902"/>
              <a:gd name="connsiteX87" fmla="*/ 1491175 w 10168988"/>
              <a:gd name="connsiteY87" fmla="*/ 479570 h 8498902"/>
              <a:gd name="connsiteX88" fmla="*/ 1406769 w 10168988"/>
              <a:gd name="connsiteY88" fmla="*/ 493638 h 8498902"/>
              <a:gd name="connsiteX89" fmla="*/ 1364566 w 10168988"/>
              <a:gd name="connsiteY89" fmla="*/ 507705 h 8498902"/>
              <a:gd name="connsiteX90" fmla="*/ 1237956 w 10168988"/>
              <a:gd name="connsiteY90" fmla="*/ 521773 h 8498902"/>
              <a:gd name="connsiteX91" fmla="*/ 1083212 w 10168988"/>
              <a:gd name="connsiteY91" fmla="*/ 549909 h 8498902"/>
              <a:gd name="connsiteX92" fmla="*/ 970670 w 10168988"/>
              <a:gd name="connsiteY92" fmla="*/ 563976 h 8498902"/>
              <a:gd name="connsiteX93" fmla="*/ 858129 w 10168988"/>
              <a:gd name="connsiteY93" fmla="*/ 592112 h 8498902"/>
              <a:gd name="connsiteX94" fmla="*/ 858129 w 10168988"/>
              <a:gd name="connsiteY94" fmla="*/ 606179 h 8498902"/>
              <a:gd name="connsiteX95" fmla="*/ 858129 w 10168988"/>
              <a:gd name="connsiteY95" fmla="*/ 606179 h 8498902"/>
              <a:gd name="connsiteX0" fmla="*/ 900332 w 10168988"/>
              <a:gd name="connsiteY0" fmla="*/ 573601 h 8494459"/>
              <a:gd name="connsiteX1" fmla="*/ 900332 w 10168988"/>
              <a:gd name="connsiteY1" fmla="*/ 573601 h 8494459"/>
              <a:gd name="connsiteX2" fmla="*/ 759655 w 10168988"/>
              <a:gd name="connsiteY2" fmla="*/ 615804 h 8494459"/>
              <a:gd name="connsiteX3" fmla="*/ 548640 w 10168988"/>
              <a:gd name="connsiteY3" fmla="*/ 770549 h 8494459"/>
              <a:gd name="connsiteX4" fmla="*/ 450166 w 10168988"/>
              <a:gd name="connsiteY4" fmla="*/ 840887 h 8494459"/>
              <a:gd name="connsiteX5" fmla="*/ 393895 w 10168988"/>
              <a:gd name="connsiteY5" fmla="*/ 897158 h 8494459"/>
              <a:gd name="connsiteX6" fmla="*/ 239150 w 10168988"/>
              <a:gd name="connsiteY6" fmla="*/ 1023767 h 8494459"/>
              <a:gd name="connsiteX7" fmla="*/ 182880 w 10168988"/>
              <a:gd name="connsiteY7" fmla="*/ 1108173 h 8494459"/>
              <a:gd name="connsiteX8" fmla="*/ 168812 w 10168988"/>
              <a:gd name="connsiteY8" fmla="*/ 1164444 h 8494459"/>
              <a:gd name="connsiteX9" fmla="*/ 126609 w 10168988"/>
              <a:gd name="connsiteY9" fmla="*/ 1276986 h 8494459"/>
              <a:gd name="connsiteX10" fmla="*/ 98473 w 10168988"/>
              <a:gd name="connsiteY10" fmla="*/ 1473933 h 8494459"/>
              <a:gd name="connsiteX11" fmla="*/ 14067 w 10168988"/>
              <a:gd name="connsiteY11" fmla="*/ 2022573 h 8494459"/>
              <a:gd name="connsiteX12" fmla="*/ 0 w 10168988"/>
              <a:gd name="connsiteY12" fmla="*/ 2627484 h 8494459"/>
              <a:gd name="connsiteX13" fmla="*/ 14067 w 10168988"/>
              <a:gd name="connsiteY13" fmla="*/ 2697822 h 8494459"/>
              <a:gd name="connsiteX14" fmla="*/ 42203 w 10168988"/>
              <a:gd name="connsiteY14" fmla="*/ 2768161 h 8494459"/>
              <a:gd name="connsiteX15" fmla="*/ 56270 w 10168988"/>
              <a:gd name="connsiteY15" fmla="*/ 2965109 h 8494459"/>
              <a:gd name="connsiteX16" fmla="*/ 98473 w 10168988"/>
              <a:gd name="connsiteY16" fmla="*/ 3190192 h 8494459"/>
              <a:gd name="connsiteX17" fmla="*/ 126609 w 10168988"/>
              <a:gd name="connsiteY17" fmla="*/ 3387139 h 8494459"/>
              <a:gd name="connsiteX18" fmla="*/ 168812 w 10168988"/>
              <a:gd name="connsiteY18" fmla="*/ 3823238 h 8494459"/>
              <a:gd name="connsiteX19" fmla="*/ 182880 w 10168988"/>
              <a:gd name="connsiteY19" fmla="*/ 3893576 h 8494459"/>
              <a:gd name="connsiteX20" fmla="*/ 267286 w 10168988"/>
              <a:gd name="connsiteY20" fmla="*/ 4343742 h 8494459"/>
              <a:gd name="connsiteX21" fmla="*/ 281353 w 10168988"/>
              <a:gd name="connsiteY21" fmla="*/ 4470352 h 8494459"/>
              <a:gd name="connsiteX22" fmla="*/ 309489 w 10168988"/>
              <a:gd name="connsiteY22" fmla="*/ 4850179 h 8494459"/>
              <a:gd name="connsiteX23" fmla="*/ 281353 w 10168988"/>
              <a:gd name="connsiteY23" fmla="*/ 5328481 h 8494459"/>
              <a:gd name="connsiteX24" fmla="*/ 253218 w 10168988"/>
              <a:gd name="connsiteY24" fmla="*/ 5511361 h 8494459"/>
              <a:gd name="connsiteX25" fmla="*/ 239150 w 10168988"/>
              <a:gd name="connsiteY25" fmla="*/ 5834918 h 8494459"/>
              <a:gd name="connsiteX26" fmla="*/ 225083 w 10168988"/>
              <a:gd name="connsiteY26" fmla="*/ 5905256 h 8494459"/>
              <a:gd name="connsiteX27" fmla="*/ 211015 w 10168988"/>
              <a:gd name="connsiteY27" fmla="*/ 6144407 h 8494459"/>
              <a:gd name="connsiteX28" fmla="*/ 225083 w 10168988"/>
              <a:gd name="connsiteY28" fmla="*/ 6833724 h 8494459"/>
              <a:gd name="connsiteX29" fmla="*/ 267286 w 10168988"/>
              <a:gd name="connsiteY29" fmla="*/ 7058807 h 8494459"/>
              <a:gd name="connsiteX30" fmla="*/ 309489 w 10168988"/>
              <a:gd name="connsiteY30" fmla="*/ 7241687 h 8494459"/>
              <a:gd name="connsiteX31" fmla="*/ 351692 w 10168988"/>
              <a:gd name="connsiteY31" fmla="*/ 7354229 h 8494459"/>
              <a:gd name="connsiteX32" fmla="*/ 393895 w 10168988"/>
              <a:gd name="connsiteY32" fmla="*/ 7537109 h 8494459"/>
              <a:gd name="connsiteX33" fmla="*/ 407963 w 10168988"/>
              <a:gd name="connsiteY33" fmla="*/ 7691853 h 8494459"/>
              <a:gd name="connsiteX34" fmla="*/ 422030 w 10168988"/>
              <a:gd name="connsiteY34" fmla="*/ 7748124 h 8494459"/>
              <a:gd name="connsiteX35" fmla="*/ 520504 w 10168988"/>
              <a:gd name="connsiteY35" fmla="*/ 7959139 h 8494459"/>
              <a:gd name="connsiteX36" fmla="*/ 548640 w 10168988"/>
              <a:gd name="connsiteY36" fmla="*/ 7987275 h 8494459"/>
              <a:gd name="connsiteX37" fmla="*/ 633046 w 10168988"/>
              <a:gd name="connsiteY37" fmla="*/ 8085749 h 8494459"/>
              <a:gd name="connsiteX38" fmla="*/ 731520 w 10168988"/>
              <a:gd name="connsiteY38" fmla="*/ 8198290 h 8494459"/>
              <a:gd name="connsiteX39" fmla="*/ 829993 w 10168988"/>
              <a:gd name="connsiteY39" fmla="*/ 8240493 h 8494459"/>
              <a:gd name="connsiteX40" fmla="*/ 984738 w 10168988"/>
              <a:gd name="connsiteY40" fmla="*/ 8324899 h 8494459"/>
              <a:gd name="connsiteX41" fmla="*/ 1153550 w 10168988"/>
              <a:gd name="connsiteY41" fmla="*/ 8381170 h 8494459"/>
              <a:gd name="connsiteX42" fmla="*/ 1280160 w 10168988"/>
              <a:gd name="connsiteY42" fmla="*/ 8423373 h 8494459"/>
              <a:gd name="connsiteX43" fmla="*/ 1702190 w 10168988"/>
              <a:gd name="connsiteY43" fmla="*/ 8451509 h 8494459"/>
              <a:gd name="connsiteX44" fmla="*/ 1758461 w 10168988"/>
              <a:gd name="connsiteY44" fmla="*/ 8479644 h 8494459"/>
              <a:gd name="connsiteX45" fmla="*/ 2602523 w 10168988"/>
              <a:gd name="connsiteY45" fmla="*/ 8465576 h 8494459"/>
              <a:gd name="connsiteX46" fmla="*/ 2715064 w 10168988"/>
              <a:gd name="connsiteY46" fmla="*/ 8451509 h 8494459"/>
              <a:gd name="connsiteX47" fmla="*/ 2869809 w 10168988"/>
              <a:gd name="connsiteY47" fmla="*/ 8437441 h 8494459"/>
              <a:gd name="connsiteX48" fmla="*/ 3137095 w 10168988"/>
              <a:gd name="connsiteY48" fmla="*/ 8282696 h 8494459"/>
              <a:gd name="connsiteX49" fmla="*/ 3221501 w 10168988"/>
              <a:gd name="connsiteY49" fmla="*/ 8198290 h 8494459"/>
              <a:gd name="connsiteX50" fmla="*/ 3291840 w 10168988"/>
              <a:gd name="connsiteY50" fmla="*/ 8099816 h 8494459"/>
              <a:gd name="connsiteX51" fmla="*/ 3376246 w 10168988"/>
              <a:gd name="connsiteY51" fmla="*/ 7987275 h 8494459"/>
              <a:gd name="connsiteX52" fmla="*/ 3404381 w 10168988"/>
              <a:gd name="connsiteY52" fmla="*/ 7902869 h 8494459"/>
              <a:gd name="connsiteX53" fmla="*/ 3474720 w 10168988"/>
              <a:gd name="connsiteY53" fmla="*/ 7748124 h 8494459"/>
              <a:gd name="connsiteX54" fmla="*/ 3559126 w 10168988"/>
              <a:gd name="connsiteY54" fmla="*/ 7438635 h 8494459"/>
              <a:gd name="connsiteX55" fmla="*/ 3573193 w 10168988"/>
              <a:gd name="connsiteY55" fmla="*/ 7283890 h 8494459"/>
              <a:gd name="connsiteX56" fmla="*/ 3601329 w 10168988"/>
              <a:gd name="connsiteY56" fmla="*/ 7072875 h 8494459"/>
              <a:gd name="connsiteX57" fmla="*/ 3587261 w 10168988"/>
              <a:gd name="connsiteY57" fmla="*/ 6960333 h 8494459"/>
              <a:gd name="connsiteX58" fmla="*/ 3559126 w 10168988"/>
              <a:gd name="connsiteY58" fmla="*/ 6482032 h 8494459"/>
              <a:gd name="connsiteX59" fmla="*/ 3615396 w 10168988"/>
              <a:gd name="connsiteY59" fmla="*/ 5989662 h 8494459"/>
              <a:gd name="connsiteX60" fmla="*/ 3671667 w 10168988"/>
              <a:gd name="connsiteY60" fmla="*/ 5863053 h 8494459"/>
              <a:gd name="connsiteX61" fmla="*/ 3699803 w 10168988"/>
              <a:gd name="connsiteY61" fmla="*/ 5834918 h 8494459"/>
              <a:gd name="connsiteX62" fmla="*/ 3727938 w 10168988"/>
              <a:gd name="connsiteY62" fmla="*/ 5778647 h 8494459"/>
              <a:gd name="connsiteX63" fmla="*/ 3784209 w 10168988"/>
              <a:gd name="connsiteY63" fmla="*/ 5722376 h 8494459"/>
              <a:gd name="connsiteX64" fmla="*/ 3812344 w 10168988"/>
              <a:gd name="connsiteY64" fmla="*/ 5637970 h 8494459"/>
              <a:gd name="connsiteX65" fmla="*/ 3826412 w 10168988"/>
              <a:gd name="connsiteY65" fmla="*/ 5595767 h 8494459"/>
              <a:gd name="connsiteX66" fmla="*/ 3868615 w 10168988"/>
              <a:gd name="connsiteY66" fmla="*/ 5553564 h 8494459"/>
              <a:gd name="connsiteX67" fmla="*/ 3924886 w 10168988"/>
              <a:gd name="connsiteY67" fmla="*/ 5483226 h 8494459"/>
              <a:gd name="connsiteX68" fmla="*/ 3967089 w 10168988"/>
              <a:gd name="connsiteY68" fmla="*/ 5469158 h 8494459"/>
              <a:gd name="connsiteX69" fmla="*/ 3962546 w 10168988"/>
              <a:gd name="connsiteY69" fmla="*/ 5347091 h 8494459"/>
              <a:gd name="connsiteX70" fmla="*/ 3882683 w 10168988"/>
              <a:gd name="connsiteY70" fmla="*/ 5286278 h 8494459"/>
              <a:gd name="connsiteX71" fmla="*/ 3693673 w 10168988"/>
              <a:gd name="connsiteY71" fmla="*/ 4621921 h 8494459"/>
              <a:gd name="connsiteX72" fmla="*/ 3702050 w 10168988"/>
              <a:gd name="connsiteY72" fmla="*/ 4375053 h 8494459"/>
              <a:gd name="connsiteX73" fmla="*/ 3961618 w 10168988"/>
              <a:gd name="connsiteY73" fmla="*/ 3595419 h 8494459"/>
              <a:gd name="connsiteX74" fmla="*/ 3965721 w 10168988"/>
              <a:gd name="connsiteY74" fmla="*/ 3538489 h 8494459"/>
              <a:gd name="connsiteX75" fmla="*/ 4029710 w 10168988"/>
              <a:gd name="connsiteY75" fmla="*/ 3532799 h 8494459"/>
              <a:gd name="connsiteX76" fmla="*/ 5201089 w 10168988"/>
              <a:gd name="connsiteY76" fmla="*/ 2882510 h 8494459"/>
              <a:gd name="connsiteX77" fmla="*/ 6404683 w 10168988"/>
              <a:gd name="connsiteY77" fmla="*/ 3535753 h 8494459"/>
              <a:gd name="connsiteX78" fmla="*/ 6463909 w 10168988"/>
              <a:gd name="connsiteY78" fmla="*/ 3607899 h 8494459"/>
              <a:gd name="connsiteX79" fmla="*/ 6689431 w 10168988"/>
              <a:gd name="connsiteY79" fmla="*/ 4206387 h 8494459"/>
              <a:gd name="connsiteX80" fmla="*/ 6688773 w 10168988"/>
              <a:gd name="connsiteY80" fmla="*/ 4895411 h 8494459"/>
              <a:gd name="connsiteX81" fmla="*/ 6465935 w 10168988"/>
              <a:gd name="connsiteY81" fmla="*/ 5331216 h 8494459"/>
              <a:gd name="connsiteX82" fmla="*/ 6461394 w 10168988"/>
              <a:gd name="connsiteY82" fmla="*/ 5398819 h 8494459"/>
              <a:gd name="connsiteX83" fmla="*/ 6732953 w 10168988"/>
              <a:gd name="connsiteY83" fmla="*/ 7449576 h 8494459"/>
              <a:gd name="connsiteX84" fmla="*/ 8120184 w 10168988"/>
              <a:gd name="connsiteY84" fmla="*/ 8316889 h 8494459"/>
              <a:gd name="connsiteX85" fmla="*/ 9967546 w 10168988"/>
              <a:gd name="connsiteY85" fmla="*/ 8057418 h 8494459"/>
              <a:gd name="connsiteX86" fmla="*/ 10152575 w 10168988"/>
              <a:gd name="connsiteY86" fmla="*/ 582784 h 8494459"/>
              <a:gd name="connsiteX87" fmla="*/ 1406769 w 10168988"/>
              <a:gd name="connsiteY87" fmla="*/ 489195 h 8494459"/>
              <a:gd name="connsiteX88" fmla="*/ 1364566 w 10168988"/>
              <a:gd name="connsiteY88" fmla="*/ 503262 h 8494459"/>
              <a:gd name="connsiteX89" fmla="*/ 1237956 w 10168988"/>
              <a:gd name="connsiteY89" fmla="*/ 517330 h 8494459"/>
              <a:gd name="connsiteX90" fmla="*/ 1083212 w 10168988"/>
              <a:gd name="connsiteY90" fmla="*/ 545466 h 8494459"/>
              <a:gd name="connsiteX91" fmla="*/ 970670 w 10168988"/>
              <a:gd name="connsiteY91" fmla="*/ 559533 h 8494459"/>
              <a:gd name="connsiteX92" fmla="*/ 858129 w 10168988"/>
              <a:gd name="connsiteY92" fmla="*/ 587669 h 8494459"/>
              <a:gd name="connsiteX93" fmla="*/ 858129 w 10168988"/>
              <a:gd name="connsiteY93" fmla="*/ 601736 h 8494459"/>
              <a:gd name="connsiteX94" fmla="*/ 858129 w 10168988"/>
              <a:gd name="connsiteY94" fmla="*/ 601736 h 8494459"/>
              <a:gd name="connsiteX0" fmla="*/ 900332 w 10168988"/>
              <a:gd name="connsiteY0" fmla="*/ 573601 h 8494459"/>
              <a:gd name="connsiteX1" fmla="*/ 900332 w 10168988"/>
              <a:gd name="connsiteY1" fmla="*/ 573601 h 8494459"/>
              <a:gd name="connsiteX2" fmla="*/ 759655 w 10168988"/>
              <a:gd name="connsiteY2" fmla="*/ 615804 h 8494459"/>
              <a:gd name="connsiteX3" fmla="*/ 548640 w 10168988"/>
              <a:gd name="connsiteY3" fmla="*/ 770549 h 8494459"/>
              <a:gd name="connsiteX4" fmla="*/ 450166 w 10168988"/>
              <a:gd name="connsiteY4" fmla="*/ 840887 h 8494459"/>
              <a:gd name="connsiteX5" fmla="*/ 393895 w 10168988"/>
              <a:gd name="connsiteY5" fmla="*/ 897158 h 8494459"/>
              <a:gd name="connsiteX6" fmla="*/ 239150 w 10168988"/>
              <a:gd name="connsiteY6" fmla="*/ 1023767 h 8494459"/>
              <a:gd name="connsiteX7" fmla="*/ 182880 w 10168988"/>
              <a:gd name="connsiteY7" fmla="*/ 1108173 h 8494459"/>
              <a:gd name="connsiteX8" fmla="*/ 168812 w 10168988"/>
              <a:gd name="connsiteY8" fmla="*/ 1164444 h 8494459"/>
              <a:gd name="connsiteX9" fmla="*/ 126609 w 10168988"/>
              <a:gd name="connsiteY9" fmla="*/ 1276986 h 8494459"/>
              <a:gd name="connsiteX10" fmla="*/ 98473 w 10168988"/>
              <a:gd name="connsiteY10" fmla="*/ 1473933 h 8494459"/>
              <a:gd name="connsiteX11" fmla="*/ 14067 w 10168988"/>
              <a:gd name="connsiteY11" fmla="*/ 2022573 h 8494459"/>
              <a:gd name="connsiteX12" fmla="*/ 0 w 10168988"/>
              <a:gd name="connsiteY12" fmla="*/ 2627484 h 8494459"/>
              <a:gd name="connsiteX13" fmla="*/ 14067 w 10168988"/>
              <a:gd name="connsiteY13" fmla="*/ 2697822 h 8494459"/>
              <a:gd name="connsiteX14" fmla="*/ 42203 w 10168988"/>
              <a:gd name="connsiteY14" fmla="*/ 2768161 h 8494459"/>
              <a:gd name="connsiteX15" fmla="*/ 56270 w 10168988"/>
              <a:gd name="connsiteY15" fmla="*/ 2965109 h 8494459"/>
              <a:gd name="connsiteX16" fmla="*/ 98473 w 10168988"/>
              <a:gd name="connsiteY16" fmla="*/ 3190192 h 8494459"/>
              <a:gd name="connsiteX17" fmla="*/ 126609 w 10168988"/>
              <a:gd name="connsiteY17" fmla="*/ 3387139 h 8494459"/>
              <a:gd name="connsiteX18" fmla="*/ 168812 w 10168988"/>
              <a:gd name="connsiteY18" fmla="*/ 3823238 h 8494459"/>
              <a:gd name="connsiteX19" fmla="*/ 182880 w 10168988"/>
              <a:gd name="connsiteY19" fmla="*/ 3893576 h 8494459"/>
              <a:gd name="connsiteX20" fmla="*/ 267286 w 10168988"/>
              <a:gd name="connsiteY20" fmla="*/ 4343742 h 8494459"/>
              <a:gd name="connsiteX21" fmla="*/ 281353 w 10168988"/>
              <a:gd name="connsiteY21" fmla="*/ 4470352 h 8494459"/>
              <a:gd name="connsiteX22" fmla="*/ 309489 w 10168988"/>
              <a:gd name="connsiteY22" fmla="*/ 4850179 h 8494459"/>
              <a:gd name="connsiteX23" fmla="*/ 281353 w 10168988"/>
              <a:gd name="connsiteY23" fmla="*/ 5328481 h 8494459"/>
              <a:gd name="connsiteX24" fmla="*/ 253218 w 10168988"/>
              <a:gd name="connsiteY24" fmla="*/ 5511361 h 8494459"/>
              <a:gd name="connsiteX25" fmla="*/ 239150 w 10168988"/>
              <a:gd name="connsiteY25" fmla="*/ 5834918 h 8494459"/>
              <a:gd name="connsiteX26" fmla="*/ 225083 w 10168988"/>
              <a:gd name="connsiteY26" fmla="*/ 5905256 h 8494459"/>
              <a:gd name="connsiteX27" fmla="*/ 211015 w 10168988"/>
              <a:gd name="connsiteY27" fmla="*/ 6144407 h 8494459"/>
              <a:gd name="connsiteX28" fmla="*/ 225083 w 10168988"/>
              <a:gd name="connsiteY28" fmla="*/ 6833724 h 8494459"/>
              <a:gd name="connsiteX29" fmla="*/ 267286 w 10168988"/>
              <a:gd name="connsiteY29" fmla="*/ 7058807 h 8494459"/>
              <a:gd name="connsiteX30" fmla="*/ 309489 w 10168988"/>
              <a:gd name="connsiteY30" fmla="*/ 7241687 h 8494459"/>
              <a:gd name="connsiteX31" fmla="*/ 351692 w 10168988"/>
              <a:gd name="connsiteY31" fmla="*/ 7354229 h 8494459"/>
              <a:gd name="connsiteX32" fmla="*/ 393895 w 10168988"/>
              <a:gd name="connsiteY32" fmla="*/ 7537109 h 8494459"/>
              <a:gd name="connsiteX33" fmla="*/ 407963 w 10168988"/>
              <a:gd name="connsiteY33" fmla="*/ 7691853 h 8494459"/>
              <a:gd name="connsiteX34" fmla="*/ 422030 w 10168988"/>
              <a:gd name="connsiteY34" fmla="*/ 7748124 h 8494459"/>
              <a:gd name="connsiteX35" fmla="*/ 520504 w 10168988"/>
              <a:gd name="connsiteY35" fmla="*/ 7959139 h 8494459"/>
              <a:gd name="connsiteX36" fmla="*/ 548640 w 10168988"/>
              <a:gd name="connsiteY36" fmla="*/ 7987275 h 8494459"/>
              <a:gd name="connsiteX37" fmla="*/ 633046 w 10168988"/>
              <a:gd name="connsiteY37" fmla="*/ 8085749 h 8494459"/>
              <a:gd name="connsiteX38" fmla="*/ 731520 w 10168988"/>
              <a:gd name="connsiteY38" fmla="*/ 8198290 h 8494459"/>
              <a:gd name="connsiteX39" fmla="*/ 829993 w 10168988"/>
              <a:gd name="connsiteY39" fmla="*/ 8240493 h 8494459"/>
              <a:gd name="connsiteX40" fmla="*/ 984738 w 10168988"/>
              <a:gd name="connsiteY40" fmla="*/ 8324899 h 8494459"/>
              <a:gd name="connsiteX41" fmla="*/ 1153550 w 10168988"/>
              <a:gd name="connsiteY41" fmla="*/ 8381170 h 8494459"/>
              <a:gd name="connsiteX42" fmla="*/ 1280160 w 10168988"/>
              <a:gd name="connsiteY42" fmla="*/ 8423373 h 8494459"/>
              <a:gd name="connsiteX43" fmla="*/ 1702190 w 10168988"/>
              <a:gd name="connsiteY43" fmla="*/ 8451509 h 8494459"/>
              <a:gd name="connsiteX44" fmla="*/ 1758461 w 10168988"/>
              <a:gd name="connsiteY44" fmla="*/ 8479644 h 8494459"/>
              <a:gd name="connsiteX45" fmla="*/ 2602523 w 10168988"/>
              <a:gd name="connsiteY45" fmla="*/ 8465576 h 8494459"/>
              <a:gd name="connsiteX46" fmla="*/ 2715064 w 10168988"/>
              <a:gd name="connsiteY46" fmla="*/ 8451509 h 8494459"/>
              <a:gd name="connsiteX47" fmla="*/ 2869809 w 10168988"/>
              <a:gd name="connsiteY47" fmla="*/ 8437441 h 8494459"/>
              <a:gd name="connsiteX48" fmla="*/ 3137095 w 10168988"/>
              <a:gd name="connsiteY48" fmla="*/ 8282696 h 8494459"/>
              <a:gd name="connsiteX49" fmla="*/ 3221501 w 10168988"/>
              <a:gd name="connsiteY49" fmla="*/ 8198290 h 8494459"/>
              <a:gd name="connsiteX50" fmla="*/ 3291840 w 10168988"/>
              <a:gd name="connsiteY50" fmla="*/ 8099816 h 8494459"/>
              <a:gd name="connsiteX51" fmla="*/ 3376246 w 10168988"/>
              <a:gd name="connsiteY51" fmla="*/ 7987275 h 8494459"/>
              <a:gd name="connsiteX52" fmla="*/ 3404381 w 10168988"/>
              <a:gd name="connsiteY52" fmla="*/ 7902869 h 8494459"/>
              <a:gd name="connsiteX53" fmla="*/ 3474720 w 10168988"/>
              <a:gd name="connsiteY53" fmla="*/ 7748124 h 8494459"/>
              <a:gd name="connsiteX54" fmla="*/ 3559126 w 10168988"/>
              <a:gd name="connsiteY54" fmla="*/ 7438635 h 8494459"/>
              <a:gd name="connsiteX55" fmla="*/ 3573193 w 10168988"/>
              <a:gd name="connsiteY55" fmla="*/ 7283890 h 8494459"/>
              <a:gd name="connsiteX56" fmla="*/ 3601329 w 10168988"/>
              <a:gd name="connsiteY56" fmla="*/ 7072875 h 8494459"/>
              <a:gd name="connsiteX57" fmla="*/ 3587261 w 10168988"/>
              <a:gd name="connsiteY57" fmla="*/ 6960333 h 8494459"/>
              <a:gd name="connsiteX58" fmla="*/ 3559126 w 10168988"/>
              <a:gd name="connsiteY58" fmla="*/ 6482032 h 8494459"/>
              <a:gd name="connsiteX59" fmla="*/ 3615396 w 10168988"/>
              <a:gd name="connsiteY59" fmla="*/ 5989662 h 8494459"/>
              <a:gd name="connsiteX60" fmla="*/ 3671667 w 10168988"/>
              <a:gd name="connsiteY60" fmla="*/ 5863053 h 8494459"/>
              <a:gd name="connsiteX61" fmla="*/ 3699803 w 10168988"/>
              <a:gd name="connsiteY61" fmla="*/ 5834918 h 8494459"/>
              <a:gd name="connsiteX62" fmla="*/ 3727938 w 10168988"/>
              <a:gd name="connsiteY62" fmla="*/ 5778647 h 8494459"/>
              <a:gd name="connsiteX63" fmla="*/ 3784209 w 10168988"/>
              <a:gd name="connsiteY63" fmla="*/ 5722376 h 8494459"/>
              <a:gd name="connsiteX64" fmla="*/ 3812344 w 10168988"/>
              <a:gd name="connsiteY64" fmla="*/ 5637970 h 8494459"/>
              <a:gd name="connsiteX65" fmla="*/ 3826412 w 10168988"/>
              <a:gd name="connsiteY65" fmla="*/ 5595767 h 8494459"/>
              <a:gd name="connsiteX66" fmla="*/ 3868615 w 10168988"/>
              <a:gd name="connsiteY66" fmla="*/ 5553564 h 8494459"/>
              <a:gd name="connsiteX67" fmla="*/ 3924886 w 10168988"/>
              <a:gd name="connsiteY67" fmla="*/ 5483226 h 8494459"/>
              <a:gd name="connsiteX68" fmla="*/ 3967089 w 10168988"/>
              <a:gd name="connsiteY68" fmla="*/ 5469158 h 8494459"/>
              <a:gd name="connsiteX69" fmla="*/ 3962546 w 10168988"/>
              <a:gd name="connsiteY69" fmla="*/ 5347091 h 8494459"/>
              <a:gd name="connsiteX70" fmla="*/ 3882683 w 10168988"/>
              <a:gd name="connsiteY70" fmla="*/ 5286278 h 8494459"/>
              <a:gd name="connsiteX71" fmla="*/ 3693673 w 10168988"/>
              <a:gd name="connsiteY71" fmla="*/ 4621921 h 8494459"/>
              <a:gd name="connsiteX72" fmla="*/ 3702050 w 10168988"/>
              <a:gd name="connsiteY72" fmla="*/ 4375053 h 8494459"/>
              <a:gd name="connsiteX73" fmla="*/ 3961618 w 10168988"/>
              <a:gd name="connsiteY73" fmla="*/ 3595419 h 8494459"/>
              <a:gd name="connsiteX74" fmla="*/ 3965721 w 10168988"/>
              <a:gd name="connsiteY74" fmla="*/ 3538489 h 8494459"/>
              <a:gd name="connsiteX75" fmla="*/ 4029710 w 10168988"/>
              <a:gd name="connsiteY75" fmla="*/ 3532799 h 8494459"/>
              <a:gd name="connsiteX76" fmla="*/ 5201089 w 10168988"/>
              <a:gd name="connsiteY76" fmla="*/ 2882510 h 8494459"/>
              <a:gd name="connsiteX77" fmla="*/ 6404683 w 10168988"/>
              <a:gd name="connsiteY77" fmla="*/ 3535753 h 8494459"/>
              <a:gd name="connsiteX78" fmla="*/ 6463909 w 10168988"/>
              <a:gd name="connsiteY78" fmla="*/ 3607899 h 8494459"/>
              <a:gd name="connsiteX79" fmla="*/ 6689431 w 10168988"/>
              <a:gd name="connsiteY79" fmla="*/ 4206387 h 8494459"/>
              <a:gd name="connsiteX80" fmla="*/ 6688773 w 10168988"/>
              <a:gd name="connsiteY80" fmla="*/ 4895411 h 8494459"/>
              <a:gd name="connsiteX81" fmla="*/ 6465935 w 10168988"/>
              <a:gd name="connsiteY81" fmla="*/ 5331216 h 8494459"/>
              <a:gd name="connsiteX82" fmla="*/ 6461394 w 10168988"/>
              <a:gd name="connsiteY82" fmla="*/ 5398819 h 8494459"/>
              <a:gd name="connsiteX83" fmla="*/ 6732953 w 10168988"/>
              <a:gd name="connsiteY83" fmla="*/ 7449576 h 8494459"/>
              <a:gd name="connsiteX84" fmla="*/ 8120184 w 10168988"/>
              <a:gd name="connsiteY84" fmla="*/ 8316889 h 8494459"/>
              <a:gd name="connsiteX85" fmla="*/ 9967546 w 10168988"/>
              <a:gd name="connsiteY85" fmla="*/ 8057418 h 8494459"/>
              <a:gd name="connsiteX86" fmla="*/ 10152575 w 10168988"/>
              <a:gd name="connsiteY86" fmla="*/ 582784 h 8494459"/>
              <a:gd name="connsiteX87" fmla="*/ 1406769 w 10168988"/>
              <a:gd name="connsiteY87" fmla="*/ 489195 h 8494459"/>
              <a:gd name="connsiteX88" fmla="*/ 1364566 w 10168988"/>
              <a:gd name="connsiteY88" fmla="*/ 503262 h 8494459"/>
              <a:gd name="connsiteX89" fmla="*/ 1083212 w 10168988"/>
              <a:gd name="connsiteY89" fmla="*/ 545466 h 8494459"/>
              <a:gd name="connsiteX90" fmla="*/ 970670 w 10168988"/>
              <a:gd name="connsiteY90" fmla="*/ 559533 h 8494459"/>
              <a:gd name="connsiteX91" fmla="*/ 858129 w 10168988"/>
              <a:gd name="connsiteY91" fmla="*/ 587669 h 8494459"/>
              <a:gd name="connsiteX92" fmla="*/ 858129 w 10168988"/>
              <a:gd name="connsiteY92" fmla="*/ 601736 h 8494459"/>
              <a:gd name="connsiteX93" fmla="*/ 858129 w 10168988"/>
              <a:gd name="connsiteY93" fmla="*/ 601736 h 8494459"/>
              <a:gd name="connsiteX0" fmla="*/ 900332 w 10168988"/>
              <a:gd name="connsiteY0" fmla="*/ 575275 h 8496133"/>
              <a:gd name="connsiteX1" fmla="*/ 900332 w 10168988"/>
              <a:gd name="connsiteY1" fmla="*/ 575275 h 8496133"/>
              <a:gd name="connsiteX2" fmla="*/ 759655 w 10168988"/>
              <a:gd name="connsiteY2" fmla="*/ 617478 h 8496133"/>
              <a:gd name="connsiteX3" fmla="*/ 548640 w 10168988"/>
              <a:gd name="connsiteY3" fmla="*/ 772223 h 8496133"/>
              <a:gd name="connsiteX4" fmla="*/ 450166 w 10168988"/>
              <a:gd name="connsiteY4" fmla="*/ 842561 h 8496133"/>
              <a:gd name="connsiteX5" fmla="*/ 393895 w 10168988"/>
              <a:gd name="connsiteY5" fmla="*/ 898832 h 8496133"/>
              <a:gd name="connsiteX6" fmla="*/ 239150 w 10168988"/>
              <a:gd name="connsiteY6" fmla="*/ 1025441 h 8496133"/>
              <a:gd name="connsiteX7" fmla="*/ 182880 w 10168988"/>
              <a:gd name="connsiteY7" fmla="*/ 1109847 h 8496133"/>
              <a:gd name="connsiteX8" fmla="*/ 168812 w 10168988"/>
              <a:gd name="connsiteY8" fmla="*/ 1166118 h 8496133"/>
              <a:gd name="connsiteX9" fmla="*/ 126609 w 10168988"/>
              <a:gd name="connsiteY9" fmla="*/ 1278660 h 8496133"/>
              <a:gd name="connsiteX10" fmla="*/ 98473 w 10168988"/>
              <a:gd name="connsiteY10" fmla="*/ 1475607 h 8496133"/>
              <a:gd name="connsiteX11" fmla="*/ 14067 w 10168988"/>
              <a:gd name="connsiteY11" fmla="*/ 2024247 h 8496133"/>
              <a:gd name="connsiteX12" fmla="*/ 0 w 10168988"/>
              <a:gd name="connsiteY12" fmla="*/ 2629158 h 8496133"/>
              <a:gd name="connsiteX13" fmla="*/ 14067 w 10168988"/>
              <a:gd name="connsiteY13" fmla="*/ 2699496 h 8496133"/>
              <a:gd name="connsiteX14" fmla="*/ 42203 w 10168988"/>
              <a:gd name="connsiteY14" fmla="*/ 2769835 h 8496133"/>
              <a:gd name="connsiteX15" fmla="*/ 56270 w 10168988"/>
              <a:gd name="connsiteY15" fmla="*/ 2966783 h 8496133"/>
              <a:gd name="connsiteX16" fmla="*/ 98473 w 10168988"/>
              <a:gd name="connsiteY16" fmla="*/ 3191866 h 8496133"/>
              <a:gd name="connsiteX17" fmla="*/ 126609 w 10168988"/>
              <a:gd name="connsiteY17" fmla="*/ 3388813 h 8496133"/>
              <a:gd name="connsiteX18" fmla="*/ 168812 w 10168988"/>
              <a:gd name="connsiteY18" fmla="*/ 3824912 h 8496133"/>
              <a:gd name="connsiteX19" fmla="*/ 182880 w 10168988"/>
              <a:gd name="connsiteY19" fmla="*/ 3895250 h 8496133"/>
              <a:gd name="connsiteX20" fmla="*/ 267286 w 10168988"/>
              <a:gd name="connsiteY20" fmla="*/ 4345416 h 8496133"/>
              <a:gd name="connsiteX21" fmla="*/ 281353 w 10168988"/>
              <a:gd name="connsiteY21" fmla="*/ 4472026 h 8496133"/>
              <a:gd name="connsiteX22" fmla="*/ 309489 w 10168988"/>
              <a:gd name="connsiteY22" fmla="*/ 4851853 h 8496133"/>
              <a:gd name="connsiteX23" fmla="*/ 281353 w 10168988"/>
              <a:gd name="connsiteY23" fmla="*/ 5330155 h 8496133"/>
              <a:gd name="connsiteX24" fmla="*/ 253218 w 10168988"/>
              <a:gd name="connsiteY24" fmla="*/ 5513035 h 8496133"/>
              <a:gd name="connsiteX25" fmla="*/ 239150 w 10168988"/>
              <a:gd name="connsiteY25" fmla="*/ 5836592 h 8496133"/>
              <a:gd name="connsiteX26" fmla="*/ 225083 w 10168988"/>
              <a:gd name="connsiteY26" fmla="*/ 5906930 h 8496133"/>
              <a:gd name="connsiteX27" fmla="*/ 211015 w 10168988"/>
              <a:gd name="connsiteY27" fmla="*/ 6146081 h 8496133"/>
              <a:gd name="connsiteX28" fmla="*/ 225083 w 10168988"/>
              <a:gd name="connsiteY28" fmla="*/ 6835398 h 8496133"/>
              <a:gd name="connsiteX29" fmla="*/ 267286 w 10168988"/>
              <a:gd name="connsiteY29" fmla="*/ 7060481 h 8496133"/>
              <a:gd name="connsiteX30" fmla="*/ 309489 w 10168988"/>
              <a:gd name="connsiteY30" fmla="*/ 7243361 h 8496133"/>
              <a:gd name="connsiteX31" fmla="*/ 351692 w 10168988"/>
              <a:gd name="connsiteY31" fmla="*/ 7355903 h 8496133"/>
              <a:gd name="connsiteX32" fmla="*/ 393895 w 10168988"/>
              <a:gd name="connsiteY32" fmla="*/ 7538783 h 8496133"/>
              <a:gd name="connsiteX33" fmla="*/ 407963 w 10168988"/>
              <a:gd name="connsiteY33" fmla="*/ 7693527 h 8496133"/>
              <a:gd name="connsiteX34" fmla="*/ 422030 w 10168988"/>
              <a:gd name="connsiteY34" fmla="*/ 7749798 h 8496133"/>
              <a:gd name="connsiteX35" fmla="*/ 520504 w 10168988"/>
              <a:gd name="connsiteY35" fmla="*/ 7960813 h 8496133"/>
              <a:gd name="connsiteX36" fmla="*/ 548640 w 10168988"/>
              <a:gd name="connsiteY36" fmla="*/ 7988949 h 8496133"/>
              <a:gd name="connsiteX37" fmla="*/ 633046 w 10168988"/>
              <a:gd name="connsiteY37" fmla="*/ 8087423 h 8496133"/>
              <a:gd name="connsiteX38" fmla="*/ 731520 w 10168988"/>
              <a:gd name="connsiteY38" fmla="*/ 8199964 h 8496133"/>
              <a:gd name="connsiteX39" fmla="*/ 829993 w 10168988"/>
              <a:gd name="connsiteY39" fmla="*/ 8242167 h 8496133"/>
              <a:gd name="connsiteX40" fmla="*/ 984738 w 10168988"/>
              <a:gd name="connsiteY40" fmla="*/ 8326573 h 8496133"/>
              <a:gd name="connsiteX41" fmla="*/ 1153550 w 10168988"/>
              <a:gd name="connsiteY41" fmla="*/ 8382844 h 8496133"/>
              <a:gd name="connsiteX42" fmla="*/ 1280160 w 10168988"/>
              <a:gd name="connsiteY42" fmla="*/ 8425047 h 8496133"/>
              <a:gd name="connsiteX43" fmla="*/ 1702190 w 10168988"/>
              <a:gd name="connsiteY43" fmla="*/ 8453183 h 8496133"/>
              <a:gd name="connsiteX44" fmla="*/ 1758461 w 10168988"/>
              <a:gd name="connsiteY44" fmla="*/ 8481318 h 8496133"/>
              <a:gd name="connsiteX45" fmla="*/ 2602523 w 10168988"/>
              <a:gd name="connsiteY45" fmla="*/ 8467250 h 8496133"/>
              <a:gd name="connsiteX46" fmla="*/ 2715064 w 10168988"/>
              <a:gd name="connsiteY46" fmla="*/ 8453183 h 8496133"/>
              <a:gd name="connsiteX47" fmla="*/ 2869809 w 10168988"/>
              <a:gd name="connsiteY47" fmla="*/ 8439115 h 8496133"/>
              <a:gd name="connsiteX48" fmla="*/ 3137095 w 10168988"/>
              <a:gd name="connsiteY48" fmla="*/ 8284370 h 8496133"/>
              <a:gd name="connsiteX49" fmla="*/ 3221501 w 10168988"/>
              <a:gd name="connsiteY49" fmla="*/ 8199964 h 8496133"/>
              <a:gd name="connsiteX50" fmla="*/ 3291840 w 10168988"/>
              <a:gd name="connsiteY50" fmla="*/ 8101490 h 8496133"/>
              <a:gd name="connsiteX51" fmla="*/ 3376246 w 10168988"/>
              <a:gd name="connsiteY51" fmla="*/ 7988949 h 8496133"/>
              <a:gd name="connsiteX52" fmla="*/ 3404381 w 10168988"/>
              <a:gd name="connsiteY52" fmla="*/ 7904543 h 8496133"/>
              <a:gd name="connsiteX53" fmla="*/ 3474720 w 10168988"/>
              <a:gd name="connsiteY53" fmla="*/ 7749798 h 8496133"/>
              <a:gd name="connsiteX54" fmla="*/ 3559126 w 10168988"/>
              <a:gd name="connsiteY54" fmla="*/ 7440309 h 8496133"/>
              <a:gd name="connsiteX55" fmla="*/ 3573193 w 10168988"/>
              <a:gd name="connsiteY55" fmla="*/ 7285564 h 8496133"/>
              <a:gd name="connsiteX56" fmla="*/ 3601329 w 10168988"/>
              <a:gd name="connsiteY56" fmla="*/ 7074549 h 8496133"/>
              <a:gd name="connsiteX57" fmla="*/ 3587261 w 10168988"/>
              <a:gd name="connsiteY57" fmla="*/ 6962007 h 8496133"/>
              <a:gd name="connsiteX58" fmla="*/ 3559126 w 10168988"/>
              <a:gd name="connsiteY58" fmla="*/ 6483706 h 8496133"/>
              <a:gd name="connsiteX59" fmla="*/ 3615396 w 10168988"/>
              <a:gd name="connsiteY59" fmla="*/ 5991336 h 8496133"/>
              <a:gd name="connsiteX60" fmla="*/ 3671667 w 10168988"/>
              <a:gd name="connsiteY60" fmla="*/ 5864727 h 8496133"/>
              <a:gd name="connsiteX61" fmla="*/ 3699803 w 10168988"/>
              <a:gd name="connsiteY61" fmla="*/ 5836592 h 8496133"/>
              <a:gd name="connsiteX62" fmla="*/ 3727938 w 10168988"/>
              <a:gd name="connsiteY62" fmla="*/ 5780321 h 8496133"/>
              <a:gd name="connsiteX63" fmla="*/ 3784209 w 10168988"/>
              <a:gd name="connsiteY63" fmla="*/ 5724050 h 8496133"/>
              <a:gd name="connsiteX64" fmla="*/ 3812344 w 10168988"/>
              <a:gd name="connsiteY64" fmla="*/ 5639644 h 8496133"/>
              <a:gd name="connsiteX65" fmla="*/ 3826412 w 10168988"/>
              <a:gd name="connsiteY65" fmla="*/ 5597441 h 8496133"/>
              <a:gd name="connsiteX66" fmla="*/ 3868615 w 10168988"/>
              <a:gd name="connsiteY66" fmla="*/ 5555238 h 8496133"/>
              <a:gd name="connsiteX67" fmla="*/ 3924886 w 10168988"/>
              <a:gd name="connsiteY67" fmla="*/ 5484900 h 8496133"/>
              <a:gd name="connsiteX68" fmla="*/ 3967089 w 10168988"/>
              <a:gd name="connsiteY68" fmla="*/ 5470832 h 8496133"/>
              <a:gd name="connsiteX69" fmla="*/ 3962546 w 10168988"/>
              <a:gd name="connsiteY69" fmla="*/ 5348765 h 8496133"/>
              <a:gd name="connsiteX70" fmla="*/ 3882683 w 10168988"/>
              <a:gd name="connsiteY70" fmla="*/ 5287952 h 8496133"/>
              <a:gd name="connsiteX71" fmla="*/ 3693673 w 10168988"/>
              <a:gd name="connsiteY71" fmla="*/ 4623595 h 8496133"/>
              <a:gd name="connsiteX72" fmla="*/ 3702050 w 10168988"/>
              <a:gd name="connsiteY72" fmla="*/ 4376727 h 8496133"/>
              <a:gd name="connsiteX73" fmla="*/ 3961618 w 10168988"/>
              <a:gd name="connsiteY73" fmla="*/ 3597093 h 8496133"/>
              <a:gd name="connsiteX74" fmla="*/ 3965721 w 10168988"/>
              <a:gd name="connsiteY74" fmla="*/ 3540163 h 8496133"/>
              <a:gd name="connsiteX75" fmla="*/ 4029710 w 10168988"/>
              <a:gd name="connsiteY75" fmla="*/ 3534473 h 8496133"/>
              <a:gd name="connsiteX76" fmla="*/ 5201089 w 10168988"/>
              <a:gd name="connsiteY76" fmla="*/ 2884184 h 8496133"/>
              <a:gd name="connsiteX77" fmla="*/ 6404683 w 10168988"/>
              <a:gd name="connsiteY77" fmla="*/ 3537427 h 8496133"/>
              <a:gd name="connsiteX78" fmla="*/ 6463909 w 10168988"/>
              <a:gd name="connsiteY78" fmla="*/ 3609573 h 8496133"/>
              <a:gd name="connsiteX79" fmla="*/ 6689431 w 10168988"/>
              <a:gd name="connsiteY79" fmla="*/ 4208061 h 8496133"/>
              <a:gd name="connsiteX80" fmla="*/ 6688773 w 10168988"/>
              <a:gd name="connsiteY80" fmla="*/ 4897085 h 8496133"/>
              <a:gd name="connsiteX81" fmla="*/ 6465935 w 10168988"/>
              <a:gd name="connsiteY81" fmla="*/ 5332890 h 8496133"/>
              <a:gd name="connsiteX82" fmla="*/ 6461394 w 10168988"/>
              <a:gd name="connsiteY82" fmla="*/ 5400493 h 8496133"/>
              <a:gd name="connsiteX83" fmla="*/ 6732953 w 10168988"/>
              <a:gd name="connsiteY83" fmla="*/ 7451250 h 8496133"/>
              <a:gd name="connsiteX84" fmla="*/ 8120184 w 10168988"/>
              <a:gd name="connsiteY84" fmla="*/ 8318563 h 8496133"/>
              <a:gd name="connsiteX85" fmla="*/ 9967546 w 10168988"/>
              <a:gd name="connsiteY85" fmla="*/ 8059092 h 8496133"/>
              <a:gd name="connsiteX86" fmla="*/ 10152575 w 10168988"/>
              <a:gd name="connsiteY86" fmla="*/ 584458 h 8496133"/>
              <a:gd name="connsiteX87" fmla="*/ 1406769 w 10168988"/>
              <a:gd name="connsiteY87" fmla="*/ 490869 h 8496133"/>
              <a:gd name="connsiteX88" fmla="*/ 1083212 w 10168988"/>
              <a:gd name="connsiteY88" fmla="*/ 547140 h 8496133"/>
              <a:gd name="connsiteX89" fmla="*/ 970670 w 10168988"/>
              <a:gd name="connsiteY89" fmla="*/ 561207 h 8496133"/>
              <a:gd name="connsiteX90" fmla="*/ 858129 w 10168988"/>
              <a:gd name="connsiteY90" fmla="*/ 589343 h 8496133"/>
              <a:gd name="connsiteX91" fmla="*/ 858129 w 10168988"/>
              <a:gd name="connsiteY91" fmla="*/ 603410 h 8496133"/>
              <a:gd name="connsiteX92" fmla="*/ 858129 w 10168988"/>
              <a:gd name="connsiteY92" fmla="*/ 603410 h 8496133"/>
              <a:gd name="connsiteX0" fmla="*/ 900332 w 10168988"/>
              <a:gd name="connsiteY0" fmla="*/ 556215 h 8477073"/>
              <a:gd name="connsiteX1" fmla="*/ 900332 w 10168988"/>
              <a:gd name="connsiteY1" fmla="*/ 556215 h 8477073"/>
              <a:gd name="connsiteX2" fmla="*/ 759655 w 10168988"/>
              <a:gd name="connsiteY2" fmla="*/ 598418 h 8477073"/>
              <a:gd name="connsiteX3" fmla="*/ 548640 w 10168988"/>
              <a:gd name="connsiteY3" fmla="*/ 753163 h 8477073"/>
              <a:gd name="connsiteX4" fmla="*/ 450166 w 10168988"/>
              <a:gd name="connsiteY4" fmla="*/ 823501 h 8477073"/>
              <a:gd name="connsiteX5" fmla="*/ 393895 w 10168988"/>
              <a:gd name="connsiteY5" fmla="*/ 879772 h 8477073"/>
              <a:gd name="connsiteX6" fmla="*/ 239150 w 10168988"/>
              <a:gd name="connsiteY6" fmla="*/ 1006381 h 8477073"/>
              <a:gd name="connsiteX7" fmla="*/ 182880 w 10168988"/>
              <a:gd name="connsiteY7" fmla="*/ 1090787 h 8477073"/>
              <a:gd name="connsiteX8" fmla="*/ 168812 w 10168988"/>
              <a:gd name="connsiteY8" fmla="*/ 1147058 h 8477073"/>
              <a:gd name="connsiteX9" fmla="*/ 126609 w 10168988"/>
              <a:gd name="connsiteY9" fmla="*/ 1259600 h 8477073"/>
              <a:gd name="connsiteX10" fmla="*/ 98473 w 10168988"/>
              <a:gd name="connsiteY10" fmla="*/ 1456547 h 8477073"/>
              <a:gd name="connsiteX11" fmla="*/ 14067 w 10168988"/>
              <a:gd name="connsiteY11" fmla="*/ 2005187 h 8477073"/>
              <a:gd name="connsiteX12" fmla="*/ 0 w 10168988"/>
              <a:gd name="connsiteY12" fmla="*/ 2610098 h 8477073"/>
              <a:gd name="connsiteX13" fmla="*/ 14067 w 10168988"/>
              <a:gd name="connsiteY13" fmla="*/ 2680436 h 8477073"/>
              <a:gd name="connsiteX14" fmla="*/ 42203 w 10168988"/>
              <a:gd name="connsiteY14" fmla="*/ 2750775 h 8477073"/>
              <a:gd name="connsiteX15" fmla="*/ 56270 w 10168988"/>
              <a:gd name="connsiteY15" fmla="*/ 2947723 h 8477073"/>
              <a:gd name="connsiteX16" fmla="*/ 98473 w 10168988"/>
              <a:gd name="connsiteY16" fmla="*/ 3172806 h 8477073"/>
              <a:gd name="connsiteX17" fmla="*/ 126609 w 10168988"/>
              <a:gd name="connsiteY17" fmla="*/ 3369753 h 8477073"/>
              <a:gd name="connsiteX18" fmla="*/ 168812 w 10168988"/>
              <a:gd name="connsiteY18" fmla="*/ 3805852 h 8477073"/>
              <a:gd name="connsiteX19" fmla="*/ 182880 w 10168988"/>
              <a:gd name="connsiteY19" fmla="*/ 3876190 h 8477073"/>
              <a:gd name="connsiteX20" fmla="*/ 267286 w 10168988"/>
              <a:gd name="connsiteY20" fmla="*/ 4326356 h 8477073"/>
              <a:gd name="connsiteX21" fmla="*/ 281353 w 10168988"/>
              <a:gd name="connsiteY21" fmla="*/ 4452966 h 8477073"/>
              <a:gd name="connsiteX22" fmla="*/ 309489 w 10168988"/>
              <a:gd name="connsiteY22" fmla="*/ 4832793 h 8477073"/>
              <a:gd name="connsiteX23" fmla="*/ 281353 w 10168988"/>
              <a:gd name="connsiteY23" fmla="*/ 5311095 h 8477073"/>
              <a:gd name="connsiteX24" fmla="*/ 253218 w 10168988"/>
              <a:gd name="connsiteY24" fmla="*/ 5493975 h 8477073"/>
              <a:gd name="connsiteX25" fmla="*/ 239150 w 10168988"/>
              <a:gd name="connsiteY25" fmla="*/ 5817532 h 8477073"/>
              <a:gd name="connsiteX26" fmla="*/ 225083 w 10168988"/>
              <a:gd name="connsiteY26" fmla="*/ 5887870 h 8477073"/>
              <a:gd name="connsiteX27" fmla="*/ 211015 w 10168988"/>
              <a:gd name="connsiteY27" fmla="*/ 6127021 h 8477073"/>
              <a:gd name="connsiteX28" fmla="*/ 225083 w 10168988"/>
              <a:gd name="connsiteY28" fmla="*/ 6816338 h 8477073"/>
              <a:gd name="connsiteX29" fmla="*/ 267286 w 10168988"/>
              <a:gd name="connsiteY29" fmla="*/ 7041421 h 8477073"/>
              <a:gd name="connsiteX30" fmla="*/ 309489 w 10168988"/>
              <a:gd name="connsiteY30" fmla="*/ 7224301 h 8477073"/>
              <a:gd name="connsiteX31" fmla="*/ 351692 w 10168988"/>
              <a:gd name="connsiteY31" fmla="*/ 7336843 h 8477073"/>
              <a:gd name="connsiteX32" fmla="*/ 393895 w 10168988"/>
              <a:gd name="connsiteY32" fmla="*/ 7519723 h 8477073"/>
              <a:gd name="connsiteX33" fmla="*/ 407963 w 10168988"/>
              <a:gd name="connsiteY33" fmla="*/ 7674467 h 8477073"/>
              <a:gd name="connsiteX34" fmla="*/ 422030 w 10168988"/>
              <a:gd name="connsiteY34" fmla="*/ 7730738 h 8477073"/>
              <a:gd name="connsiteX35" fmla="*/ 520504 w 10168988"/>
              <a:gd name="connsiteY35" fmla="*/ 7941753 h 8477073"/>
              <a:gd name="connsiteX36" fmla="*/ 548640 w 10168988"/>
              <a:gd name="connsiteY36" fmla="*/ 7969889 h 8477073"/>
              <a:gd name="connsiteX37" fmla="*/ 633046 w 10168988"/>
              <a:gd name="connsiteY37" fmla="*/ 8068363 h 8477073"/>
              <a:gd name="connsiteX38" fmla="*/ 731520 w 10168988"/>
              <a:gd name="connsiteY38" fmla="*/ 8180904 h 8477073"/>
              <a:gd name="connsiteX39" fmla="*/ 829993 w 10168988"/>
              <a:gd name="connsiteY39" fmla="*/ 8223107 h 8477073"/>
              <a:gd name="connsiteX40" fmla="*/ 984738 w 10168988"/>
              <a:gd name="connsiteY40" fmla="*/ 8307513 h 8477073"/>
              <a:gd name="connsiteX41" fmla="*/ 1153550 w 10168988"/>
              <a:gd name="connsiteY41" fmla="*/ 8363784 h 8477073"/>
              <a:gd name="connsiteX42" fmla="*/ 1280160 w 10168988"/>
              <a:gd name="connsiteY42" fmla="*/ 8405987 h 8477073"/>
              <a:gd name="connsiteX43" fmla="*/ 1702190 w 10168988"/>
              <a:gd name="connsiteY43" fmla="*/ 8434123 h 8477073"/>
              <a:gd name="connsiteX44" fmla="*/ 1758461 w 10168988"/>
              <a:gd name="connsiteY44" fmla="*/ 8462258 h 8477073"/>
              <a:gd name="connsiteX45" fmla="*/ 2602523 w 10168988"/>
              <a:gd name="connsiteY45" fmla="*/ 8448190 h 8477073"/>
              <a:gd name="connsiteX46" fmla="*/ 2715064 w 10168988"/>
              <a:gd name="connsiteY46" fmla="*/ 8434123 h 8477073"/>
              <a:gd name="connsiteX47" fmla="*/ 2869809 w 10168988"/>
              <a:gd name="connsiteY47" fmla="*/ 8420055 h 8477073"/>
              <a:gd name="connsiteX48" fmla="*/ 3137095 w 10168988"/>
              <a:gd name="connsiteY48" fmla="*/ 8265310 h 8477073"/>
              <a:gd name="connsiteX49" fmla="*/ 3221501 w 10168988"/>
              <a:gd name="connsiteY49" fmla="*/ 8180904 h 8477073"/>
              <a:gd name="connsiteX50" fmla="*/ 3291840 w 10168988"/>
              <a:gd name="connsiteY50" fmla="*/ 8082430 h 8477073"/>
              <a:gd name="connsiteX51" fmla="*/ 3376246 w 10168988"/>
              <a:gd name="connsiteY51" fmla="*/ 7969889 h 8477073"/>
              <a:gd name="connsiteX52" fmla="*/ 3404381 w 10168988"/>
              <a:gd name="connsiteY52" fmla="*/ 7885483 h 8477073"/>
              <a:gd name="connsiteX53" fmla="*/ 3474720 w 10168988"/>
              <a:gd name="connsiteY53" fmla="*/ 7730738 h 8477073"/>
              <a:gd name="connsiteX54" fmla="*/ 3559126 w 10168988"/>
              <a:gd name="connsiteY54" fmla="*/ 7421249 h 8477073"/>
              <a:gd name="connsiteX55" fmla="*/ 3573193 w 10168988"/>
              <a:gd name="connsiteY55" fmla="*/ 7266504 h 8477073"/>
              <a:gd name="connsiteX56" fmla="*/ 3601329 w 10168988"/>
              <a:gd name="connsiteY56" fmla="*/ 7055489 h 8477073"/>
              <a:gd name="connsiteX57" fmla="*/ 3587261 w 10168988"/>
              <a:gd name="connsiteY57" fmla="*/ 6942947 h 8477073"/>
              <a:gd name="connsiteX58" fmla="*/ 3559126 w 10168988"/>
              <a:gd name="connsiteY58" fmla="*/ 6464646 h 8477073"/>
              <a:gd name="connsiteX59" fmla="*/ 3615396 w 10168988"/>
              <a:gd name="connsiteY59" fmla="*/ 5972276 h 8477073"/>
              <a:gd name="connsiteX60" fmla="*/ 3671667 w 10168988"/>
              <a:gd name="connsiteY60" fmla="*/ 5845667 h 8477073"/>
              <a:gd name="connsiteX61" fmla="*/ 3699803 w 10168988"/>
              <a:gd name="connsiteY61" fmla="*/ 5817532 h 8477073"/>
              <a:gd name="connsiteX62" fmla="*/ 3727938 w 10168988"/>
              <a:gd name="connsiteY62" fmla="*/ 5761261 h 8477073"/>
              <a:gd name="connsiteX63" fmla="*/ 3784209 w 10168988"/>
              <a:gd name="connsiteY63" fmla="*/ 5704990 h 8477073"/>
              <a:gd name="connsiteX64" fmla="*/ 3812344 w 10168988"/>
              <a:gd name="connsiteY64" fmla="*/ 5620584 h 8477073"/>
              <a:gd name="connsiteX65" fmla="*/ 3826412 w 10168988"/>
              <a:gd name="connsiteY65" fmla="*/ 5578381 h 8477073"/>
              <a:gd name="connsiteX66" fmla="*/ 3868615 w 10168988"/>
              <a:gd name="connsiteY66" fmla="*/ 5536178 h 8477073"/>
              <a:gd name="connsiteX67" fmla="*/ 3924886 w 10168988"/>
              <a:gd name="connsiteY67" fmla="*/ 5465840 h 8477073"/>
              <a:gd name="connsiteX68" fmla="*/ 3967089 w 10168988"/>
              <a:gd name="connsiteY68" fmla="*/ 5451772 h 8477073"/>
              <a:gd name="connsiteX69" fmla="*/ 3962546 w 10168988"/>
              <a:gd name="connsiteY69" fmla="*/ 5329705 h 8477073"/>
              <a:gd name="connsiteX70" fmla="*/ 3882683 w 10168988"/>
              <a:gd name="connsiteY70" fmla="*/ 5268892 h 8477073"/>
              <a:gd name="connsiteX71" fmla="*/ 3693673 w 10168988"/>
              <a:gd name="connsiteY71" fmla="*/ 4604535 h 8477073"/>
              <a:gd name="connsiteX72" fmla="*/ 3702050 w 10168988"/>
              <a:gd name="connsiteY72" fmla="*/ 4357667 h 8477073"/>
              <a:gd name="connsiteX73" fmla="*/ 3961618 w 10168988"/>
              <a:gd name="connsiteY73" fmla="*/ 3578033 h 8477073"/>
              <a:gd name="connsiteX74" fmla="*/ 3965721 w 10168988"/>
              <a:gd name="connsiteY74" fmla="*/ 3521103 h 8477073"/>
              <a:gd name="connsiteX75" fmla="*/ 4029710 w 10168988"/>
              <a:gd name="connsiteY75" fmla="*/ 3515413 h 8477073"/>
              <a:gd name="connsiteX76" fmla="*/ 5201089 w 10168988"/>
              <a:gd name="connsiteY76" fmla="*/ 2865124 h 8477073"/>
              <a:gd name="connsiteX77" fmla="*/ 6404683 w 10168988"/>
              <a:gd name="connsiteY77" fmla="*/ 3518367 h 8477073"/>
              <a:gd name="connsiteX78" fmla="*/ 6463909 w 10168988"/>
              <a:gd name="connsiteY78" fmla="*/ 3590513 h 8477073"/>
              <a:gd name="connsiteX79" fmla="*/ 6689431 w 10168988"/>
              <a:gd name="connsiteY79" fmla="*/ 4189001 h 8477073"/>
              <a:gd name="connsiteX80" fmla="*/ 6688773 w 10168988"/>
              <a:gd name="connsiteY80" fmla="*/ 4878025 h 8477073"/>
              <a:gd name="connsiteX81" fmla="*/ 6465935 w 10168988"/>
              <a:gd name="connsiteY81" fmla="*/ 5313830 h 8477073"/>
              <a:gd name="connsiteX82" fmla="*/ 6461394 w 10168988"/>
              <a:gd name="connsiteY82" fmla="*/ 5381433 h 8477073"/>
              <a:gd name="connsiteX83" fmla="*/ 6732953 w 10168988"/>
              <a:gd name="connsiteY83" fmla="*/ 7432190 h 8477073"/>
              <a:gd name="connsiteX84" fmla="*/ 8120184 w 10168988"/>
              <a:gd name="connsiteY84" fmla="*/ 8299503 h 8477073"/>
              <a:gd name="connsiteX85" fmla="*/ 9967546 w 10168988"/>
              <a:gd name="connsiteY85" fmla="*/ 8040032 h 8477073"/>
              <a:gd name="connsiteX86" fmla="*/ 10152575 w 10168988"/>
              <a:gd name="connsiteY86" fmla="*/ 565398 h 8477073"/>
              <a:gd name="connsiteX87" fmla="*/ 1083212 w 10168988"/>
              <a:gd name="connsiteY87" fmla="*/ 528080 h 8477073"/>
              <a:gd name="connsiteX88" fmla="*/ 970670 w 10168988"/>
              <a:gd name="connsiteY88" fmla="*/ 542147 h 8477073"/>
              <a:gd name="connsiteX89" fmla="*/ 858129 w 10168988"/>
              <a:gd name="connsiteY89" fmla="*/ 570283 h 8477073"/>
              <a:gd name="connsiteX90" fmla="*/ 858129 w 10168988"/>
              <a:gd name="connsiteY90" fmla="*/ 584350 h 8477073"/>
              <a:gd name="connsiteX91" fmla="*/ 858129 w 10168988"/>
              <a:gd name="connsiteY91" fmla="*/ 584350 h 8477073"/>
              <a:gd name="connsiteX0" fmla="*/ 900332 w 10168988"/>
              <a:gd name="connsiteY0" fmla="*/ 552493 h 8473351"/>
              <a:gd name="connsiteX1" fmla="*/ 900332 w 10168988"/>
              <a:gd name="connsiteY1" fmla="*/ 552493 h 8473351"/>
              <a:gd name="connsiteX2" fmla="*/ 759655 w 10168988"/>
              <a:gd name="connsiteY2" fmla="*/ 594696 h 8473351"/>
              <a:gd name="connsiteX3" fmla="*/ 548640 w 10168988"/>
              <a:gd name="connsiteY3" fmla="*/ 749441 h 8473351"/>
              <a:gd name="connsiteX4" fmla="*/ 450166 w 10168988"/>
              <a:gd name="connsiteY4" fmla="*/ 819779 h 8473351"/>
              <a:gd name="connsiteX5" fmla="*/ 393895 w 10168988"/>
              <a:gd name="connsiteY5" fmla="*/ 876050 h 8473351"/>
              <a:gd name="connsiteX6" fmla="*/ 239150 w 10168988"/>
              <a:gd name="connsiteY6" fmla="*/ 1002659 h 8473351"/>
              <a:gd name="connsiteX7" fmla="*/ 182880 w 10168988"/>
              <a:gd name="connsiteY7" fmla="*/ 1087065 h 8473351"/>
              <a:gd name="connsiteX8" fmla="*/ 168812 w 10168988"/>
              <a:gd name="connsiteY8" fmla="*/ 1143336 h 8473351"/>
              <a:gd name="connsiteX9" fmla="*/ 126609 w 10168988"/>
              <a:gd name="connsiteY9" fmla="*/ 1255878 h 8473351"/>
              <a:gd name="connsiteX10" fmla="*/ 98473 w 10168988"/>
              <a:gd name="connsiteY10" fmla="*/ 1452825 h 8473351"/>
              <a:gd name="connsiteX11" fmla="*/ 14067 w 10168988"/>
              <a:gd name="connsiteY11" fmla="*/ 2001465 h 8473351"/>
              <a:gd name="connsiteX12" fmla="*/ 0 w 10168988"/>
              <a:gd name="connsiteY12" fmla="*/ 2606376 h 8473351"/>
              <a:gd name="connsiteX13" fmla="*/ 14067 w 10168988"/>
              <a:gd name="connsiteY13" fmla="*/ 2676714 h 8473351"/>
              <a:gd name="connsiteX14" fmla="*/ 42203 w 10168988"/>
              <a:gd name="connsiteY14" fmla="*/ 2747053 h 8473351"/>
              <a:gd name="connsiteX15" fmla="*/ 56270 w 10168988"/>
              <a:gd name="connsiteY15" fmla="*/ 2944001 h 8473351"/>
              <a:gd name="connsiteX16" fmla="*/ 98473 w 10168988"/>
              <a:gd name="connsiteY16" fmla="*/ 3169084 h 8473351"/>
              <a:gd name="connsiteX17" fmla="*/ 126609 w 10168988"/>
              <a:gd name="connsiteY17" fmla="*/ 3366031 h 8473351"/>
              <a:gd name="connsiteX18" fmla="*/ 168812 w 10168988"/>
              <a:gd name="connsiteY18" fmla="*/ 3802130 h 8473351"/>
              <a:gd name="connsiteX19" fmla="*/ 182880 w 10168988"/>
              <a:gd name="connsiteY19" fmla="*/ 3872468 h 8473351"/>
              <a:gd name="connsiteX20" fmla="*/ 267286 w 10168988"/>
              <a:gd name="connsiteY20" fmla="*/ 4322634 h 8473351"/>
              <a:gd name="connsiteX21" fmla="*/ 281353 w 10168988"/>
              <a:gd name="connsiteY21" fmla="*/ 4449244 h 8473351"/>
              <a:gd name="connsiteX22" fmla="*/ 309489 w 10168988"/>
              <a:gd name="connsiteY22" fmla="*/ 4829071 h 8473351"/>
              <a:gd name="connsiteX23" fmla="*/ 281353 w 10168988"/>
              <a:gd name="connsiteY23" fmla="*/ 5307373 h 8473351"/>
              <a:gd name="connsiteX24" fmla="*/ 253218 w 10168988"/>
              <a:gd name="connsiteY24" fmla="*/ 5490253 h 8473351"/>
              <a:gd name="connsiteX25" fmla="*/ 239150 w 10168988"/>
              <a:gd name="connsiteY25" fmla="*/ 5813810 h 8473351"/>
              <a:gd name="connsiteX26" fmla="*/ 225083 w 10168988"/>
              <a:gd name="connsiteY26" fmla="*/ 5884148 h 8473351"/>
              <a:gd name="connsiteX27" fmla="*/ 211015 w 10168988"/>
              <a:gd name="connsiteY27" fmla="*/ 6123299 h 8473351"/>
              <a:gd name="connsiteX28" fmla="*/ 225083 w 10168988"/>
              <a:gd name="connsiteY28" fmla="*/ 6812616 h 8473351"/>
              <a:gd name="connsiteX29" fmla="*/ 267286 w 10168988"/>
              <a:gd name="connsiteY29" fmla="*/ 7037699 h 8473351"/>
              <a:gd name="connsiteX30" fmla="*/ 309489 w 10168988"/>
              <a:gd name="connsiteY30" fmla="*/ 7220579 h 8473351"/>
              <a:gd name="connsiteX31" fmla="*/ 351692 w 10168988"/>
              <a:gd name="connsiteY31" fmla="*/ 7333121 h 8473351"/>
              <a:gd name="connsiteX32" fmla="*/ 393895 w 10168988"/>
              <a:gd name="connsiteY32" fmla="*/ 7516001 h 8473351"/>
              <a:gd name="connsiteX33" fmla="*/ 407963 w 10168988"/>
              <a:gd name="connsiteY33" fmla="*/ 7670745 h 8473351"/>
              <a:gd name="connsiteX34" fmla="*/ 422030 w 10168988"/>
              <a:gd name="connsiteY34" fmla="*/ 7727016 h 8473351"/>
              <a:gd name="connsiteX35" fmla="*/ 520504 w 10168988"/>
              <a:gd name="connsiteY35" fmla="*/ 7938031 h 8473351"/>
              <a:gd name="connsiteX36" fmla="*/ 548640 w 10168988"/>
              <a:gd name="connsiteY36" fmla="*/ 7966167 h 8473351"/>
              <a:gd name="connsiteX37" fmla="*/ 633046 w 10168988"/>
              <a:gd name="connsiteY37" fmla="*/ 8064641 h 8473351"/>
              <a:gd name="connsiteX38" fmla="*/ 731520 w 10168988"/>
              <a:gd name="connsiteY38" fmla="*/ 8177182 h 8473351"/>
              <a:gd name="connsiteX39" fmla="*/ 829993 w 10168988"/>
              <a:gd name="connsiteY39" fmla="*/ 8219385 h 8473351"/>
              <a:gd name="connsiteX40" fmla="*/ 984738 w 10168988"/>
              <a:gd name="connsiteY40" fmla="*/ 8303791 h 8473351"/>
              <a:gd name="connsiteX41" fmla="*/ 1153550 w 10168988"/>
              <a:gd name="connsiteY41" fmla="*/ 8360062 h 8473351"/>
              <a:gd name="connsiteX42" fmla="*/ 1280160 w 10168988"/>
              <a:gd name="connsiteY42" fmla="*/ 8402265 h 8473351"/>
              <a:gd name="connsiteX43" fmla="*/ 1702190 w 10168988"/>
              <a:gd name="connsiteY43" fmla="*/ 8430401 h 8473351"/>
              <a:gd name="connsiteX44" fmla="*/ 1758461 w 10168988"/>
              <a:gd name="connsiteY44" fmla="*/ 8458536 h 8473351"/>
              <a:gd name="connsiteX45" fmla="*/ 2602523 w 10168988"/>
              <a:gd name="connsiteY45" fmla="*/ 8444468 h 8473351"/>
              <a:gd name="connsiteX46" fmla="*/ 2715064 w 10168988"/>
              <a:gd name="connsiteY46" fmla="*/ 8430401 h 8473351"/>
              <a:gd name="connsiteX47" fmla="*/ 2869809 w 10168988"/>
              <a:gd name="connsiteY47" fmla="*/ 8416333 h 8473351"/>
              <a:gd name="connsiteX48" fmla="*/ 3137095 w 10168988"/>
              <a:gd name="connsiteY48" fmla="*/ 8261588 h 8473351"/>
              <a:gd name="connsiteX49" fmla="*/ 3221501 w 10168988"/>
              <a:gd name="connsiteY49" fmla="*/ 8177182 h 8473351"/>
              <a:gd name="connsiteX50" fmla="*/ 3291840 w 10168988"/>
              <a:gd name="connsiteY50" fmla="*/ 8078708 h 8473351"/>
              <a:gd name="connsiteX51" fmla="*/ 3376246 w 10168988"/>
              <a:gd name="connsiteY51" fmla="*/ 7966167 h 8473351"/>
              <a:gd name="connsiteX52" fmla="*/ 3404381 w 10168988"/>
              <a:gd name="connsiteY52" fmla="*/ 7881761 h 8473351"/>
              <a:gd name="connsiteX53" fmla="*/ 3474720 w 10168988"/>
              <a:gd name="connsiteY53" fmla="*/ 7727016 h 8473351"/>
              <a:gd name="connsiteX54" fmla="*/ 3559126 w 10168988"/>
              <a:gd name="connsiteY54" fmla="*/ 7417527 h 8473351"/>
              <a:gd name="connsiteX55" fmla="*/ 3573193 w 10168988"/>
              <a:gd name="connsiteY55" fmla="*/ 7262782 h 8473351"/>
              <a:gd name="connsiteX56" fmla="*/ 3601329 w 10168988"/>
              <a:gd name="connsiteY56" fmla="*/ 7051767 h 8473351"/>
              <a:gd name="connsiteX57" fmla="*/ 3587261 w 10168988"/>
              <a:gd name="connsiteY57" fmla="*/ 6939225 h 8473351"/>
              <a:gd name="connsiteX58" fmla="*/ 3559126 w 10168988"/>
              <a:gd name="connsiteY58" fmla="*/ 6460924 h 8473351"/>
              <a:gd name="connsiteX59" fmla="*/ 3615396 w 10168988"/>
              <a:gd name="connsiteY59" fmla="*/ 5968554 h 8473351"/>
              <a:gd name="connsiteX60" fmla="*/ 3671667 w 10168988"/>
              <a:gd name="connsiteY60" fmla="*/ 5841945 h 8473351"/>
              <a:gd name="connsiteX61" fmla="*/ 3699803 w 10168988"/>
              <a:gd name="connsiteY61" fmla="*/ 5813810 h 8473351"/>
              <a:gd name="connsiteX62" fmla="*/ 3727938 w 10168988"/>
              <a:gd name="connsiteY62" fmla="*/ 5757539 h 8473351"/>
              <a:gd name="connsiteX63" fmla="*/ 3784209 w 10168988"/>
              <a:gd name="connsiteY63" fmla="*/ 5701268 h 8473351"/>
              <a:gd name="connsiteX64" fmla="*/ 3812344 w 10168988"/>
              <a:gd name="connsiteY64" fmla="*/ 5616862 h 8473351"/>
              <a:gd name="connsiteX65" fmla="*/ 3826412 w 10168988"/>
              <a:gd name="connsiteY65" fmla="*/ 5574659 h 8473351"/>
              <a:gd name="connsiteX66" fmla="*/ 3868615 w 10168988"/>
              <a:gd name="connsiteY66" fmla="*/ 5532456 h 8473351"/>
              <a:gd name="connsiteX67" fmla="*/ 3924886 w 10168988"/>
              <a:gd name="connsiteY67" fmla="*/ 5462118 h 8473351"/>
              <a:gd name="connsiteX68" fmla="*/ 3967089 w 10168988"/>
              <a:gd name="connsiteY68" fmla="*/ 5448050 h 8473351"/>
              <a:gd name="connsiteX69" fmla="*/ 3962546 w 10168988"/>
              <a:gd name="connsiteY69" fmla="*/ 5325983 h 8473351"/>
              <a:gd name="connsiteX70" fmla="*/ 3882683 w 10168988"/>
              <a:gd name="connsiteY70" fmla="*/ 5265170 h 8473351"/>
              <a:gd name="connsiteX71" fmla="*/ 3693673 w 10168988"/>
              <a:gd name="connsiteY71" fmla="*/ 4600813 h 8473351"/>
              <a:gd name="connsiteX72" fmla="*/ 3702050 w 10168988"/>
              <a:gd name="connsiteY72" fmla="*/ 4353945 h 8473351"/>
              <a:gd name="connsiteX73" fmla="*/ 3961618 w 10168988"/>
              <a:gd name="connsiteY73" fmla="*/ 3574311 h 8473351"/>
              <a:gd name="connsiteX74" fmla="*/ 3965721 w 10168988"/>
              <a:gd name="connsiteY74" fmla="*/ 3517381 h 8473351"/>
              <a:gd name="connsiteX75" fmla="*/ 4029710 w 10168988"/>
              <a:gd name="connsiteY75" fmla="*/ 3511691 h 8473351"/>
              <a:gd name="connsiteX76" fmla="*/ 5201089 w 10168988"/>
              <a:gd name="connsiteY76" fmla="*/ 2861402 h 8473351"/>
              <a:gd name="connsiteX77" fmla="*/ 6404683 w 10168988"/>
              <a:gd name="connsiteY77" fmla="*/ 3514645 h 8473351"/>
              <a:gd name="connsiteX78" fmla="*/ 6463909 w 10168988"/>
              <a:gd name="connsiteY78" fmla="*/ 3586791 h 8473351"/>
              <a:gd name="connsiteX79" fmla="*/ 6689431 w 10168988"/>
              <a:gd name="connsiteY79" fmla="*/ 4185279 h 8473351"/>
              <a:gd name="connsiteX80" fmla="*/ 6688773 w 10168988"/>
              <a:gd name="connsiteY80" fmla="*/ 4874303 h 8473351"/>
              <a:gd name="connsiteX81" fmla="*/ 6465935 w 10168988"/>
              <a:gd name="connsiteY81" fmla="*/ 5310108 h 8473351"/>
              <a:gd name="connsiteX82" fmla="*/ 6461394 w 10168988"/>
              <a:gd name="connsiteY82" fmla="*/ 5377711 h 8473351"/>
              <a:gd name="connsiteX83" fmla="*/ 6732953 w 10168988"/>
              <a:gd name="connsiteY83" fmla="*/ 7428468 h 8473351"/>
              <a:gd name="connsiteX84" fmla="*/ 8120184 w 10168988"/>
              <a:gd name="connsiteY84" fmla="*/ 8295781 h 8473351"/>
              <a:gd name="connsiteX85" fmla="*/ 9967546 w 10168988"/>
              <a:gd name="connsiteY85" fmla="*/ 8036310 h 8473351"/>
              <a:gd name="connsiteX86" fmla="*/ 10152575 w 10168988"/>
              <a:gd name="connsiteY86" fmla="*/ 561676 h 8473351"/>
              <a:gd name="connsiteX87" fmla="*/ 970670 w 10168988"/>
              <a:gd name="connsiteY87" fmla="*/ 538425 h 8473351"/>
              <a:gd name="connsiteX88" fmla="*/ 858129 w 10168988"/>
              <a:gd name="connsiteY88" fmla="*/ 566561 h 8473351"/>
              <a:gd name="connsiteX89" fmla="*/ 858129 w 10168988"/>
              <a:gd name="connsiteY89" fmla="*/ 580628 h 8473351"/>
              <a:gd name="connsiteX90" fmla="*/ 858129 w 10168988"/>
              <a:gd name="connsiteY90" fmla="*/ 580628 h 8473351"/>
              <a:gd name="connsiteX0" fmla="*/ 900332 w 10168988"/>
              <a:gd name="connsiteY0" fmla="*/ 543568 h 8464426"/>
              <a:gd name="connsiteX1" fmla="*/ 900332 w 10168988"/>
              <a:gd name="connsiteY1" fmla="*/ 543568 h 8464426"/>
              <a:gd name="connsiteX2" fmla="*/ 759655 w 10168988"/>
              <a:gd name="connsiteY2" fmla="*/ 585771 h 8464426"/>
              <a:gd name="connsiteX3" fmla="*/ 548640 w 10168988"/>
              <a:gd name="connsiteY3" fmla="*/ 740516 h 8464426"/>
              <a:gd name="connsiteX4" fmla="*/ 450166 w 10168988"/>
              <a:gd name="connsiteY4" fmla="*/ 810854 h 8464426"/>
              <a:gd name="connsiteX5" fmla="*/ 393895 w 10168988"/>
              <a:gd name="connsiteY5" fmla="*/ 867125 h 8464426"/>
              <a:gd name="connsiteX6" fmla="*/ 239150 w 10168988"/>
              <a:gd name="connsiteY6" fmla="*/ 993734 h 8464426"/>
              <a:gd name="connsiteX7" fmla="*/ 182880 w 10168988"/>
              <a:gd name="connsiteY7" fmla="*/ 1078140 h 8464426"/>
              <a:gd name="connsiteX8" fmla="*/ 168812 w 10168988"/>
              <a:gd name="connsiteY8" fmla="*/ 1134411 h 8464426"/>
              <a:gd name="connsiteX9" fmla="*/ 126609 w 10168988"/>
              <a:gd name="connsiteY9" fmla="*/ 1246953 h 8464426"/>
              <a:gd name="connsiteX10" fmla="*/ 98473 w 10168988"/>
              <a:gd name="connsiteY10" fmla="*/ 1443900 h 8464426"/>
              <a:gd name="connsiteX11" fmla="*/ 14067 w 10168988"/>
              <a:gd name="connsiteY11" fmla="*/ 1992540 h 8464426"/>
              <a:gd name="connsiteX12" fmla="*/ 0 w 10168988"/>
              <a:gd name="connsiteY12" fmla="*/ 2597451 h 8464426"/>
              <a:gd name="connsiteX13" fmla="*/ 14067 w 10168988"/>
              <a:gd name="connsiteY13" fmla="*/ 2667789 h 8464426"/>
              <a:gd name="connsiteX14" fmla="*/ 42203 w 10168988"/>
              <a:gd name="connsiteY14" fmla="*/ 2738128 h 8464426"/>
              <a:gd name="connsiteX15" fmla="*/ 56270 w 10168988"/>
              <a:gd name="connsiteY15" fmla="*/ 2935076 h 8464426"/>
              <a:gd name="connsiteX16" fmla="*/ 98473 w 10168988"/>
              <a:gd name="connsiteY16" fmla="*/ 3160159 h 8464426"/>
              <a:gd name="connsiteX17" fmla="*/ 126609 w 10168988"/>
              <a:gd name="connsiteY17" fmla="*/ 3357106 h 8464426"/>
              <a:gd name="connsiteX18" fmla="*/ 168812 w 10168988"/>
              <a:gd name="connsiteY18" fmla="*/ 3793205 h 8464426"/>
              <a:gd name="connsiteX19" fmla="*/ 182880 w 10168988"/>
              <a:gd name="connsiteY19" fmla="*/ 3863543 h 8464426"/>
              <a:gd name="connsiteX20" fmla="*/ 267286 w 10168988"/>
              <a:gd name="connsiteY20" fmla="*/ 4313709 h 8464426"/>
              <a:gd name="connsiteX21" fmla="*/ 281353 w 10168988"/>
              <a:gd name="connsiteY21" fmla="*/ 4440319 h 8464426"/>
              <a:gd name="connsiteX22" fmla="*/ 309489 w 10168988"/>
              <a:gd name="connsiteY22" fmla="*/ 4820146 h 8464426"/>
              <a:gd name="connsiteX23" fmla="*/ 281353 w 10168988"/>
              <a:gd name="connsiteY23" fmla="*/ 5298448 h 8464426"/>
              <a:gd name="connsiteX24" fmla="*/ 253218 w 10168988"/>
              <a:gd name="connsiteY24" fmla="*/ 5481328 h 8464426"/>
              <a:gd name="connsiteX25" fmla="*/ 239150 w 10168988"/>
              <a:gd name="connsiteY25" fmla="*/ 5804885 h 8464426"/>
              <a:gd name="connsiteX26" fmla="*/ 225083 w 10168988"/>
              <a:gd name="connsiteY26" fmla="*/ 5875223 h 8464426"/>
              <a:gd name="connsiteX27" fmla="*/ 211015 w 10168988"/>
              <a:gd name="connsiteY27" fmla="*/ 6114374 h 8464426"/>
              <a:gd name="connsiteX28" fmla="*/ 225083 w 10168988"/>
              <a:gd name="connsiteY28" fmla="*/ 6803691 h 8464426"/>
              <a:gd name="connsiteX29" fmla="*/ 267286 w 10168988"/>
              <a:gd name="connsiteY29" fmla="*/ 7028774 h 8464426"/>
              <a:gd name="connsiteX30" fmla="*/ 309489 w 10168988"/>
              <a:gd name="connsiteY30" fmla="*/ 7211654 h 8464426"/>
              <a:gd name="connsiteX31" fmla="*/ 351692 w 10168988"/>
              <a:gd name="connsiteY31" fmla="*/ 7324196 h 8464426"/>
              <a:gd name="connsiteX32" fmla="*/ 393895 w 10168988"/>
              <a:gd name="connsiteY32" fmla="*/ 7507076 h 8464426"/>
              <a:gd name="connsiteX33" fmla="*/ 407963 w 10168988"/>
              <a:gd name="connsiteY33" fmla="*/ 7661820 h 8464426"/>
              <a:gd name="connsiteX34" fmla="*/ 422030 w 10168988"/>
              <a:gd name="connsiteY34" fmla="*/ 7718091 h 8464426"/>
              <a:gd name="connsiteX35" fmla="*/ 520504 w 10168988"/>
              <a:gd name="connsiteY35" fmla="*/ 7929106 h 8464426"/>
              <a:gd name="connsiteX36" fmla="*/ 548640 w 10168988"/>
              <a:gd name="connsiteY36" fmla="*/ 7957242 h 8464426"/>
              <a:gd name="connsiteX37" fmla="*/ 633046 w 10168988"/>
              <a:gd name="connsiteY37" fmla="*/ 8055716 h 8464426"/>
              <a:gd name="connsiteX38" fmla="*/ 731520 w 10168988"/>
              <a:gd name="connsiteY38" fmla="*/ 8168257 h 8464426"/>
              <a:gd name="connsiteX39" fmla="*/ 829993 w 10168988"/>
              <a:gd name="connsiteY39" fmla="*/ 8210460 h 8464426"/>
              <a:gd name="connsiteX40" fmla="*/ 984738 w 10168988"/>
              <a:gd name="connsiteY40" fmla="*/ 8294866 h 8464426"/>
              <a:gd name="connsiteX41" fmla="*/ 1153550 w 10168988"/>
              <a:gd name="connsiteY41" fmla="*/ 8351137 h 8464426"/>
              <a:gd name="connsiteX42" fmla="*/ 1280160 w 10168988"/>
              <a:gd name="connsiteY42" fmla="*/ 8393340 h 8464426"/>
              <a:gd name="connsiteX43" fmla="*/ 1702190 w 10168988"/>
              <a:gd name="connsiteY43" fmla="*/ 8421476 h 8464426"/>
              <a:gd name="connsiteX44" fmla="*/ 1758461 w 10168988"/>
              <a:gd name="connsiteY44" fmla="*/ 8449611 h 8464426"/>
              <a:gd name="connsiteX45" fmla="*/ 2602523 w 10168988"/>
              <a:gd name="connsiteY45" fmla="*/ 8435543 h 8464426"/>
              <a:gd name="connsiteX46" fmla="*/ 2715064 w 10168988"/>
              <a:gd name="connsiteY46" fmla="*/ 8421476 h 8464426"/>
              <a:gd name="connsiteX47" fmla="*/ 2869809 w 10168988"/>
              <a:gd name="connsiteY47" fmla="*/ 8407408 h 8464426"/>
              <a:gd name="connsiteX48" fmla="*/ 3137095 w 10168988"/>
              <a:gd name="connsiteY48" fmla="*/ 8252663 h 8464426"/>
              <a:gd name="connsiteX49" fmla="*/ 3221501 w 10168988"/>
              <a:gd name="connsiteY49" fmla="*/ 8168257 h 8464426"/>
              <a:gd name="connsiteX50" fmla="*/ 3291840 w 10168988"/>
              <a:gd name="connsiteY50" fmla="*/ 8069783 h 8464426"/>
              <a:gd name="connsiteX51" fmla="*/ 3376246 w 10168988"/>
              <a:gd name="connsiteY51" fmla="*/ 7957242 h 8464426"/>
              <a:gd name="connsiteX52" fmla="*/ 3404381 w 10168988"/>
              <a:gd name="connsiteY52" fmla="*/ 7872836 h 8464426"/>
              <a:gd name="connsiteX53" fmla="*/ 3474720 w 10168988"/>
              <a:gd name="connsiteY53" fmla="*/ 7718091 h 8464426"/>
              <a:gd name="connsiteX54" fmla="*/ 3559126 w 10168988"/>
              <a:gd name="connsiteY54" fmla="*/ 7408602 h 8464426"/>
              <a:gd name="connsiteX55" fmla="*/ 3573193 w 10168988"/>
              <a:gd name="connsiteY55" fmla="*/ 7253857 h 8464426"/>
              <a:gd name="connsiteX56" fmla="*/ 3601329 w 10168988"/>
              <a:gd name="connsiteY56" fmla="*/ 7042842 h 8464426"/>
              <a:gd name="connsiteX57" fmla="*/ 3587261 w 10168988"/>
              <a:gd name="connsiteY57" fmla="*/ 6930300 h 8464426"/>
              <a:gd name="connsiteX58" fmla="*/ 3559126 w 10168988"/>
              <a:gd name="connsiteY58" fmla="*/ 6451999 h 8464426"/>
              <a:gd name="connsiteX59" fmla="*/ 3615396 w 10168988"/>
              <a:gd name="connsiteY59" fmla="*/ 5959629 h 8464426"/>
              <a:gd name="connsiteX60" fmla="*/ 3671667 w 10168988"/>
              <a:gd name="connsiteY60" fmla="*/ 5833020 h 8464426"/>
              <a:gd name="connsiteX61" fmla="*/ 3699803 w 10168988"/>
              <a:gd name="connsiteY61" fmla="*/ 5804885 h 8464426"/>
              <a:gd name="connsiteX62" fmla="*/ 3727938 w 10168988"/>
              <a:gd name="connsiteY62" fmla="*/ 5748614 h 8464426"/>
              <a:gd name="connsiteX63" fmla="*/ 3784209 w 10168988"/>
              <a:gd name="connsiteY63" fmla="*/ 5692343 h 8464426"/>
              <a:gd name="connsiteX64" fmla="*/ 3812344 w 10168988"/>
              <a:gd name="connsiteY64" fmla="*/ 5607937 h 8464426"/>
              <a:gd name="connsiteX65" fmla="*/ 3826412 w 10168988"/>
              <a:gd name="connsiteY65" fmla="*/ 5565734 h 8464426"/>
              <a:gd name="connsiteX66" fmla="*/ 3868615 w 10168988"/>
              <a:gd name="connsiteY66" fmla="*/ 5523531 h 8464426"/>
              <a:gd name="connsiteX67" fmla="*/ 3924886 w 10168988"/>
              <a:gd name="connsiteY67" fmla="*/ 5453193 h 8464426"/>
              <a:gd name="connsiteX68" fmla="*/ 3967089 w 10168988"/>
              <a:gd name="connsiteY68" fmla="*/ 5439125 h 8464426"/>
              <a:gd name="connsiteX69" fmla="*/ 3962546 w 10168988"/>
              <a:gd name="connsiteY69" fmla="*/ 5317058 h 8464426"/>
              <a:gd name="connsiteX70" fmla="*/ 3882683 w 10168988"/>
              <a:gd name="connsiteY70" fmla="*/ 5256245 h 8464426"/>
              <a:gd name="connsiteX71" fmla="*/ 3693673 w 10168988"/>
              <a:gd name="connsiteY71" fmla="*/ 4591888 h 8464426"/>
              <a:gd name="connsiteX72" fmla="*/ 3702050 w 10168988"/>
              <a:gd name="connsiteY72" fmla="*/ 4345020 h 8464426"/>
              <a:gd name="connsiteX73" fmla="*/ 3961618 w 10168988"/>
              <a:gd name="connsiteY73" fmla="*/ 3565386 h 8464426"/>
              <a:gd name="connsiteX74" fmla="*/ 3965721 w 10168988"/>
              <a:gd name="connsiteY74" fmla="*/ 3508456 h 8464426"/>
              <a:gd name="connsiteX75" fmla="*/ 4029710 w 10168988"/>
              <a:gd name="connsiteY75" fmla="*/ 3502766 h 8464426"/>
              <a:gd name="connsiteX76" fmla="*/ 5201089 w 10168988"/>
              <a:gd name="connsiteY76" fmla="*/ 2852477 h 8464426"/>
              <a:gd name="connsiteX77" fmla="*/ 6404683 w 10168988"/>
              <a:gd name="connsiteY77" fmla="*/ 3505720 h 8464426"/>
              <a:gd name="connsiteX78" fmla="*/ 6463909 w 10168988"/>
              <a:gd name="connsiteY78" fmla="*/ 3577866 h 8464426"/>
              <a:gd name="connsiteX79" fmla="*/ 6689431 w 10168988"/>
              <a:gd name="connsiteY79" fmla="*/ 4176354 h 8464426"/>
              <a:gd name="connsiteX80" fmla="*/ 6688773 w 10168988"/>
              <a:gd name="connsiteY80" fmla="*/ 4865378 h 8464426"/>
              <a:gd name="connsiteX81" fmla="*/ 6465935 w 10168988"/>
              <a:gd name="connsiteY81" fmla="*/ 5301183 h 8464426"/>
              <a:gd name="connsiteX82" fmla="*/ 6461394 w 10168988"/>
              <a:gd name="connsiteY82" fmla="*/ 5368786 h 8464426"/>
              <a:gd name="connsiteX83" fmla="*/ 6732953 w 10168988"/>
              <a:gd name="connsiteY83" fmla="*/ 7419543 h 8464426"/>
              <a:gd name="connsiteX84" fmla="*/ 8120184 w 10168988"/>
              <a:gd name="connsiteY84" fmla="*/ 8286856 h 8464426"/>
              <a:gd name="connsiteX85" fmla="*/ 9967546 w 10168988"/>
              <a:gd name="connsiteY85" fmla="*/ 8027385 h 8464426"/>
              <a:gd name="connsiteX86" fmla="*/ 10152575 w 10168988"/>
              <a:gd name="connsiteY86" fmla="*/ 552751 h 8464426"/>
              <a:gd name="connsiteX87" fmla="*/ 858129 w 10168988"/>
              <a:gd name="connsiteY87" fmla="*/ 557636 h 8464426"/>
              <a:gd name="connsiteX88" fmla="*/ 858129 w 10168988"/>
              <a:gd name="connsiteY88" fmla="*/ 571703 h 8464426"/>
              <a:gd name="connsiteX89" fmla="*/ 858129 w 10168988"/>
              <a:gd name="connsiteY89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87" fmla="*/ 858129 w 10168988"/>
              <a:gd name="connsiteY87" fmla="*/ 571703 h 8464426"/>
              <a:gd name="connsiteX88" fmla="*/ 858129 w 10168988"/>
              <a:gd name="connsiteY88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87" fmla="*/ 858129 w 10168988"/>
              <a:gd name="connsiteY87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68812 w 10168988"/>
              <a:gd name="connsiteY6" fmla="*/ 1134411 h 8464426"/>
              <a:gd name="connsiteX7" fmla="*/ 126609 w 10168988"/>
              <a:gd name="connsiteY7" fmla="*/ 1246953 h 8464426"/>
              <a:gd name="connsiteX8" fmla="*/ 98473 w 10168988"/>
              <a:gd name="connsiteY8" fmla="*/ 1443900 h 8464426"/>
              <a:gd name="connsiteX9" fmla="*/ 14067 w 10168988"/>
              <a:gd name="connsiteY9" fmla="*/ 1992540 h 8464426"/>
              <a:gd name="connsiteX10" fmla="*/ 0 w 10168988"/>
              <a:gd name="connsiteY10" fmla="*/ 2597451 h 8464426"/>
              <a:gd name="connsiteX11" fmla="*/ 14067 w 10168988"/>
              <a:gd name="connsiteY11" fmla="*/ 2667789 h 8464426"/>
              <a:gd name="connsiteX12" fmla="*/ 42203 w 10168988"/>
              <a:gd name="connsiteY12" fmla="*/ 2738128 h 8464426"/>
              <a:gd name="connsiteX13" fmla="*/ 56270 w 10168988"/>
              <a:gd name="connsiteY13" fmla="*/ 2935076 h 8464426"/>
              <a:gd name="connsiteX14" fmla="*/ 98473 w 10168988"/>
              <a:gd name="connsiteY14" fmla="*/ 3160159 h 8464426"/>
              <a:gd name="connsiteX15" fmla="*/ 126609 w 10168988"/>
              <a:gd name="connsiteY15" fmla="*/ 3357106 h 8464426"/>
              <a:gd name="connsiteX16" fmla="*/ 168812 w 10168988"/>
              <a:gd name="connsiteY16" fmla="*/ 3793205 h 8464426"/>
              <a:gd name="connsiteX17" fmla="*/ 182880 w 10168988"/>
              <a:gd name="connsiteY17" fmla="*/ 3863543 h 8464426"/>
              <a:gd name="connsiteX18" fmla="*/ 267286 w 10168988"/>
              <a:gd name="connsiteY18" fmla="*/ 4313709 h 8464426"/>
              <a:gd name="connsiteX19" fmla="*/ 281353 w 10168988"/>
              <a:gd name="connsiteY19" fmla="*/ 4440319 h 8464426"/>
              <a:gd name="connsiteX20" fmla="*/ 309489 w 10168988"/>
              <a:gd name="connsiteY20" fmla="*/ 4820146 h 8464426"/>
              <a:gd name="connsiteX21" fmla="*/ 281353 w 10168988"/>
              <a:gd name="connsiteY21" fmla="*/ 5298448 h 8464426"/>
              <a:gd name="connsiteX22" fmla="*/ 253218 w 10168988"/>
              <a:gd name="connsiteY22" fmla="*/ 5481328 h 8464426"/>
              <a:gd name="connsiteX23" fmla="*/ 239150 w 10168988"/>
              <a:gd name="connsiteY23" fmla="*/ 5804885 h 8464426"/>
              <a:gd name="connsiteX24" fmla="*/ 225083 w 10168988"/>
              <a:gd name="connsiteY24" fmla="*/ 5875223 h 8464426"/>
              <a:gd name="connsiteX25" fmla="*/ 211015 w 10168988"/>
              <a:gd name="connsiteY25" fmla="*/ 6114374 h 8464426"/>
              <a:gd name="connsiteX26" fmla="*/ 225083 w 10168988"/>
              <a:gd name="connsiteY26" fmla="*/ 6803691 h 8464426"/>
              <a:gd name="connsiteX27" fmla="*/ 267286 w 10168988"/>
              <a:gd name="connsiteY27" fmla="*/ 7028774 h 8464426"/>
              <a:gd name="connsiteX28" fmla="*/ 309489 w 10168988"/>
              <a:gd name="connsiteY28" fmla="*/ 7211654 h 8464426"/>
              <a:gd name="connsiteX29" fmla="*/ 351692 w 10168988"/>
              <a:gd name="connsiteY29" fmla="*/ 7324196 h 8464426"/>
              <a:gd name="connsiteX30" fmla="*/ 393895 w 10168988"/>
              <a:gd name="connsiteY30" fmla="*/ 7507076 h 8464426"/>
              <a:gd name="connsiteX31" fmla="*/ 407963 w 10168988"/>
              <a:gd name="connsiteY31" fmla="*/ 7661820 h 8464426"/>
              <a:gd name="connsiteX32" fmla="*/ 422030 w 10168988"/>
              <a:gd name="connsiteY32" fmla="*/ 7718091 h 8464426"/>
              <a:gd name="connsiteX33" fmla="*/ 520504 w 10168988"/>
              <a:gd name="connsiteY33" fmla="*/ 7929106 h 8464426"/>
              <a:gd name="connsiteX34" fmla="*/ 548640 w 10168988"/>
              <a:gd name="connsiteY34" fmla="*/ 7957242 h 8464426"/>
              <a:gd name="connsiteX35" fmla="*/ 633046 w 10168988"/>
              <a:gd name="connsiteY35" fmla="*/ 8055716 h 8464426"/>
              <a:gd name="connsiteX36" fmla="*/ 731520 w 10168988"/>
              <a:gd name="connsiteY36" fmla="*/ 8168257 h 8464426"/>
              <a:gd name="connsiteX37" fmla="*/ 829993 w 10168988"/>
              <a:gd name="connsiteY37" fmla="*/ 8210460 h 8464426"/>
              <a:gd name="connsiteX38" fmla="*/ 984738 w 10168988"/>
              <a:gd name="connsiteY38" fmla="*/ 8294866 h 8464426"/>
              <a:gd name="connsiteX39" fmla="*/ 1153550 w 10168988"/>
              <a:gd name="connsiteY39" fmla="*/ 8351137 h 8464426"/>
              <a:gd name="connsiteX40" fmla="*/ 1280160 w 10168988"/>
              <a:gd name="connsiteY40" fmla="*/ 8393340 h 8464426"/>
              <a:gd name="connsiteX41" fmla="*/ 1702190 w 10168988"/>
              <a:gd name="connsiteY41" fmla="*/ 8421476 h 8464426"/>
              <a:gd name="connsiteX42" fmla="*/ 1758461 w 10168988"/>
              <a:gd name="connsiteY42" fmla="*/ 8449611 h 8464426"/>
              <a:gd name="connsiteX43" fmla="*/ 2602523 w 10168988"/>
              <a:gd name="connsiteY43" fmla="*/ 8435543 h 8464426"/>
              <a:gd name="connsiteX44" fmla="*/ 2715064 w 10168988"/>
              <a:gd name="connsiteY44" fmla="*/ 8421476 h 8464426"/>
              <a:gd name="connsiteX45" fmla="*/ 2869809 w 10168988"/>
              <a:gd name="connsiteY45" fmla="*/ 8407408 h 8464426"/>
              <a:gd name="connsiteX46" fmla="*/ 3137095 w 10168988"/>
              <a:gd name="connsiteY46" fmla="*/ 8252663 h 8464426"/>
              <a:gd name="connsiteX47" fmla="*/ 3221501 w 10168988"/>
              <a:gd name="connsiteY47" fmla="*/ 8168257 h 8464426"/>
              <a:gd name="connsiteX48" fmla="*/ 3291840 w 10168988"/>
              <a:gd name="connsiteY48" fmla="*/ 8069783 h 8464426"/>
              <a:gd name="connsiteX49" fmla="*/ 3376246 w 10168988"/>
              <a:gd name="connsiteY49" fmla="*/ 7957242 h 8464426"/>
              <a:gd name="connsiteX50" fmla="*/ 3404381 w 10168988"/>
              <a:gd name="connsiteY50" fmla="*/ 7872836 h 8464426"/>
              <a:gd name="connsiteX51" fmla="*/ 3474720 w 10168988"/>
              <a:gd name="connsiteY51" fmla="*/ 7718091 h 8464426"/>
              <a:gd name="connsiteX52" fmla="*/ 3559126 w 10168988"/>
              <a:gd name="connsiteY52" fmla="*/ 7408602 h 8464426"/>
              <a:gd name="connsiteX53" fmla="*/ 3573193 w 10168988"/>
              <a:gd name="connsiteY53" fmla="*/ 7253857 h 8464426"/>
              <a:gd name="connsiteX54" fmla="*/ 3601329 w 10168988"/>
              <a:gd name="connsiteY54" fmla="*/ 7042842 h 8464426"/>
              <a:gd name="connsiteX55" fmla="*/ 3587261 w 10168988"/>
              <a:gd name="connsiteY55" fmla="*/ 6930300 h 8464426"/>
              <a:gd name="connsiteX56" fmla="*/ 3559126 w 10168988"/>
              <a:gd name="connsiteY56" fmla="*/ 6451999 h 8464426"/>
              <a:gd name="connsiteX57" fmla="*/ 3615396 w 10168988"/>
              <a:gd name="connsiteY57" fmla="*/ 5959629 h 8464426"/>
              <a:gd name="connsiteX58" fmla="*/ 3671667 w 10168988"/>
              <a:gd name="connsiteY58" fmla="*/ 5833020 h 8464426"/>
              <a:gd name="connsiteX59" fmla="*/ 3699803 w 10168988"/>
              <a:gd name="connsiteY59" fmla="*/ 5804885 h 8464426"/>
              <a:gd name="connsiteX60" fmla="*/ 3727938 w 10168988"/>
              <a:gd name="connsiteY60" fmla="*/ 5748614 h 8464426"/>
              <a:gd name="connsiteX61" fmla="*/ 3784209 w 10168988"/>
              <a:gd name="connsiteY61" fmla="*/ 5692343 h 8464426"/>
              <a:gd name="connsiteX62" fmla="*/ 3812344 w 10168988"/>
              <a:gd name="connsiteY62" fmla="*/ 5607937 h 8464426"/>
              <a:gd name="connsiteX63" fmla="*/ 3826412 w 10168988"/>
              <a:gd name="connsiteY63" fmla="*/ 5565734 h 8464426"/>
              <a:gd name="connsiteX64" fmla="*/ 3868615 w 10168988"/>
              <a:gd name="connsiteY64" fmla="*/ 5523531 h 8464426"/>
              <a:gd name="connsiteX65" fmla="*/ 3924886 w 10168988"/>
              <a:gd name="connsiteY65" fmla="*/ 5453193 h 8464426"/>
              <a:gd name="connsiteX66" fmla="*/ 3967089 w 10168988"/>
              <a:gd name="connsiteY66" fmla="*/ 5439125 h 8464426"/>
              <a:gd name="connsiteX67" fmla="*/ 3962546 w 10168988"/>
              <a:gd name="connsiteY67" fmla="*/ 5317058 h 8464426"/>
              <a:gd name="connsiteX68" fmla="*/ 3882683 w 10168988"/>
              <a:gd name="connsiteY68" fmla="*/ 5256245 h 8464426"/>
              <a:gd name="connsiteX69" fmla="*/ 3693673 w 10168988"/>
              <a:gd name="connsiteY69" fmla="*/ 4591888 h 8464426"/>
              <a:gd name="connsiteX70" fmla="*/ 3702050 w 10168988"/>
              <a:gd name="connsiteY70" fmla="*/ 4345020 h 8464426"/>
              <a:gd name="connsiteX71" fmla="*/ 3961618 w 10168988"/>
              <a:gd name="connsiteY71" fmla="*/ 3565386 h 8464426"/>
              <a:gd name="connsiteX72" fmla="*/ 3965721 w 10168988"/>
              <a:gd name="connsiteY72" fmla="*/ 3508456 h 8464426"/>
              <a:gd name="connsiteX73" fmla="*/ 4029710 w 10168988"/>
              <a:gd name="connsiteY73" fmla="*/ 3502766 h 8464426"/>
              <a:gd name="connsiteX74" fmla="*/ 5201089 w 10168988"/>
              <a:gd name="connsiteY74" fmla="*/ 2852477 h 8464426"/>
              <a:gd name="connsiteX75" fmla="*/ 6404683 w 10168988"/>
              <a:gd name="connsiteY75" fmla="*/ 3505720 h 8464426"/>
              <a:gd name="connsiteX76" fmla="*/ 6463909 w 10168988"/>
              <a:gd name="connsiteY76" fmla="*/ 3577866 h 8464426"/>
              <a:gd name="connsiteX77" fmla="*/ 6689431 w 10168988"/>
              <a:gd name="connsiteY77" fmla="*/ 4176354 h 8464426"/>
              <a:gd name="connsiteX78" fmla="*/ 6688773 w 10168988"/>
              <a:gd name="connsiteY78" fmla="*/ 4865378 h 8464426"/>
              <a:gd name="connsiteX79" fmla="*/ 6465935 w 10168988"/>
              <a:gd name="connsiteY79" fmla="*/ 5301183 h 8464426"/>
              <a:gd name="connsiteX80" fmla="*/ 6461394 w 10168988"/>
              <a:gd name="connsiteY80" fmla="*/ 5368786 h 8464426"/>
              <a:gd name="connsiteX81" fmla="*/ 6732953 w 10168988"/>
              <a:gd name="connsiteY81" fmla="*/ 7419543 h 8464426"/>
              <a:gd name="connsiteX82" fmla="*/ 8120184 w 10168988"/>
              <a:gd name="connsiteY82" fmla="*/ 8286856 h 8464426"/>
              <a:gd name="connsiteX83" fmla="*/ 9967546 w 10168988"/>
              <a:gd name="connsiteY83" fmla="*/ 8027385 h 8464426"/>
              <a:gd name="connsiteX84" fmla="*/ 10152575 w 10168988"/>
              <a:gd name="connsiteY84" fmla="*/ 552751 h 8464426"/>
              <a:gd name="connsiteX85" fmla="*/ 858129 w 10168988"/>
              <a:gd name="connsiteY85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26609 w 10168988"/>
              <a:gd name="connsiteY6" fmla="*/ 1246953 h 8464426"/>
              <a:gd name="connsiteX7" fmla="*/ 98473 w 10168988"/>
              <a:gd name="connsiteY7" fmla="*/ 1443900 h 8464426"/>
              <a:gd name="connsiteX8" fmla="*/ 14067 w 10168988"/>
              <a:gd name="connsiteY8" fmla="*/ 1992540 h 8464426"/>
              <a:gd name="connsiteX9" fmla="*/ 0 w 10168988"/>
              <a:gd name="connsiteY9" fmla="*/ 2597451 h 8464426"/>
              <a:gd name="connsiteX10" fmla="*/ 14067 w 10168988"/>
              <a:gd name="connsiteY10" fmla="*/ 2667789 h 8464426"/>
              <a:gd name="connsiteX11" fmla="*/ 42203 w 10168988"/>
              <a:gd name="connsiteY11" fmla="*/ 2738128 h 8464426"/>
              <a:gd name="connsiteX12" fmla="*/ 56270 w 10168988"/>
              <a:gd name="connsiteY12" fmla="*/ 2935076 h 8464426"/>
              <a:gd name="connsiteX13" fmla="*/ 98473 w 10168988"/>
              <a:gd name="connsiteY13" fmla="*/ 3160159 h 8464426"/>
              <a:gd name="connsiteX14" fmla="*/ 126609 w 10168988"/>
              <a:gd name="connsiteY14" fmla="*/ 3357106 h 8464426"/>
              <a:gd name="connsiteX15" fmla="*/ 168812 w 10168988"/>
              <a:gd name="connsiteY15" fmla="*/ 3793205 h 8464426"/>
              <a:gd name="connsiteX16" fmla="*/ 182880 w 10168988"/>
              <a:gd name="connsiteY16" fmla="*/ 3863543 h 8464426"/>
              <a:gd name="connsiteX17" fmla="*/ 267286 w 10168988"/>
              <a:gd name="connsiteY17" fmla="*/ 4313709 h 8464426"/>
              <a:gd name="connsiteX18" fmla="*/ 281353 w 10168988"/>
              <a:gd name="connsiteY18" fmla="*/ 4440319 h 8464426"/>
              <a:gd name="connsiteX19" fmla="*/ 309489 w 10168988"/>
              <a:gd name="connsiteY19" fmla="*/ 4820146 h 8464426"/>
              <a:gd name="connsiteX20" fmla="*/ 281353 w 10168988"/>
              <a:gd name="connsiteY20" fmla="*/ 5298448 h 8464426"/>
              <a:gd name="connsiteX21" fmla="*/ 253218 w 10168988"/>
              <a:gd name="connsiteY21" fmla="*/ 5481328 h 8464426"/>
              <a:gd name="connsiteX22" fmla="*/ 239150 w 10168988"/>
              <a:gd name="connsiteY22" fmla="*/ 5804885 h 8464426"/>
              <a:gd name="connsiteX23" fmla="*/ 225083 w 10168988"/>
              <a:gd name="connsiteY23" fmla="*/ 5875223 h 8464426"/>
              <a:gd name="connsiteX24" fmla="*/ 211015 w 10168988"/>
              <a:gd name="connsiteY24" fmla="*/ 6114374 h 8464426"/>
              <a:gd name="connsiteX25" fmla="*/ 225083 w 10168988"/>
              <a:gd name="connsiteY25" fmla="*/ 6803691 h 8464426"/>
              <a:gd name="connsiteX26" fmla="*/ 267286 w 10168988"/>
              <a:gd name="connsiteY26" fmla="*/ 7028774 h 8464426"/>
              <a:gd name="connsiteX27" fmla="*/ 309489 w 10168988"/>
              <a:gd name="connsiteY27" fmla="*/ 7211654 h 8464426"/>
              <a:gd name="connsiteX28" fmla="*/ 351692 w 10168988"/>
              <a:gd name="connsiteY28" fmla="*/ 7324196 h 8464426"/>
              <a:gd name="connsiteX29" fmla="*/ 393895 w 10168988"/>
              <a:gd name="connsiteY29" fmla="*/ 7507076 h 8464426"/>
              <a:gd name="connsiteX30" fmla="*/ 407963 w 10168988"/>
              <a:gd name="connsiteY30" fmla="*/ 7661820 h 8464426"/>
              <a:gd name="connsiteX31" fmla="*/ 422030 w 10168988"/>
              <a:gd name="connsiteY31" fmla="*/ 7718091 h 8464426"/>
              <a:gd name="connsiteX32" fmla="*/ 520504 w 10168988"/>
              <a:gd name="connsiteY32" fmla="*/ 7929106 h 8464426"/>
              <a:gd name="connsiteX33" fmla="*/ 548640 w 10168988"/>
              <a:gd name="connsiteY33" fmla="*/ 7957242 h 8464426"/>
              <a:gd name="connsiteX34" fmla="*/ 633046 w 10168988"/>
              <a:gd name="connsiteY34" fmla="*/ 8055716 h 8464426"/>
              <a:gd name="connsiteX35" fmla="*/ 731520 w 10168988"/>
              <a:gd name="connsiteY35" fmla="*/ 8168257 h 8464426"/>
              <a:gd name="connsiteX36" fmla="*/ 829993 w 10168988"/>
              <a:gd name="connsiteY36" fmla="*/ 8210460 h 8464426"/>
              <a:gd name="connsiteX37" fmla="*/ 984738 w 10168988"/>
              <a:gd name="connsiteY37" fmla="*/ 8294866 h 8464426"/>
              <a:gd name="connsiteX38" fmla="*/ 1153550 w 10168988"/>
              <a:gd name="connsiteY38" fmla="*/ 8351137 h 8464426"/>
              <a:gd name="connsiteX39" fmla="*/ 1280160 w 10168988"/>
              <a:gd name="connsiteY39" fmla="*/ 8393340 h 8464426"/>
              <a:gd name="connsiteX40" fmla="*/ 1702190 w 10168988"/>
              <a:gd name="connsiteY40" fmla="*/ 8421476 h 8464426"/>
              <a:gd name="connsiteX41" fmla="*/ 1758461 w 10168988"/>
              <a:gd name="connsiteY41" fmla="*/ 8449611 h 8464426"/>
              <a:gd name="connsiteX42" fmla="*/ 2602523 w 10168988"/>
              <a:gd name="connsiteY42" fmla="*/ 8435543 h 8464426"/>
              <a:gd name="connsiteX43" fmla="*/ 2715064 w 10168988"/>
              <a:gd name="connsiteY43" fmla="*/ 8421476 h 8464426"/>
              <a:gd name="connsiteX44" fmla="*/ 2869809 w 10168988"/>
              <a:gd name="connsiteY44" fmla="*/ 8407408 h 8464426"/>
              <a:gd name="connsiteX45" fmla="*/ 3137095 w 10168988"/>
              <a:gd name="connsiteY45" fmla="*/ 8252663 h 8464426"/>
              <a:gd name="connsiteX46" fmla="*/ 3221501 w 10168988"/>
              <a:gd name="connsiteY46" fmla="*/ 8168257 h 8464426"/>
              <a:gd name="connsiteX47" fmla="*/ 3291840 w 10168988"/>
              <a:gd name="connsiteY47" fmla="*/ 8069783 h 8464426"/>
              <a:gd name="connsiteX48" fmla="*/ 3376246 w 10168988"/>
              <a:gd name="connsiteY48" fmla="*/ 7957242 h 8464426"/>
              <a:gd name="connsiteX49" fmla="*/ 3404381 w 10168988"/>
              <a:gd name="connsiteY49" fmla="*/ 7872836 h 8464426"/>
              <a:gd name="connsiteX50" fmla="*/ 3474720 w 10168988"/>
              <a:gd name="connsiteY50" fmla="*/ 7718091 h 8464426"/>
              <a:gd name="connsiteX51" fmla="*/ 3559126 w 10168988"/>
              <a:gd name="connsiteY51" fmla="*/ 7408602 h 8464426"/>
              <a:gd name="connsiteX52" fmla="*/ 3573193 w 10168988"/>
              <a:gd name="connsiteY52" fmla="*/ 7253857 h 8464426"/>
              <a:gd name="connsiteX53" fmla="*/ 3601329 w 10168988"/>
              <a:gd name="connsiteY53" fmla="*/ 7042842 h 8464426"/>
              <a:gd name="connsiteX54" fmla="*/ 3587261 w 10168988"/>
              <a:gd name="connsiteY54" fmla="*/ 6930300 h 8464426"/>
              <a:gd name="connsiteX55" fmla="*/ 3559126 w 10168988"/>
              <a:gd name="connsiteY55" fmla="*/ 6451999 h 8464426"/>
              <a:gd name="connsiteX56" fmla="*/ 3615396 w 10168988"/>
              <a:gd name="connsiteY56" fmla="*/ 5959629 h 8464426"/>
              <a:gd name="connsiteX57" fmla="*/ 3671667 w 10168988"/>
              <a:gd name="connsiteY57" fmla="*/ 5833020 h 8464426"/>
              <a:gd name="connsiteX58" fmla="*/ 3699803 w 10168988"/>
              <a:gd name="connsiteY58" fmla="*/ 5804885 h 8464426"/>
              <a:gd name="connsiteX59" fmla="*/ 3727938 w 10168988"/>
              <a:gd name="connsiteY59" fmla="*/ 5748614 h 8464426"/>
              <a:gd name="connsiteX60" fmla="*/ 3784209 w 10168988"/>
              <a:gd name="connsiteY60" fmla="*/ 5692343 h 8464426"/>
              <a:gd name="connsiteX61" fmla="*/ 3812344 w 10168988"/>
              <a:gd name="connsiteY61" fmla="*/ 5607937 h 8464426"/>
              <a:gd name="connsiteX62" fmla="*/ 3826412 w 10168988"/>
              <a:gd name="connsiteY62" fmla="*/ 5565734 h 8464426"/>
              <a:gd name="connsiteX63" fmla="*/ 3868615 w 10168988"/>
              <a:gd name="connsiteY63" fmla="*/ 5523531 h 8464426"/>
              <a:gd name="connsiteX64" fmla="*/ 3924886 w 10168988"/>
              <a:gd name="connsiteY64" fmla="*/ 5453193 h 8464426"/>
              <a:gd name="connsiteX65" fmla="*/ 3967089 w 10168988"/>
              <a:gd name="connsiteY65" fmla="*/ 5439125 h 8464426"/>
              <a:gd name="connsiteX66" fmla="*/ 3962546 w 10168988"/>
              <a:gd name="connsiteY66" fmla="*/ 5317058 h 8464426"/>
              <a:gd name="connsiteX67" fmla="*/ 3882683 w 10168988"/>
              <a:gd name="connsiteY67" fmla="*/ 5256245 h 8464426"/>
              <a:gd name="connsiteX68" fmla="*/ 3693673 w 10168988"/>
              <a:gd name="connsiteY68" fmla="*/ 4591888 h 8464426"/>
              <a:gd name="connsiteX69" fmla="*/ 3702050 w 10168988"/>
              <a:gd name="connsiteY69" fmla="*/ 4345020 h 8464426"/>
              <a:gd name="connsiteX70" fmla="*/ 3961618 w 10168988"/>
              <a:gd name="connsiteY70" fmla="*/ 3565386 h 8464426"/>
              <a:gd name="connsiteX71" fmla="*/ 3965721 w 10168988"/>
              <a:gd name="connsiteY71" fmla="*/ 3508456 h 8464426"/>
              <a:gd name="connsiteX72" fmla="*/ 4029710 w 10168988"/>
              <a:gd name="connsiteY72" fmla="*/ 3502766 h 8464426"/>
              <a:gd name="connsiteX73" fmla="*/ 5201089 w 10168988"/>
              <a:gd name="connsiteY73" fmla="*/ 2852477 h 8464426"/>
              <a:gd name="connsiteX74" fmla="*/ 6404683 w 10168988"/>
              <a:gd name="connsiteY74" fmla="*/ 3505720 h 8464426"/>
              <a:gd name="connsiteX75" fmla="*/ 6463909 w 10168988"/>
              <a:gd name="connsiteY75" fmla="*/ 3577866 h 8464426"/>
              <a:gd name="connsiteX76" fmla="*/ 6689431 w 10168988"/>
              <a:gd name="connsiteY76" fmla="*/ 4176354 h 8464426"/>
              <a:gd name="connsiteX77" fmla="*/ 6688773 w 10168988"/>
              <a:gd name="connsiteY77" fmla="*/ 4865378 h 8464426"/>
              <a:gd name="connsiteX78" fmla="*/ 6465935 w 10168988"/>
              <a:gd name="connsiteY78" fmla="*/ 5301183 h 8464426"/>
              <a:gd name="connsiteX79" fmla="*/ 6461394 w 10168988"/>
              <a:gd name="connsiteY79" fmla="*/ 5368786 h 8464426"/>
              <a:gd name="connsiteX80" fmla="*/ 6732953 w 10168988"/>
              <a:gd name="connsiteY80" fmla="*/ 7419543 h 8464426"/>
              <a:gd name="connsiteX81" fmla="*/ 8120184 w 10168988"/>
              <a:gd name="connsiteY81" fmla="*/ 8286856 h 8464426"/>
              <a:gd name="connsiteX82" fmla="*/ 9967546 w 10168988"/>
              <a:gd name="connsiteY82" fmla="*/ 8027385 h 8464426"/>
              <a:gd name="connsiteX83" fmla="*/ 10152575 w 10168988"/>
              <a:gd name="connsiteY83" fmla="*/ 552751 h 8464426"/>
              <a:gd name="connsiteX84" fmla="*/ 858129 w 10168988"/>
              <a:gd name="connsiteY84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126609 w 10168988"/>
              <a:gd name="connsiteY5" fmla="*/ 1246953 h 8464426"/>
              <a:gd name="connsiteX6" fmla="*/ 98473 w 10168988"/>
              <a:gd name="connsiteY6" fmla="*/ 1443900 h 8464426"/>
              <a:gd name="connsiteX7" fmla="*/ 14067 w 10168988"/>
              <a:gd name="connsiteY7" fmla="*/ 1992540 h 8464426"/>
              <a:gd name="connsiteX8" fmla="*/ 0 w 10168988"/>
              <a:gd name="connsiteY8" fmla="*/ 2597451 h 8464426"/>
              <a:gd name="connsiteX9" fmla="*/ 14067 w 10168988"/>
              <a:gd name="connsiteY9" fmla="*/ 2667789 h 8464426"/>
              <a:gd name="connsiteX10" fmla="*/ 42203 w 10168988"/>
              <a:gd name="connsiteY10" fmla="*/ 2738128 h 8464426"/>
              <a:gd name="connsiteX11" fmla="*/ 56270 w 10168988"/>
              <a:gd name="connsiteY11" fmla="*/ 2935076 h 8464426"/>
              <a:gd name="connsiteX12" fmla="*/ 98473 w 10168988"/>
              <a:gd name="connsiteY12" fmla="*/ 3160159 h 8464426"/>
              <a:gd name="connsiteX13" fmla="*/ 126609 w 10168988"/>
              <a:gd name="connsiteY13" fmla="*/ 3357106 h 8464426"/>
              <a:gd name="connsiteX14" fmla="*/ 168812 w 10168988"/>
              <a:gd name="connsiteY14" fmla="*/ 3793205 h 8464426"/>
              <a:gd name="connsiteX15" fmla="*/ 182880 w 10168988"/>
              <a:gd name="connsiteY15" fmla="*/ 3863543 h 8464426"/>
              <a:gd name="connsiteX16" fmla="*/ 267286 w 10168988"/>
              <a:gd name="connsiteY16" fmla="*/ 4313709 h 8464426"/>
              <a:gd name="connsiteX17" fmla="*/ 281353 w 10168988"/>
              <a:gd name="connsiteY17" fmla="*/ 4440319 h 8464426"/>
              <a:gd name="connsiteX18" fmla="*/ 309489 w 10168988"/>
              <a:gd name="connsiteY18" fmla="*/ 4820146 h 8464426"/>
              <a:gd name="connsiteX19" fmla="*/ 281353 w 10168988"/>
              <a:gd name="connsiteY19" fmla="*/ 5298448 h 8464426"/>
              <a:gd name="connsiteX20" fmla="*/ 253218 w 10168988"/>
              <a:gd name="connsiteY20" fmla="*/ 5481328 h 8464426"/>
              <a:gd name="connsiteX21" fmla="*/ 239150 w 10168988"/>
              <a:gd name="connsiteY21" fmla="*/ 5804885 h 8464426"/>
              <a:gd name="connsiteX22" fmla="*/ 225083 w 10168988"/>
              <a:gd name="connsiteY22" fmla="*/ 5875223 h 8464426"/>
              <a:gd name="connsiteX23" fmla="*/ 211015 w 10168988"/>
              <a:gd name="connsiteY23" fmla="*/ 6114374 h 8464426"/>
              <a:gd name="connsiteX24" fmla="*/ 225083 w 10168988"/>
              <a:gd name="connsiteY24" fmla="*/ 6803691 h 8464426"/>
              <a:gd name="connsiteX25" fmla="*/ 267286 w 10168988"/>
              <a:gd name="connsiteY25" fmla="*/ 7028774 h 8464426"/>
              <a:gd name="connsiteX26" fmla="*/ 309489 w 10168988"/>
              <a:gd name="connsiteY26" fmla="*/ 7211654 h 8464426"/>
              <a:gd name="connsiteX27" fmla="*/ 351692 w 10168988"/>
              <a:gd name="connsiteY27" fmla="*/ 7324196 h 8464426"/>
              <a:gd name="connsiteX28" fmla="*/ 393895 w 10168988"/>
              <a:gd name="connsiteY28" fmla="*/ 7507076 h 8464426"/>
              <a:gd name="connsiteX29" fmla="*/ 407963 w 10168988"/>
              <a:gd name="connsiteY29" fmla="*/ 7661820 h 8464426"/>
              <a:gd name="connsiteX30" fmla="*/ 422030 w 10168988"/>
              <a:gd name="connsiteY30" fmla="*/ 7718091 h 8464426"/>
              <a:gd name="connsiteX31" fmla="*/ 520504 w 10168988"/>
              <a:gd name="connsiteY31" fmla="*/ 7929106 h 8464426"/>
              <a:gd name="connsiteX32" fmla="*/ 548640 w 10168988"/>
              <a:gd name="connsiteY32" fmla="*/ 7957242 h 8464426"/>
              <a:gd name="connsiteX33" fmla="*/ 633046 w 10168988"/>
              <a:gd name="connsiteY33" fmla="*/ 8055716 h 8464426"/>
              <a:gd name="connsiteX34" fmla="*/ 731520 w 10168988"/>
              <a:gd name="connsiteY34" fmla="*/ 8168257 h 8464426"/>
              <a:gd name="connsiteX35" fmla="*/ 829993 w 10168988"/>
              <a:gd name="connsiteY35" fmla="*/ 8210460 h 8464426"/>
              <a:gd name="connsiteX36" fmla="*/ 984738 w 10168988"/>
              <a:gd name="connsiteY36" fmla="*/ 8294866 h 8464426"/>
              <a:gd name="connsiteX37" fmla="*/ 1153550 w 10168988"/>
              <a:gd name="connsiteY37" fmla="*/ 8351137 h 8464426"/>
              <a:gd name="connsiteX38" fmla="*/ 1280160 w 10168988"/>
              <a:gd name="connsiteY38" fmla="*/ 8393340 h 8464426"/>
              <a:gd name="connsiteX39" fmla="*/ 1702190 w 10168988"/>
              <a:gd name="connsiteY39" fmla="*/ 8421476 h 8464426"/>
              <a:gd name="connsiteX40" fmla="*/ 1758461 w 10168988"/>
              <a:gd name="connsiteY40" fmla="*/ 8449611 h 8464426"/>
              <a:gd name="connsiteX41" fmla="*/ 2602523 w 10168988"/>
              <a:gd name="connsiteY41" fmla="*/ 8435543 h 8464426"/>
              <a:gd name="connsiteX42" fmla="*/ 2715064 w 10168988"/>
              <a:gd name="connsiteY42" fmla="*/ 8421476 h 8464426"/>
              <a:gd name="connsiteX43" fmla="*/ 2869809 w 10168988"/>
              <a:gd name="connsiteY43" fmla="*/ 8407408 h 8464426"/>
              <a:gd name="connsiteX44" fmla="*/ 3137095 w 10168988"/>
              <a:gd name="connsiteY44" fmla="*/ 8252663 h 8464426"/>
              <a:gd name="connsiteX45" fmla="*/ 3221501 w 10168988"/>
              <a:gd name="connsiteY45" fmla="*/ 8168257 h 8464426"/>
              <a:gd name="connsiteX46" fmla="*/ 3291840 w 10168988"/>
              <a:gd name="connsiteY46" fmla="*/ 8069783 h 8464426"/>
              <a:gd name="connsiteX47" fmla="*/ 3376246 w 10168988"/>
              <a:gd name="connsiteY47" fmla="*/ 7957242 h 8464426"/>
              <a:gd name="connsiteX48" fmla="*/ 3404381 w 10168988"/>
              <a:gd name="connsiteY48" fmla="*/ 7872836 h 8464426"/>
              <a:gd name="connsiteX49" fmla="*/ 3474720 w 10168988"/>
              <a:gd name="connsiteY49" fmla="*/ 7718091 h 8464426"/>
              <a:gd name="connsiteX50" fmla="*/ 3559126 w 10168988"/>
              <a:gd name="connsiteY50" fmla="*/ 7408602 h 8464426"/>
              <a:gd name="connsiteX51" fmla="*/ 3573193 w 10168988"/>
              <a:gd name="connsiteY51" fmla="*/ 7253857 h 8464426"/>
              <a:gd name="connsiteX52" fmla="*/ 3601329 w 10168988"/>
              <a:gd name="connsiteY52" fmla="*/ 7042842 h 8464426"/>
              <a:gd name="connsiteX53" fmla="*/ 3587261 w 10168988"/>
              <a:gd name="connsiteY53" fmla="*/ 6930300 h 8464426"/>
              <a:gd name="connsiteX54" fmla="*/ 3559126 w 10168988"/>
              <a:gd name="connsiteY54" fmla="*/ 6451999 h 8464426"/>
              <a:gd name="connsiteX55" fmla="*/ 3615396 w 10168988"/>
              <a:gd name="connsiteY55" fmla="*/ 5959629 h 8464426"/>
              <a:gd name="connsiteX56" fmla="*/ 3671667 w 10168988"/>
              <a:gd name="connsiteY56" fmla="*/ 5833020 h 8464426"/>
              <a:gd name="connsiteX57" fmla="*/ 3699803 w 10168988"/>
              <a:gd name="connsiteY57" fmla="*/ 5804885 h 8464426"/>
              <a:gd name="connsiteX58" fmla="*/ 3727938 w 10168988"/>
              <a:gd name="connsiteY58" fmla="*/ 5748614 h 8464426"/>
              <a:gd name="connsiteX59" fmla="*/ 3784209 w 10168988"/>
              <a:gd name="connsiteY59" fmla="*/ 5692343 h 8464426"/>
              <a:gd name="connsiteX60" fmla="*/ 3812344 w 10168988"/>
              <a:gd name="connsiteY60" fmla="*/ 5607937 h 8464426"/>
              <a:gd name="connsiteX61" fmla="*/ 3826412 w 10168988"/>
              <a:gd name="connsiteY61" fmla="*/ 5565734 h 8464426"/>
              <a:gd name="connsiteX62" fmla="*/ 3868615 w 10168988"/>
              <a:gd name="connsiteY62" fmla="*/ 5523531 h 8464426"/>
              <a:gd name="connsiteX63" fmla="*/ 3924886 w 10168988"/>
              <a:gd name="connsiteY63" fmla="*/ 5453193 h 8464426"/>
              <a:gd name="connsiteX64" fmla="*/ 3967089 w 10168988"/>
              <a:gd name="connsiteY64" fmla="*/ 5439125 h 8464426"/>
              <a:gd name="connsiteX65" fmla="*/ 3962546 w 10168988"/>
              <a:gd name="connsiteY65" fmla="*/ 5317058 h 8464426"/>
              <a:gd name="connsiteX66" fmla="*/ 3882683 w 10168988"/>
              <a:gd name="connsiteY66" fmla="*/ 5256245 h 8464426"/>
              <a:gd name="connsiteX67" fmla="*/ 3693673 w 10168988"/>
              <a:gd name="connsiteY67" fmla="*/ 4591888 h 8464426"/>
              <a:gd name="connsiteX68" fmla="*/ 3702050 w 10168988"/>
              <a:gd name="connsiteY68" fmla="*/ 4345020 h 8464426"/>
              <a:gd name="connsiteX69" fmla="*/ 3961618 w 10168988"/>
              <a:gd name="connsiteY69" fmla="*/ 3565386 h 8464426"/>
              <a:gd name="connsiteX70" fmla="*/ 3965721 w 10168988"/>
              <a:gd name="connsiteY70" fmla="*/ 3508456 h 8464426"/>
              <a:gd name="connsiteX71" fmla="*/ 4029710 w 10168988"/>
              <a:gd name="connsiteY71" fmla="*/ 3502766 h 8464426"/>
              <a:gd name="connsiteX72" fmla="*/ 5201089 w 10168988"/>
              <a:gd name="connsiteY72" fmla="*/ 2852477 h 8464426"/>
              <a:gd name="connsiteX73" fmla="*/ 6404683 w 10168988"/>
              <a:gd name="connsiteY73" fmla="*/ 3505720 h 8464426"/>
              <a:gd name="connsiteX74" fmla="*/ 6463909 w 10168988"/>
              <a:gd name="connsiteY74" fmla="*/ 3577866 h 8464426"/>
              <a:gd name="connsiteX75" fmla="*/ 6689431 w 10168988"/>
              <a:gd name="connsiteY75" fmla="*/ 4176354 h 8464426"/>
              <a:gd name="connsiteX76" fmla="*/ 6688773 w 10168988"/>
              <a:gd name="connsiteY76" fmla="*/ 4865378 h 8464426"/>
              <a:gd name="connsiteX77" fmla="*/ 6465935 w 10168988"/>
              <a:gd name="connsiteY77" fmla="*/ 5301183 h 8464426"/>
              <a:gd name="connsiteX78" fmla="*/ 6461394 w 10168988"/>
              <a:gd name="connsiteY78" fmla="*/ 5368786 h 8464426"/>
              <a:gd name="connsiteX79" fmla="*/ 6732953 w 10168988"/>
              <a:gd name="connsiteY79" fmla="*/ 7419543 h 8464426"/>
              <a:gd name="connsiteX80" fmla="*/ 8120184 w 10168988"/>
              <a:gd name="connsiteY80" fmla="*/ 8286856 h 8464426"/>
              <a:gd name="connsiteX81" fmla="*/ 9967546 w 10168988"/>
              <a:gd name="connsiteY81" fmla="*/ 8027385 h 8464426"/>
              <a:gd name="connsiteX82" fmla="*/ 10152575 w 10168988"/>
              <a:gd name="connsiteY82" fmla="*/ 552751 h 8464426"/>
              <a:gd name="connsiteX83" fmla="*/ 858129 w 10168988"/>
              <a:gd name="connsiteY83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126609 w 10168988"/>
              <a:gd name="connsiteY4" fmla="*/ 1246953 h 8464426"/>
              <a:gd name="connsiteX5" fmla="*/ 98473 w 10168988"/>
              <a:gd name="connsiteY5" fmla="*/ 1443900 h 8464426"/>
              <a:gd name="connsiteX6" fmla="*/ 14067 w 10168988"/>
              <a:gd name="connsiteY6" fmla="*/ 1992540 h 8464426"/>
              <a:gd name="connsiteX7" fmla="*/ 0 w 10168988"/>
              <a:gd name="connsiteY7" fmla="*/ 2597451 h 8464426"/>
              <a:gd name="connsiteX8" fmla="*/ 14067 w 10168988"/>
              <a:gd name="connsiteY8" fmla="*/ 2667789 h 8464426"/>
              <a:gd name="connsiteX9" fmla="*/ 42203 w 10168988"/>
              <a:gd name="connsiteY9" fmla="*/ 2738128 h 8464426"/>
              <a:gd name="connsiteX10" fmla="*/ 56270 w 10168988"/>
              <a:gd name="connsiteY10" fmla="*/ 2935076 h 8464426"/>
              <a:gd name="connsiteX11" fmla="*/ 98473 w 10168988"/>
              <a:gd name="connsiteY11" fmla="*/ 3160159 h 8464426"/>
              <a:gd name="connsiteX12" fmla="*/ 126609 w 10168988"/>
              <a:gd name="connsiteY12" fmla="*/ 3357106 h 8464426"/>
              <a:gd name="connsiteX13" fmla="*/ 168812 w 10168988"/>
              <a:gd name="connsiteY13" fmla="*/ 3793205 h 8464426"/>
              <a:gd name="connsiteX14" fmla="*/ 182880 w 10168988"/>
              <a:gd name="connsiteY14" fmla="*/ 3863543 h 8464426"/>
              <a:gd name="connsiteX15" fmla="*/ 267286 w 10168988"/>
              <a:gd name="connsiteY15" fmla="*/ 4313709 h 8464426"/>
              <a:gd name="connsiteX16" fmla="*/ 281353 w 10168988"/>
              <a:gd name="connsiteY16" fmla="*/ 4440319 h 8464426"/>
              <a:gd name="connsiteX17" fmla="*/ 309489 w 10168988"/>
              <a:gd name="connsiteY17" fmla="*/ 4820146 h 8464426"/>
              <a:gd name="connsiteX18" fmla="*/ 281353 w 10168988"/>
              <a:gd name="connsiteY18" fmla="*/ 5298448 h 8464426"/>
              <a:gd name="connsiteX19" fmla="*/ 253218 w 10168988"/>
              <a:gd name="connsiteY19" fmla="*/ 5481328 h 8464426"/>
              <a:gd name="connsiteX20" fmla="*/ 239150 w 10168988"/>
              <a:gd name="connsiteY20" fmla="*/ 5804885 h 8464426"/>
              <a:gd name="connsiteX21" fmla="*/ 225083 w 10168988"/>
              <a:gd name="connsiteY21" fmla="*/ 5875223 h 8464426"/>
              <a:gd name="connsiteX22" fmla="*/ 211015 w 10168988"/>
              <a:gd name="connsiteY22" fmla="*/ 6114374 h 8464426"/>
              <a:gd name="connsiteX23" fmla="*/ 225083 w 10168988"/>
              <a:gd name="connsiteY23" fmla="*/ 6803691 h 8464426"/>
              <a:gd name="connsiteX24" fmla="*/ 267286 w 10168988"/>
              <a:gd name="connsiteY24" fmla="*/ 7028774 h 8464426"/>
              <a:gd name="connsiteX25" fmla="*/ 309489 w 10168988"/>
              <a:gd name="connsiteY25" fmla="*/ 7211654 h 8464426"/>
              <a:gd name="connsiteX26" fmla="*/ 351692 w 10168988"/>
              <a:gd name="connsiteY26" fmla="*/ 7324196 h 8464426"/>
              <a:gd name="connsiteX27" fmla="*/ 393895 w 10168988"/>
              <a:gd name="connsiteY27" fmla="*/ 7507076 h 8464426"/>
              <a:gd name="connsiteX28" fmla="*/ 407963 w 10168988"/>
              <a:gd name="connsiteY28" fmla="*/ 7661820 h 8464426"/>
              <a:gd name="connsiteX29" fmla="*/ 422030 w 10168988"/>
              <a:gd name="connsiteY29" fmla="*/ 7718091 h 8464426"/>
              <a:gd name="connsiteX30" fmla="*/ 520504 w 10168988"/>
              <a:gd name="connsiteY30" fmla="*/ 7929106 h 8464426"/>
              <a:gd name="connsiteX31" fmla="*/ 548640 w 10168988"/>
              <a:gd name="connsiteY31" fmla="*/ 7957242 h 8464426"/>
              <a:gd name="connsiteX32" fmla="*/ 633046 w 10168988"/>
              <a:gd name="connsiteY32" fmla="*/ 8055716 h 8464426"/>
              <a:gd name="connsiteX33" fmla="*/ 731520 w 10168988"/>
              <a:gd name="connsiteY33" fmla="*/ 8168257 h 8464426"/>
              <a:gd name="connsiteX34" fmla="*/ 829993 w 10168988"/>
              <a:gd name="connsiteY34" fmla="*/ 8210460 h 8464426"/>
              <a:gd name="connsiteX35" fmla="*/ 984738 w 10168988"/>
              <a:gd name="connsiteY35" fmla="*/ 8294866 h 8464426"/>
              <a:gd name="connsiteX36" fmla="*/ 1153550 w 10168988"/>
              <a:gd name="connsiteY36" fmla="*/ 8351137 h 8464426"/>
              <a:gd name="connsiteX37" fmla="*/ 1280160 w 10168988"/>
              <a:gd name="connsiteY37" fmla="*/ 8393340 h 8464426"/>
              <a:gd name="connsiteX38" fmla="*/ 1702190 w 10168988"/>
              <a:gd name="connsiteY38" fmla="*/ 8421476 h 8464426"/>
              <a:gd name="connsiteX39" fmla="*/ 1758461 w 10168988"/>
              <a:gd name="connsiteY39" fmla="*/ 8449611 h 8464426"/>
              <a:gd name="connsiteX40" fmla="*/ 2602523 w 10168988"/>
              <a:gd name="connsiteY40" fmla="*/ 8435543 h 8464426"/>
              <a:gd name="connsiteX41" fmla="*/ 2715064 w 10168988"/>
              <a:gd name="connsiteY41" fmla="*/ 8421476 h 8464426"/>
              <a:gd name="connsiteX42" fmla="*/ 2869809 w 10168988"/>
              <a:gd name="connsiteY42" fmla="*/ 8407408 h 8464426"/>
              <a:gd name="connsiteX43" fmla="*/ 3137095 w 10168988"/>
              <a:gd name="connsiteY43" fmla="*/ 8252663 h 8464426"/>
              <a:gd name="connsiteX44" fmla="*/ 3221501 w 10168988"/>
              <a:gd name="connsiteY44" fmla="*/ 8168257 h 8464426"/>
              <a:gd name="connsiteX45" fmla="*/ 3291840 w 10168988"/>
              <a:gd name="connsiteY45" fmla="*/ 8069783 h 8464426"/>
              <a:gd name="connsiteX46" fmla="*/ 3376246 w 10168988"/>
              <a:gd name="connsiteY46" fmla="*/ 7957242 h 8464426"/>
              <a:gd name="connsiteX47" fmla="*/ 3404381 w 10168988"/>
              <a:gd name="connsiteY47" fmla="*/ 7872836 h 8464426"/>
              <a:gd name="connsiteX48" fmla="*/ 3474720 w 10168988"/>
              <a:gd name="connsiteY48" fmla="*/ 7718091 h 8464426"/>
              <a:gd name="connsiteX49" fmla="*/ 3559126 w 10168988"/>
              <a:gd name="connsiteY49" fmla="*/ 7408602 h 8464426"/>
              <a:gd name="connsiteX50" fmla="*/ 3573193 w 10168988"/>
              <a:gd name="connsiteY50" fmla="*/ 7253857 h 8464426"/>
              <a:gd name="connsiteX51" fmla="*/ 3601329 w 10168988"/>
              <a:gd name="connsiteY51" fmla="*/ 7042842 h 8464426"/>
              <a:gd name="connsiteX52" fmla="*/ 3587261 w 10168988"/>
              <a:gd name="connsiteY52" fmla="*/ 6930300 h 8464426"/>
              <a:gd name="connsiteX53" fmla="*/ 3559126 w 10168988"/>
              <a:gd name="connsiteY53" fmla="*/ 6451999 h 8464426"/>
              <a:gd name="connsiteX54" fmla="*/ 3615396 w 10168988"/>
              <a:gd name="connsiteY54" fmla="*/ 5959629 h 8464426"/>
              <a:gd name="connsiteX55" fmla="*/ 3671667 w 10168988"/>
              <a:gd name="connsiteY55" fmla="*/ 5833020 h 8464426"/>
              <a:gd name="connsiteX56" fmla="*/ 3699803 w 10168988"/>
              <a:gd name="connsiteY56" fmla="*/ 5804885 h 8464426"/>
              <a:gd name="connsiteX57" fmla="*/ 3727938 w 10168988"/>
              <a:gd name="connsiteY57" fmla="*/ 5748614 h 8464426"/>
              <a:gd name="connsiteX58" fmla="*/ 3784209 w 10168988"/>
              <a:gd name="connsiteY58" fmla="*/ 5692343 h 8464426"/>
              <a:gd name="connsiteX59" fmla="*/ 3812344 w 10168988"/>
              <a:gd name="connsiteY59" fmla="*/ 5607937 h 8464426"/>
              <a:gd name="connsiteX60" fmla="*/ 3826412 w 10168988"/>
              <a:gd name="connsiteY60" fmla="*/ 5565734 h 8464426"/>
              <a:gd name="connsiteX61" fmla="*/ 3868615 w 10168988"/>
              <a:gd name="connsiteY61" fmla="*/ 5523531 h 8464426"/>
              <a:gd name="connsiteX62" fmla="*/ 3924886 w 10168988"/>
              <a:gd name="connsiteY62" fmla="*/ 5453193 h 8464426"/>
              <a:gd name="connsiteX63" fmla="*/ 3967089 w 10168988"/>
              <a:gd name="connsiteY63" fmla="*/ 5439125 h 8464426"/>
              <a:gd name="connsiteX64" fmla="*/ 3962546 w 10168988"/>
              <a:gd name="connsiteY64" fmla="*/ 5317058 h 8464426"/>
              <a:gd name="connsiteX65" fmla="*/ 3882683 w 10168988"/>
              <a:gd name="connsiteY65" fmla="*/ 5256245 h 8464426"/>
              <a:gd name="connsiteX66" fmla="*/ 3693673 w 10168988"/>
              <a:gd name="connsiteY66" fmla="*/ 4591888 h 8464426"/>
              <a:gd name="connsiteX67" fmla="*/ 3702050 w 10168988"/>
              <a:gd name="connsiteY67" fmla="*/ 4345020 h 8464426"/>
              <a:gd name="connsiteX68" fmla="*/ 3961618 w 10168988"/>
              <a:gd name="connsiteY68" fmla="*/ 3565386 h 8464426"/>
              <a:gd name="connsiteX69" fmla="*/ 3965721 w 10168988"/>
              <a:gd name="connsiteY69" fmla="*/ 3508456 h 8464426"/>
              <a:gd name="connsiteX70" fmla="*/ 4029710 w 10168988"/>
              <a:gd name="connsiteY70" fmla="*/ 3502766 h 8464426"/>
              <a:gd name="connsiteX71" fmla="*/ 5201089 w 10168988"/>
              <a:gd name="connsiteY71" fmla="*/ 2852477 h 8464426"/>
              <a:gd name="connsiteX72" fmla="*/ 6404683 w 10168988"/>
              <a:gd name="connsiteY72" fmla="*/ 3505720 h 8464426"/>
              <a:gd name="connsiteX73" fmla="*/ 6463909 w 10168988"/>
              <a:gd name="connsiteY73" fmla="*/ 3577866 h 8464426"/>
              <a:gd name="connsiteX74" fmla="*/ 6689431 w 10168988"/>
              <a:gd name="connsiteY74" fmla="*/ 4176354 h 8464426"/>
              <a:gd name="connsiteX75" fmla="*/ 6688773 w 10168988"/>
              <a:gd name="connsiteY75" fmla="*/ 4865378 h 8464426"/>
              <a:gd name="connsiteX76" fmla="*/ 6465935 w 10168988"/>
              <a:gd name="connsiteY76" fmla="*/ 5301183 h 8464426"/>
              <a:gd name="connsiteX77" fmla="*/ 6461394 w 10168988"/>
              <a:gd name="connsiteY77" fmla="*/ 5368786 h 8464426"/>
              <a:gd name="connsiteX78" fmla="*/ 6732953 w 10168988"/>
              <a:gd name="connsiteY78" fmla="*/ 7419543 h 8464426"/>
              <a:gd name="connsiteX79" fmla="*/ 8120184 w 10168988"/>
              <a:gd name="connsiteY79" fmla="*/ 8286856 h 8464426"/>
              <a:gd name="connsiteX80" fmla="*/ 9967546 w 10168988"/>
              <a:gd name="connsiteY80" fmla="*/ 8027385 h 8464426"/>
              <a:gd name="connsiteX81" fmla="*/ 10152575 w 10168988"/>
              <a:gd name="connsiteY81" fmla="*/ 552751 h 8464426"/>
              <a:gd name="connsiteX82" fmla="*/ 858129 w 10168988"/>
              <a:gd name="connsiteY82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126609 w 10168988"/>
              <a:gd name="connsiteY3" fmla="*/ 1246953 h 8464426"/>
              <a:gd name="connsiteX4" fmla="*/ 98473 w 10168988"/>
              <a:gd name="connsiteY4" fmla="*/ 1443900 h 8464426"/>
              <a:gd name="connsiteX5" fmla="*/ 14067 w 10168988"/>
              <a:gd name="connsiteY5" fmla="*/ 1992540 h 8464426"/>
              <a:gd name="connsiteX6" fmla="*/ 0 w 10168988"/>
              <a:gd name="connsiteY6" fmla="*/ 2597451 h 8464426"/>
              <a:gd name="connsiteX7" fmla="*/ 14067 w 10168988"/>
              <a:gd name="connsiteY7" fmla="*/ 2667789 h 8464426"/>
              <a:gd name="connsiteX8" fmla="*/ 42203 w 10168988"/>
              <a:gd name="connsiteY8" fmla="*/ 2738128 h 8464426"/>
              <a:gd name="connsiteX9" fmla="*/ 56270 w 10168988"/>
              <a:gd name="connsiteY9" fmla="*/ 2935076 h 8464426"/>
              <a:gd name="connsiteX10" fmla="*/ 98473 w 10168988"/>
              <a:gd name="connsiteY10" fmla="*/ 3160159 h 8464426"/>
              <a:gd name="connsiteX11" fmla="*/ 126609 w 10168988"/>
              <a:gd name="connsiteY11" fmla="*/ 3357106 h 8464426"/>
              <a:gd name="connsiteX12" fmla="*/ 168812 w 10168988"/>
              <a:gd name="connsiteY12" fmla="*/ 3793205 h 8464426"/>
              <a:gd name="connsiteX13" fmla="*/ 182880 w 10168988"/>
              <a:gd name="connsiteY13" fmla="*/ 3863543 h 8464426"/>
              <a:gd name="connsiteX14" fmla="*/ 267286 w 10168988"/>
              <a:gd name="connsiteY14" fmla="*/ 4313709 h 8464426"/>
              <a:gd name="connsiteX15" fmla="*/ 281353 w 10168988"/>
              <a:gd name="connsiteY15" fmla="*/ 4440319 h 8464426"/>
              <a:gd name="connsiteX16" fmla="*/ 309489 w 10168988"/>
              <a:gd name="connsiteY16" fmla="*/ 4820146 h 8464426"/>
              <a:gd name="connsiteX17" fmla="*/ 281353 w 10168988"/>
              <a:gd name="connsiteY17" fmla="*/ 5298448 h 8464426"/>
              <a:gd name="connsiteX18" fmla="*/ 253218 w 10168988"/>
              <a:gd name="connsiteY18" fmla="*/ 5481328 h 8464426"/>
              <a:gd name="connsiteX19" fmla="*/ 239150 w 10168988"/>
              <a:gd name="connsiteY19" fmla="*/ 5804885 h 8464426"/>
              <a:gd name="connsiteX20" fmla="*/ 225083 w 10168988"/>
              <a:gd name="connsiteY20" fmla="*/ 5875223 h 8464426"/>
              <a:gd name="connsiteX21" fmla="*/ 211015 w 10168988"/>
              <a:gd name="connsiteY21" fmla="*/ 6114374 h 8464426"/>
              <a:gd name="connsiteX22" fmla="*/ 225083 w 10168988"/>
              <a:gd name="connsiteY22" fmla="*/ 6803691 h 8464426"/>
              <a:gd name="connsiteX23" fmla="*/ 267286 w 10168988"/>
              <a:gd name="connsiteY23" fmla="*/ 7028774 h 8464426"/>
              <a:gd name="connsiteX24" fmla="*/ 309489 w 10168988"/>
              <a:gd name="connsiteY24" fmla="*/ 7211654 h 8464426"/>
              <a:gd name="connsiteX25" fmla="*/ 351692 w 10168988"/>
              <a:gd name="connsiteY25" fmla="*/ 7324196 h 8464426"/>
              <a:gd name="connsiteX26" fmla="*/ 393895 w 10168988"/>
              <a:gd name="connsiteY26" fmla="*/ 7507076 h 8464426"/>
              <a:gd name="connsiteX27" fmla="*/ 407963 w 10168988"/>
              <a:gd name="connsiteY27" fmla="*/ 7661820 h 8464426"/>
              <a:gd name="connsiteX28" fmla="*/ 422030 w 10168988"/>
              <a:gd name="connsiteY28" fmla="*/ 7718091 h 8464426"/>
              <a:gd name="connsiteX29" fmla="*/ 520504 w 10168988"/>
              <a:gd name="connsiteY29" fmla="*/ 7929106 h 8464426"/>
              <a:gd name="connsiteX30" fmla="*/ 548640 w 10168988"/>
              <a:gd name="connsiteY30" fmla="*/ 7957242 h 8464426"/>
              <a:gd name="connsiteX31" fmla="*/ 633046 w 10168988"/>
              <a:gd name="connsiteY31" fmla="*/ 8055716 h 8464426"/>
              <a:gd name="connsiteX32" fmla="*/ 731520 w 10168988"/>
              <a:gd name="connsiteY32" fmla="*/ 8168257 h 8464426"/>
              <a:gd name="connsiteX33" fmla="*/ 829993 w 10168988"/>
              <a:gd name="connsiteY33" fmla="*/ 8210460 h 8464426"/>
              <a:gd name="connsiteX34" fmla="*/ 984738 w 10168988"/>
              <a:gd name="connsiteY34" fmla="*/ 8294866 h 8464426"/>
              <a:gd name="connsiteX35" fmla="*/ 1153550 w 10168988"/>
              <a:gd name="connsiteY35" fmla="*/ 8351137 h 8464426"/>
              <a:gd name="connsiteX36" fmla="*/ 1280160 w 10168988"/>
              <a:gd name="connsiteY36" fmla="*/ 8393340 h 8464426"/>
              <a:gd name="connsiteX37" fmla="*/ 1702190 w 10168988"/>
              <a:gd name="connsiteY37" fmla="*/ 8421476 h 8464426"/>
              <a:gd name="connsiteX38" fmla="*/ 1758461 w 10168988"/>
              <a:gd name="connsiteY38" fmla="*/ 8449611 h 8464426"/>
              <a:gd name="connsiteX39" fmla="*/ 2602523 w 10168988"/>
              <a:gd name="connsiteY39" fmla="*/ 8435543 h 8464426"/>
              <a:gd name="connsiteX40" fmla="*/ 2715064 w 10168988"/>
              <a:gd name="connsiteY40" fmla="*/ 8421476 h 8464426"/>
              <a:gd name="connsiteX41" fmla="*/ 2869809 w 10168988"/>
              <a:gd name="connsiteY41" fmla="*/ 8407408 h 8464426"/>
              <a:gd name="connsiteX42" fmla="*/ 3137095 w 10168988"/>
              <a:gd name="connsiteY42" fmla="*/ 8252663 h 8464426"/>
              <a:gd name="connsiteX43" fmla="*/ 3221501 w 10168988"/>
              <a:gd name="connsiteY43" fmla="*/ 8168257 h 8464426"/>
              <a:gd name="connsiteX44" fmla="*/ 3291840 w 10168988"/>
              <a:gd name="connsiteY44" fmla="*/ 8069783 h 8464426"/>
              <a:gd name="connsiteX45" fmla="*/ 3376246 w 10168988"/>
              <a:gd name="connsiteY45" fmla="*/ 7957242 h 8464426"/>
              <a:gd name="connsiteX46" fmla="*/ 3404381 w 10168988"/>
              <a:gd name="connsiteY46" fmla="*/ 7872836 h 8464426"/>
              <a:gd name="connsiteX47" fmla="*/ 3474720 w 10168988"/>
              <a:gd name="connsiteY47" fmla="*/ 7718091 h 8464426"/>
              <a:gd name="connsiteX48" fmla="*/ 3559126 w 10168988"/>
              <a:gd name="connsiteY48" fmla="*/ 7408602 h 8464426"/>
              <a:gd name="connsiteX49" fmla="*/ 3573193 w 10168988"/>
              <a:gd name="connsiteY49" fmla="*/ 7253857 h 8464426"/>
              <a:gd name="connsiteX50" fmla="*/ 3601329 w 10168988"/>
              <a:gd name="connsiteY50" fmla="*/ 7042842 h 8464426"/>
              <a:gd name="connsiteX51" fmla="*/ 3587261 w 10168988"/>
              <a:gd name="connsiteY51" fmla="*/ 6930300 h 8464426"/>
              <a:gd name="connsiteX52" fmla="*/ 3559126 w 10168988"/>
              <a:gd name="connsiteY52" fmla="*/ 6451999 h 8464426"/>
              <a:gd name="connsiteX53" fmla="*/ 3615396 w 10168988"/>
              <a:gd name="connsiteY53" fmla="*/ 5959629 h 8464426"/>
              <a:gd name="connsiteX54" fmla="*/ 3671667 w 10168988"/>
              <a:gd name="connsiteY54" fmla="*/ 5833020 h 8464426"/>
              <a:gd name="connsiteX55" fmla="*/ 3699803 w 10168988"/>
              <a:gd name="connsiteY55" fmla="*/ 5804885 h 8464426"/>
              <a:gd name="connsiteX56" fmla="*/ 3727938 w 10168988"/>
              <a:gd name="connsiteY56" fmla="*/ 5748614 h 8464426"/>
              <a:gd name="connsiteX57" fmla="*/ 3784209 w 10168988"/>
              <a:gd name="connsiteY57" fmla="*/ 5692343 h 8464426"/>
              <a:gd name="connsiteX58" fmla="*/ 3812344 w 10168988"/>
              <a:gd name="connsiteY58" fmla="*/ 5607937 h 8464426"/>
              <a:gd name="connsiteX59" fmla="*/ 3826412 w 10168988"/>
              <a:gd name="connsiteY59" fmla="*/ 5565734 h 8464426"/>
              <a:gd name="connsiteX60" fmla="*/ 3868615 w 10168988"/>
              <a:gd name="connsiteY60" fmla="*/ 5523531 h 8464426"/>
              <a:gd name="connsiteX61" fmla="*/ 3924886 w 10168988"/>
              <a:gd name="connsiteY61" fmla="*/ 5453193 h 8464426"/>
              <a:gd name="connsiteX62" fmla="*/ 3967089 w 10168988"/>
              <a:gd name="connsiteY62" fmla="*/ 5439125 h 8464426"/>
              <a:gd name="connsiteX63" fmla="*/ 3962546 w 10168988"/>
              <a:gd name="connsiteY63" fmla="*/ 5317058 h 8464426"/>
              <a:gd name="connsiteX64" fmla="*/ 3882683 w 10168988"/>
              <a:gd name="connsiteY64" fmla="*/ 5256245 h 8464426"/>
              <a:gd name="connsiteX65" fmla="*/ 3693673 w 10168988"/>
              <a:gd name="connsiteY65" fmla="*/ 4591888 h 8464426"/>
              <a:gd name="connsiteX66" fmla="*/ 3702050 w 10168988"/>
              <a:gd name="connsiteY66" fmla="*/ 4345020 h 8464426"/>
              <a:gd name="connsiteX67" fmla="*/ 3961618 w 10168988"/>
              <a:gd name="connsiteY67" fmla="*/ 3565386 h 8464426"/>
              <a:gd name="connsiteX68" fmla="*/ 3965721 w 10168988"/>
              <a:gd name="connsiteY68" fmla="*/ 3508456 h 8464426"/>
              <a:gd name="connsiteX69" fmla="*/ 4029710 w 10168988"/>
              <a:gd name="connsiteY69" fmla="*/ 3502766 h 8464426"/>
              <a:gd name="connsiteX70" fmla="*/ 5201089 w 10168988"/>
              <a:gd name="connsiteY70" fmla="*/ 2852477 h 8464426"/>
              <a:gd name="connsiteX71" fmla="*/ 6404683 w 10168988"/>
              <a:gd name="connsiteY71" fmla="*/ 3505720 h 8464426"/>
              <a:gd name="connsiteX72" fmla="*/ 6463909 w 10168988"/>
              <a:gd name="connsiteY72" fmla="*/ 3577866 h 8464426"/>
              <a:gd name="connsiteX73" fmla="*/ 6689431 w 10168988"/>
              <a:gd name="connsiteY73" fmla="*/ 4176354 h 8464426"/>
              <a:gd name="connsiteX74" fmla="*/ 6688773 w 10168988"/>
              <a:gd name="connsiteY74" fmla="*/ 4865378 h 8464426"/>
              <a:gd name="connsiteX75" fmla="*/ 6465935 w 10168988"/>
              <a:gd name="connsiteY75" fmla="*/ 5301183 h 8464426"/>
              <a:gd name="connsiteX76" fmla="*/ 6461394 w 10168988"/>
              <a:gd name="connsiteY76" fmla="*/ 5368786 h 8464426"/>
              <a:gd name="connsiteX77" fmla="*/ 6732953 w 10168988"/>
              <a:gd name="connsiteY77" fmla="*/ 7419543 h 8464426"/>
              <a:gd name="connsiteX78" fmla="*/ 8120184 w 10168988"/>
              <a:gd name="connsiteY78" fmla="*/ 8286856 h 8464426"/>
              <a:gd name="connsiteX79" fmla="*/ 9967546 w 10168988"/>
              <a:gd name="connsiteY79" fmla="*/ 8027385 h 8464426"/>
              <a:gd name="connsiteX80" fmla="*/ 10152575 w 10168988"/>
              <a:gd name="connsiteY80" fmla="*/ 552751 h 8464426"/>
              <a:gd name="connsiteX81" fmla="*/ 858129 w 10168988"/>
              <a:gd name="connsiteY81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126609 w 10168988"/>
              <a:gd name="connsiteY2" fmla="*/ 1246953 h 8464426"/>
              <a:gd name="connsiteX3" fmla="*/ 98473 w 10168988"/>
              <a:gd name="connsiteY3" fmla="*/ 1443900 h 8464426"/>
              <a:gd name="connsiteX4" fmla="*/ 14067 w 10168988"/>
              <a:gd name="connsiteY4" fmla="*/ 1992540 h 8464426"/>
              <a:gd name="connsiteX5" fmla="*/ 0 w 10168988"/>
              <a:gd name="connsiteY5" fmla="*/ 2597451 h 8464426"/>
              <a:gd name="connsiteX6" fmla="*/ 14067 w 10168988"/>
              <a:gd name="connsiteY6" fmla="*/ 2667789 h 8464426"/>
              <a:gd name="connsiteX7" fmla="*/ 42203 w 10168988"/>
              <a:gd name="connsiteY7" fmla="*/ 2738128 h 8464426"/>
              <a:gd name="connsiteX8" fmla="*/ 56270 w 10168988"/>
              <a:gd name="connsiteY8" fmla="*/ 2935076 h 8464426"/>
              <a:gd name="connsiteX9" fmla="*/ 98473 w 10168988"/>
              <a:gd name="connsiteY9" fmla="*/ 3160159 h 8464426"/>
              <a:gd name="connsiteX10" fmla="*/ 126609 w 10168988"/>
              <a:gd name="connsiteY10" fmla="*/ 3357106 h 8464426"/>
              <a:gd name="connsiteX11" fmla="*/ 168812 w 10168988"/>
              <a:gd name="connsiteY11" fmla="*/ 3793205 h 8464426"/>
              <a:gd name="connsiteX12" fmla="*/ 182880 w 10168988"/>
              <a:gd name="connsiteY12" fmla="*/ 3863543 h 8464426"/>
              <a:gd name="connsiteX13" fmla="*/ 267286 w 10168988"/>
              <a:gd name="connsiteY13" fmla="*/ 4313709 h 8464426"/>
              <a:gd name="connsiteX14" fmla="*/ 281353 w 10168988"/>
              <a:gd name="connsiteY14" fmla="*/ 4440319 h 8464426"/>
              <a:gd name="connsiteX15" fmla="*/ 309489 w 10168988"/>
              <a:gd name="connsiteY15" fmla="*/ 4820146 h 8464426"/>
              <a:gd name="connsiteX16" fmla="*/ 281353 w 10168988"/>
              <a:gd name="connsiteY16" fmla="*/ 5298448 h 8464426"/>
              <a:gd name="connsiteX17" fmla="*/ 253218 w 10168988"/>
              <a:gd name="connsiteY17" fmla="*/ 5481328 h 8464426"/>
              <a:gd name="connsiteX18" fmla="*/ 239150 w 10168988"/>
              <a:gd name="connsiteY18" fmla="*/ 5804885 h 8464426"/>
              <a:gd name="connsiteX19" fmla="*/ 225083 w 10168988"/>
              <a:gd name="connsiteY19" fmla="*/ 5875223 h 8464426"/>
              <a:gd name="connsiteX20" fmla="*/ 211015 w 10168988"/>
              <a:gd name="connsiteY20" fmla="*/ 6114374 h 8464426"/>
              <a:gd name="connsiteX21" fmla="*/ 225083 w 10168988"/>
              <a:gd name="connsiteY21" fmla="*/ 6803691 h 8464426"/>
              <a:gd name="connsiteX22" fmla="*/ 267286 w 10168988"/>
              <a:gd name="connsiteY22" fmla="*/ 7028774 h 8464426"/>
              <a:gd name="connsiteX23" fmla="*/ 309489 w 10168988"/>
              <a:gd name="connsiteY23" fmla="*/ 7211654 h 8464426"/>
              <a:gd name="connsiteX24" fmla="*/ 351692 w 10168988"/>
              <a:gd name="connsiteY24" fmla="*/ 7324196 h 8464426"/>
              <a:gd name="connsiteX25" fmla="*/ 393895 w 10168988"/>
              <a:gd name="connsiteY25" fmla="*/ 7507076 h 8464426"/>
              <a:gd name="connsiteX26" fmla="*/ 407963 w 10168988"/>
              <a:gd name="connsiteY26" fmla="*/ 7661820 h 8464426"/>
              <a:gd name="connsiteX27" fmla="*/ 422030 w 10168988"/>
              <a:gd name="connsiteY27" fmla="*/ 7718091 h 8464426"/>
              <a:gd name="connsiteX28" fmla="*/ 520504 w 10168988"/>
              <a:gd name="connsiteY28" fmla="*/ 7929106 h 8464426"/>
              <a:gd name="connsiteX29" fmla="*/ 548640 w 10168988"/>
              <a:gd name="connsiteY29" fmla="*/ 7957242 h 8464426"/>
              <a:gd name="connsiteX30" fmla="*/ 633046 w 10168988"/>
              <a:gd name="connsiteY30" fmla="*/ 8055716 h 8464426"/>
              <a:gd name="connsiteX31" fmla="*/ 731520 w 10168988"/>
              <a:gd name="connsiteY31" fmla="*/ 8168257 h 8464426"/>
              <a:gd name="connsiteX32" fmla="*/ 829993 w 10168988"/>
              <a:gd name="connsiteY32" fmla="*/ 8210460 h 8464426"/>
              <a:gd name="connsiteX33" fmla="*/ 984738 w 10168988"/>
              <a:gd name="connsiteY33" fmla="*/ 8294866 h 8464426"/>
              <a:gd name="connsiteX34" fmla="*/ 1153550 w 10168988"/>
              <a:gd name="connsiteY34" fmla="*/ 8351137 h 8464426"/>
              <a:gd name="connsiteX35" fmla="*/ 1280160 w 10168988"/>
              <a:gd name="connsiteY35" fmla="*/ 8393340 h 8464426"/>
              <a:gd name="connsiteX36" fmla="*/ 1702190 w 10168988"/>
              <a:gd name="connsiteY36" fmla="*/ 8421476 h 8464426"/>
              <a:gd name="connsiteX37" fmla="*/ 1758461 w 10168988"/>
              <a:gd name="connsiteY37" fmla="*/ 8449611 h 8464426"/>
              <a:gd name="connsiteX38" fmla="*/ 2602523 w 10168988"/>
              <a:gd name="connsiteY38" fmla="*/ 8435543 h 8464426"/>
              <a:gd name="connsiteX39" fmla="*/ 2715064 w 10168988"/>
              <a:gd name="connsiteY39" fmla="*/ 8421476 h 8464426"/>
              <a:gd name="connsiteX40" fmla="*/ 2869809 w 10168988"/>
              <a:gd name="connsiteY40" fmla="*/ 8407408 h 8464426"/>
              <a:gd name="connsiteX41" fmla="*/ 3137095 w 10168988"/>
              <a:gd name="connsiteY41" fmla="*/ 8252663 h 8464426"/>
              <a:gd name="connsiteX42" fmla="*/ 3221501 w 10168988"/>
              <a:gd name="connsiteY42" fmla="*/ 8168257 h 8464426"/>
              <a:gd name="connsiteX43" fmla="*/ 3291840 w 10168988"/>
              <a:gd name="connsiteY43" fmla="*/ 8069783 h 8464426"/>
              <a:gd name="connsiteX44" fmla="*/ 3376246 w 10168988"/>
              <a:gd name="connsiteY44" fmla="*/ 7957242 h 8464426"/>
              <a:gd name="connsiteX45" fmla="*/ 3404381 w 10168988"/>
              <a:gd name="connsiteY45" fmla="*/ 7872836 h 8464426"/>
              <a:gd name="connsiteX46" fmla="*/ 3474720 w 10168988"/>
              <a:gd name="connsiteY46" fmla="*/ 7718091 h 8464426"/>
              <a:gd name="connsiteX47" fmla="*/ 3559126 w 10168988"/>
              <a:gd name="connsiteY47" fmla="*/ 7408602 h 8464426"/>
              <a:gd name="connsiteX48" fmla="*/ 3573193 w 10168988"/>
              <a:gd name="connsiteY48" fmla="*/ 7253857 h 8464426"/>
              <a:gd name="connsiteX49" fmla="*/ 3601329 w 10168988"/>
              <a:gd name="connsiteY49" fmla="*/ 7042842 h 8464426"/>
              <a:gd name="connsiteX50" fmla="*/ 3587261 w 10168988"/>
              <a:gd name="connsiteY50" fmla="*/ 6930300 h 8464426"/>
              <a:gd name="connsiteX51" fmla="*/ 3559126 w 10168988"/>
              <a:gd name="connsiteY51" fmla="*/ 6451999 h 8464426"/>
              <a:gd name="connsiteX52" fmla="*/ 3615396 w 10168988"/>
              <a:gd name="connsiteY52" fmla="*/ 5959629 h 8464426"/>
              <a:gd name="connsiteX53" fmla="*/ 3671667 w 10168988"/>
              <a:gd name="connsiteY53" fmla="*/ 5833020 h 8464426"/>
              <a:gd name="connsiteX54" fmla="*/ 3699803 w 10168988"/>
              <a:gd name="connsiteY54" fmla="*/ 5804885 h 8464426"/>
              <a:gd name="connsiteX55" fmla="*/ 3727938 w 10168988"/>
              <a:gd name="connsiteY55" fmla="*/ 5748614 h 8464426"/>
              <a:gd name="connsiteX56" fmla="*/ 3784209 w 10168988"/>
              <a:gd name="connsiteY56" fmla="*/ 5692343 h 8464426"/>
              <a:gd name="connsiteX57" fmla="*/ 3812344 w 10168988"/>
              <a:gd name="connsiteY57" fmla="*/ 5607937 h 8464426"/>
              <a:gd name="connsiteX58" fmla="*/ 3826412 w 10168988"/>
              <a:gd name="connsiteY58" fmla="*/ 5565734 h 8464426"/>
              <a:gd name="connsiteX59" fmla="*/ 3868615 w 10168988"/>
              <a:gd name="connsiteY59" fmla="*/ 5523531 h 8464426"/>
              <a:gd name="connsiteX60" fmla="*/ 3924886 w 10168988"/>
              <a:gd name="connsiteY60" fmla="*/ 5453193 h 8464426"/>
              <a:gd name="connsiteX61" fmla="*/ 3967089 w 10168988"/>
              <a:gd name="connsiteY61" fmla="*/ 5439125 h 8464426"/>
              <a:gd name="connsiteX62" fmla="*/ 3962546 w 10168988"/>
              <a:gd name="connsiteY62" fmla="*/ 5317058 h 8464426"/>
              <a:gd name="connsiteX63" fmla="*/ 3882683 w 10168988"/>
              <a:gd name="connsiteY63" fmla="*/ 5256245 h 8464426"/>
              <a:gd name="connsiteX64" fmla="*/ 3693673 w 10168988"/>
              <a:gd name="connsiteY64" fmla="*/ 4591888 h 8464426"/>
              <a:gd name="connsiteX65" fmla="*/ 3702050 w 10168988"/>
              <a:gd name="connsiteY65" fmla="*/ 4345020 h 8464426"/>
              <a:gd name="connsiteX66" fmla="*/ 3961618 w 10168988"/>
              <a:gd name="connsiteY66" fmla="*/ 3565386 h 8464426"/>
              <a:gd name="connsiteX67" fmla="*/ 3965721 w 10168988"/>
              <a:gd name="connsiteY67" fmla="*/ 3508456 h 8464426"/>
              <a:gd name="connsiteX68" fmla="*/ 4029710 w 10168988"/>
              <a:gd name="connsiteY68" fmla="*/ 3502766 h 8464426"/>
              <a:gd name="connsiteX69" fmla="*/ 5201089 w 10168988"/>
              <a:gd name="connsiteY69" fmla="*/ 2852477 h 8464426"/>
              <a:gd name="connsiteX70" fmla="*/ 6404683 w 10168988"/>
              <a:gd name="connsiteY70" fmla="*/ 3505720 h 8464426"/>
              <a:gd name="connsiteX71" fmla="*/ 6463909 w 10168988"/>
              <a:gd name="connsiteY71" fmla="*/ 3577866 h 8464426"/>
              <a:gd name="connsiteX72" fmla="*/ 6689431 w 10168988"/>
              <a:gd name="connsiteY72" fmla="*/ 4176354 h 8464426"/>
              <a:gd name="connsiteX73" fmla="*/ 6688773 w 10168988"/>
              <a:gd name="connsiteY73" fmla="*/ 4865378 h 8464426"/>
              <a:gd name="connsiteX74" fmla="*/ 6465935 w 10168988"/>
              <a:gd name="connsiteY74" fmla="*/ 5301183 h 8464426"/>
              <a:gd name="connsiteX75" fmla="*/ 6461394 w 10168988"/>
              <a:gd name="connsiteY75" fmla="*/ 5368786 h 8464426"/>
              <a:gd name="connsiteX76" fmla="*/ 6732953 w 10168988"/>
              <a:gd name="connsiteY76" fmla="*/ 7419543 h 8464426"/>
              <a:gd name="connsiteX77" fmla="*/ 8120184 w 10168988"/>
              <a:gd name="connsiteY77" fmla="*/ 8286856 h 8464426"/>
              <a:gd name="connsiteX78" fmla="*/ 9967546 w 10168988"/>
              <a:gd name="connsiteY78" fmla="*/ 8027385 h 8464426"/>
              <a:gd name="connsiteX79" fmla="*/ 10152575 w 10168988"/>
              <a:gd name="connsiteY79" fmla="*/ 552751 h 8464426"/>
              <a:gd name="connsiteX80" fmla="*/ 858129 w 10168988"/>
              <a:gd name="connsiteY80" fmla="*/ 557636 h 8464426"/>
              <a:gd name="connsiteX0" fmla="*/ 900332 w 10168988"/>
              <a:gd name="connsiteY0" fmla="*/ 543568 h 8464426"/>
              <a:gd name="connsiteX1" fmla="*/ 126609 w 10168988"/>
              <a:gd name="connsiteY1" fmla="*/ 1246953 h 8464426"/>
              <a:gd name="connsiteX2" fmla="*/ 98473 w 10168988"/>
              <a:gd name="connsiteY2" fmla="*/ 1443900 h 8464426"/>
              <a:gd name="connsiteX3" fmla="*/ 14067 w 10168988"/>
              <a:gd name="connsiteY3" fmla="*/ 1992540 h 8464426"/>
              <a:gd name="connsiteX4" fmla="*/ 0 w 10168988"/>
              <a:gd name="connsiteY4" fmla="*/ 2597451 h 8464426"/>
              <a:gd name="connsiteX5" fmla="*/ 14067 w 10168988"/>
              <a:gd name="connsiteY5" fmla="*/ 2667789 h 8464426"/>
              <a:gd name="connsiteX6" fmla="*/ 42203 w 10168988"/>
              <a:gd name="connsiteY6" fmla="*/ 2738128 h 8464426"/>
              <a:gd name="connsiteX7" fmla="*/ 56270 w 10168988"/>
              <a:gd name="connsiteY7" fmla="*/ 2935076 h 8464426"/>
              <a:gd name="connsiteX8" fmla="*/ 98473 w 10168988"/>
              <a:gd name="connsiteY8" fmla="*/ 3160159 h 8464426"/>
              <a:gd name="connsiteX9" fmla="*/ 126609 w 10168988"/>
              <a:gd name="connsiteY9" fmla="*/ 3357106 h 8464426"/>
              <a:gd name="connsiteX10" fmla="*/ 168812 w 10168988"/>
              <a:gd name="connsiteY10" fmla="*/ 3793205 h 8464426"/>
              <a:gd name="connsiteX11" fmla="*/ 182880 w 10168988"/>
              <a:gd name="connsiteY11" fmla="*/ 3863543 h 8464426"/>
              <a:gd name="connsiteX12" fmla="*/ 267286 w 10168988"/>
              <a:gd name="connsiteY12" fmla="*/ 4313709 h 8464426"/>
              <a:gd name="connsiteX13" fmla="*/ 281353 w 10168988"/>
              <a:gd name="connsiteY13" fmla="*/ 4440319 h 8464426"/>
              <a:gd name="connsiteX14" fmla="*/ 309489 w 10168988"/>
              <a:gd name="connsiteY14" fmla="*/ 4820146 h 8464426"/>
              <a:gd name="connsiteX15" fmla="*/ 281353 w 10168988"/>
              <a:gd name="connsiteY15" fmla="*/ 5298448 h 8464426"/>
              <a:gd name="connsiteX16" fmla="*/ 253218 w 10168988"/>
              <a:gd name="connsiteY16" fmla="*/ 5481328 h 8464426"/>
              <a:gd name="connsiteX17" fmla="*/ 239150 w 10168988"/>
              <a:gd name="connsiteY17" fmla="*/ 5804885 h 8464426"/>
              <a:gd name="connsiteX18" fmla="*/ 225083 w 10168988"/>
              <a:gd name="connsiteY18" fmla="*/ 5875223 h 8464426"/>
              <a:gd name="connsiteX19" fmla="*/ 211015 w 10168988"/>
              <a:gd name="connsiteY19" fmla="*/ 6114374 h 8464426"/>
              <a:gd name="connsiteX20" fmla="*/ 225083 w 10168988"/>
              <a:gd name="connsiteY20" fmla="*/ 6803691 h 8464426"/>
              <a:gd name="connsiteX21" fmla="*/ 267286 w 10168988"/>
              <a:gd name="connsiteY21" fmla="*/ 7028774 h 8464426"/>
              <a:gd name="connsiteX22" fmla="*/ 309489 w 10168988"/>
              <a:gd name="connsiteY22" fmla="*/ 7211654 h 8464426"/>
              <a:gd name="connsiteX23" fmla="*/ 351692 w 10168988"/>
              <a:gd name="connsiteY23" fmla="*/ 7324196 h 8464426"/>
              <a:gd name="connsiteX24" fmla="*/ 393895 w 10168988"/>
              <a:gd name="connsiteY24" fmla="*/ 7507076 h 8464426"/>
              <a:gd name="connsiteX25" fmla="*/ 407963 w 10168988"/>
              <a:gd name="connsiteY25" fmla="*/ 7661820 h 8464426"/>
              <a:gd name="connsiteX26" fmla="*/ 422030 w 10168988"/>
              <a:gd name="connsiteY26" fmla="*/ 7718091 h 8464426"/>
              <a:gd name="connsiteX27" fmla="*/ 520504 w 10168988"/>
              <a:gd name="connsiteY27" fmla="*/ 7929106 h 8464426"/>
              <a:gd name="connsiteX28" fmla="*/ 548640 w 10168988"/>
              <a:gd name="connsiteY28" fmla="*/ 7957242 h 8464426"/>
              <a:gd name="connsiteX29" fmla="*/ 633046 w 10168988"/>
              <a:gd name="connsiteY29" fmla="*/ 8055716 h 8464426"/>
              <a:gd name="connsiteX30" fmla="*/ 731520 w 10168988"/>
              <a:gd name="connsiteY30" fmla="*/ 8168257 h 8464426"/>
              <a:gd name="connsiteX31" fmla="*/ 829993 w 10168988"/>
              <a:gd name="connsiteY31" fmla="*/ 8210460 h 8464426"/>
              <a:gd name="connsiteX32" fmla="*/ 984738 w 10168988"/>
              <a:gd name="connsiteY32" fmla="*/ 8294866 h 8464426"/>
              <a:gd name="connsiteX33" fmla="*/ 1153550 w 10168988"/>
              <a:gd name="connsiteY33" fmla="*/ 8351137 h 8464426"/>
              <a:gd name="connsiteX34" fmla="*/ 1280160 w 10168988"/>
              <a:gd name="connsiteY34" fmla="*/ 8393340 h 8464426"/>
              <a:gd name="connsiteX35" fmla="*/ 1702190 w 10168988"/>
              <a:gd name="connsiteY35" fmla="*/ 8421476 h 8464426"/>
              <a:gd name="connsiteX36" fmla="*/ 1758461 w 10168988"/>
              <a:gd name="connsiteY36" fmla="*/ 8449611 h 8464426"/>
              <a:gd name="connsiteX37" fmla="*/ 2602523 w 10168988"/>
              <a:gd name="connsiteY37" fmla="*/ 8435543 h 8464426"/>
              <a:gd name="connsiteX38" fmla="*/ 2715064 w 10168988"/>
              <a:gd name="connsiteY38" fmla="*/ 8421476 h 8464426"/>
              <a:gd name="connsiteX39" fmla="*/ 2869809 w 10168988"/>
              <a:gd name="connsiteY39" fmla="*/ 8407408 h 8464426"/>
              <a:gd name="connsiteX40" fmla="*/ 3137095 w 10168988"/>
              <a:gd name="connsiteY40" fmla="*/ 8252663 h 8464426"/>
              <a:gd name="connsiteX41" fmla="*/ 3221501 w 10168988"/>
              <a:gd name="connsiteY41" fmla="*/ 8168257 h 8464426"/>
              <a:gd name="connsiteX42" fmla="*/ 3291840 w 10168988"/>
              <a:gd name="connsiteY42" fmla="*/ 8069783 h 8464426"/>
              <a:gd name="connsiteX43" fmla="*/ 3376246 w 10168988"/>
              <a:gd name="connsiteY43" fmla="*/ 7957242 h 8464426"/>
              <a:gd name="connsiteX44" fmla="*/ 3404381 w 10168988"/>
              <a:gd name="connsiteY44" fmla="*/ 7872836 h 8464426"/>
              <a:gd name="connsiteX45" fmla="*/ 3474720 w 10168988"/>
              <a:gd name="connsiteY45" fmla="*/ 7718091 h 8464426"/>
              <a:gd name="connsiteX46" fmla="*/ 3559126 w 10168988"/>
              <a:gd name="connsiteY46" fmla="*/ 7408602 h 8464426"/>
              <a:gd name="connsiteX47" fmla="*/ 3573193 w 10168988"/>
              <a:gd name="connsiteY47" fmla="*/ 7253857 h 8464426"/>
              <a:gd name="connsiteX48" fmla="*/ 3601329 w 10168988"/>
              <a:gd name="connsiteY48" fmla="*/ 7042842 h 8464426"/>
              <a:gd name="connsiteX49" fmla="*/ 3587261 w 10168988"/>
              <a:gd name="connsiteY49" fmla="*/ 6930300 h 8464426"/>
              <a:gd name="connsiteX50" fmla="*/ 3559126 w 10168988"/>
              <a:gd name="connsiteY50" fmla="*/ 6451999 h 8464426"/>
              <a:gd name="connsiteX51" fmla="*/ 3615396 w 10168988"/>
              <a:gd name="connsiteY51" fmla="*/ 5959629 h 8464426"/>
              <a:gd name="connsiteX52" fmla="*/ 3671667 w 10168988"/>
              <a:gd name="connsiteY52" fmla="*/ 5833020 h 8464426"/>
              <a:gd name="connsiteX53" fmla="*/ 3699803 w 10168988"/>
              <a:gd name="connsiteY53" fmla="*/ 5804885 h 8464426"/>
              <a:gd name="connsiteX54" fmla="*/ 3727938 w 10168988"/>
              <a:gd name="connsiteY54" fmla="*/ 5748614 h 8464426"/>
              <a:gd name="connsiteX55" fmla="*/ 3784209 w 10168988"/>
              <a:gd name="connsiteY55" fmla="*/ 5692343 h 8464426"/>
              <a:gd name="connsiteX56" fmla="*/ 3812344 w 10168988"/>
              <a:gd name="connsiteY56" fmla="*/ 5607937 h 8464426"/>
              <a:gd name="connsiteX57" fmla="*/ 3826412 w 10168988"/>
              <a:gd name="connsiteY57" fmla="*/ 5565734 h 8464426"/>
              <a:gd name="connsiteX58" fmla="*/ 3868615 w 10168988"/>
              <a:gd name="connsiteY58" fmla="*/ 5523531 h 8464426"/>
              <a:gd name="connsiteX59" fmla="*/ 3924886 w 10168988"/>
              <a:gd name="connsiteY59" fmla="*/ 5453193 h 8464426"/>
              <a:gd name="connsiteX60" fmla="*/ 3967089 w 10168988"/>
              <a:gd name="connsiteY60" fmla="*/ 5439125 h 8464426"/>
              <a:gd name="connsiteX61" fmla="*/ 3962546 w 10168988"/>
              <a:gd name="connsiteY61" fmla="*/ 5317058 h 8464426"/>
              <a:gd name="connsiteX62" fmla="*/ 3882683 w 10168988"/>
              <a:gd name="connsiteY62" fmla="*/ 5256245 h 8464426"/>
              <a:gd name="connsiteX63" fmla="*/ 3693673 w 10168988"/>
              <a:gd name="connsiteY63" fmla="*/ 4591888 h 8464426"/>
              <a:gd name="connsiteX64" fmla="*/ 3702050 w 10168988"/>
              <a:gd name="connsiteY64" fmla="*/ 4345020 h 8464426"/>
              <a:gd name="connsiteX65" fmla="*/ 3961618 w 10168988"/>
              <a:gd name="connsiteY65" fmla="*/ 3565386 h 8464426"/>
              <a:gd name="connsiteX66" fmla="*/ 3965721 w 10168988"/>
              <a:gd name="connsiteY66" fmla="*/ 3508456 h 8464426"/>
              <a:gd name="connsiteX67" fmla="*/ 4029710 w 10168988"/>
              <a:gd name="connsiteY67" fmla="*/ 3502766 h 8464426"/>
              <a:gd name="connsiteX68" fmla="*/ 5201089 w 10168988"/>
              <a:gd name="connsiteY68" fmla="*/ 2852477 h 8464426"/>
              <a:gd name="connsiteX69" fmla="*/ 6404683 w 10168988"/>
              <a:gd name="connsiteY69" fmla="*/ 3505720 h 8464426"/>
              <a:gd name="connsiteX70" fmla="*/ 6463909 w 10168988"/>
              <a:gd name="connsiteY70" fmla="*/ 3577866 h 8464426"/>
              <a:gd name="connsiteX71" fmla="*/ 6689431 w 10168988"/>
              <a:gd name="connsiteY71" fmla="*/ 4176354 h 8464426"/>
              <a:gd name="connsiteX72" fmla="*/ 6688773 w 10168988"/>
              <a:gd name="connsiteY72" fmla="*/ 4865378 h 8464426"/>
              <a:gd name="connsiteX73" fmla="*/ 6465935 w 10168988"/>
              <a:gd name="connsiteY73" fmla="*/ 5301183 h 8464426"/>
              <a:gd name="connsiteX74" fmla="*/ 6461394 w 10168988"/>
              <a:gd name="connsiteY74" fmla="*/ 5368786 h 8464426"/>
              <a:gd name="connsiteX75" fmla="*/ 6732953 w 10168988"/>
              <a:gd name="connsiteY75" fmla="*/ 7419543 h 8464426"/>
              <a:gd name="connsiteX76" fmla="*/ 8120184 w 10168988"/>
              <a:gd name="connsiteY76" fmla="*/ 8286856 h 8464426"/>
              <a:gd name="connsiteX77" fmla="*/ 9967546 w 10168988"/>
              <a:gd name="connsiteY77" fmla="*/ 8027385 h 8464426"/>
              <a:gd name="connsiteX78" fmla="*/ 10152575 w 10168988"/>
              <a:gd name="connsiteY78" fmla="*/ 552751 h 8464426"/>
              <a:gd name="connsiteX79" fmla="*/ 858129 w 10168988"/>
              <a:gd name="connsiteY79" fmla="*/ 557636 h 8464426"/>
              <a:gd name="connsiteX0" fmla="*/ 900332 w 10168988"/>
              <a:gd name="connsiteY0" fmla="*/ 543568 h 8464426"/>
              <a:gd name="connsiteX1" fmla="*/ 98473 w 10168988"/>
              <a:gd name="connsiteY1" fmla="*/ 1443900 h 8464426"/>
              <a:gd name="connsiteX2" fmla="*/ 14067 w 10168988"/>
              <a:gd name="connsiteY2" fmla="*/ 1992540 h 8464426"/>
              <a:gd name="connsiteX3" fmla="*/ 0 w 10168988"/>
              <a:gd name="connsiteY3" fmla="*/ 2597451 h 8464426"/>
              <a:gd name="connsiteX4" fmla="*/ 14067 w 10168988"/>
              <a:gd name="connsiteY4" fmla="*/ 2667789 h 8464426"/>
              <a:gd name="connsiteX5" fmla="*/ 42203 w 10168988"/>
              <a:gd name="connsiteY5" fmla="*/ 2738128 h 8464426"/>
              <a:gd name="connsiteX6" fmla="*/ 56270 w 10168988"/>
              <a:gd name="connsiteY6" fmla="*/ 2935076 h 8464426"/>
              <a:gd name="connsiteX7" fmla="*/ 98473 w 10168988"/>
              <a:gd name="connsiteY7" fmla="*/ 3160159 h 8464426"/>
              <a:gd name="connsiteX8" fmla="*/ 126609 w 10168988"/>
              <a:gd name="connsiteY8" fmla="*/ 3357106 h 8464426"/>
              <a:gd name="connsiteX9" fmla="*/ 168812 w 10168988"/>
              <a:gd name="connsiteY9" fmla="*/ 3793205 h 8464426"/>
              <a:gd name="connsiteX10" fmla="*/ 182880 w 10168988"/>
              <a:gd name="connsiteY10" fmla="*/ 3863543 h 8464426"/>
              <a:gd name="connsiteX11" fmla="*/ 267286 w 10168988"/>
              <a:gd name="connsiteY11" fmla="*/ 4313709 h 8464426"/>
              <a:gd name="connsiteX12" fmla="*/ 281353 w 10168988"/>
              <a:gd name="connsiteY12" fmla="*/ 4440319 h 8464426"/>
              <a:gd name="connsiteX13" fmla="*/ 309489 w 10168988"/>
              <a:gd name="connsiteY13" fmla="*/ 4820146 h 8464426"/>
              <a:gd name="connsiteX14" fmla="*/ 281353 w 10168988"/>
              <a:gd name="connsiteY14" fmla="*/ 5298448 h 8464426"/>
              <a:gd name="connsiteX15" fmla="*/ 253218 w 10168988"/>
              <a:gd name="connsiteY15" fmla="*/ 5481328 h 8464426"/>
              <a:gd name="connsiteX16" fmla="*/ 239150 w 10168988"/>
              <a:gd name="connsiteY16" fmla="*/ 5804885 h 8464426"/>
              <a:gd name="connsiteX17" fmla="*/ 225083 w 10168988"/>
              <a:gd name="connsiteY17" fmla="*/ 5875223 h 8464426"/>
              <a:gd name="connsiteX18" fmla="*/ 211015 w 10168988"/>
              <a:gd name="connsiteY18" fmla="*/ 6114374 h 8464426"/>
              <a:gd name="connsiteX19" fmla="*/ 225083 w 10168988"/>
              <a:gd name="connsiteY19" fmla="*/ 6803691 h 8464426"/>
              <a:gd name="connsiteX20" fmla="*/ 267286 w 10168988"/>
              <a:gd name="connsiteY20" fmla="*/ 7028774 h 8464426"/>
              <a:gd name="connsiteX21" fmla="*/ 309489 w 10168988"/>
              <a:gd name="connsiteY21" fmla="*/ 7211654 h 8464426"/>
              <a:gd name="connsiteX22" fmla="*/ 351692 w 10168988"/>
              <a:gd name="connsiteY22" fmla="*/ 7324196 h 8464426"/>
              <a:gd name="connsiteX23" fmla="*/ 393895 w 10168988"/>
              <a:gd name="connsiteY23" fmla="*/ 7507076 h 8464426"/>
              <a:gd name="connsiteX24" fmla="*/ 407963 w 10168988"/>
              <a:gd name="connsiteY24" fmla="*/ 7661820 h 8464426"/>
              <a:gd name="connsiteX25" fmla="*/ 422030 w 10168988"/>
              <a:gd name="connsiteY25" fmla="*/ 7718091 h 8464426"/>
              <a:gd name="connsiteX26" fmla="*/ 520504 w 10168988"/>
              <a:gd name="connsiteY26" fmla="*/ 7929106 h 8464426"/>
              <a:gd name="connsiteX27" fmla="*/ 548640 w 10168988"/>
              <a:gd name="connsiteY27" fmla="*/ 7957242 h 8464426"/>
              <a:gd name="connsiteX28" fmla="*/ 633046 w 10168988"/>
              <a:gd name="connsiteY28" fmla="*/ 8055716 h 8464426"/>
              <a:gd name="connsiteX29" fmla="*/ 731520 w 10168988"/>
              <a:gd name="connsiteY29" fmla="*/ 8168257 h 8464426"/>
              <a:gd name="connsiteX30" fmla="*/ 829993 w 10168988"/>
              <a:gd name="connsiteY30" fmla="*/ 8210460 h 8464426"/>
              <a:gd name="connsiteX31" fmla="*/ 984738 w 10168988"/>
              <a:gd name="connsiteY31" fmla="*/ 8294866 h 8464426"/>
              <a:gd name="connsiteX32" fmla="*/ 1153550 w 10168988"/>
              <a:gd name="connsiteY32" fmla="*/ 8351137 h 8464426"/>
              <a:gd name="connsiteX33" fmla="*/ 1280160 w 10168988"/>
              <a:gd name="connsiteY33" fmla="*/ 8393340 h 8464426"/>
              <a:gd name="connsiteX34" fmla="*/ 1702190 w 10168988"/>
              <a:gd name="connsiteY34" fmla="*/ 8421476 h 8464426"/>
              <a:gd name="connsiteX35" fmla="*/ 1758461 w 10168988"/>
              <a:gd name="connsiteY35" fmla="*/ 8449611 h 8464426"/>
              <a:gd name="connsiteX36" fmla="*/ 2602523 w 10168988"/>
              <a:gd name="connsiteY36" fmla="*/ 8435543 h 8464426"/>
              <a:gd name="connsiteX37" fmla="*/ 2715064 w 10168988"/>
              <a:gd name="connsiteY37" fmla="*/ 8421476 h 8464426"/>
              <a:gd name="connsiteX38" fmla="*/ 2869809 w 10168988"/>
              <a:gd name="connsiteY38" fmla="*/ 8407408 h 8464426"/>
              <a:gd name="connsiteX39" fmla="*/ 3137095 w 10168988"/>
              <a:gd name="connsiteY39" fmla="*/ 8252663 h 8464426"/>
              <a:gd name="connsiteX40" fmla="*/ 3221501 w 10168988"/>
              <a:gd name="connsiteY40" fmla="*/ 8168257 h 8464426"/>
              <a:gd name="connsiteX41" fmla="*/ 3291840 w 10168988"/>
              <a:gd name="connsiteY41" fmla="*/ 8069783 h 8464426"/>
              <a:gd name="connsiteX42" fmla="*/ 3376246 w 10168988"/>
              <a:gd name="connsiteY42" fmla="*/ 7957242 h 8464426"/>
              <a:gd name="connsiteX43" fmla="*/ 3404381 w 10168988"/>
              <a:gd name="connsiteY43" fmla="*/ 7872836 h 8464426"/>
              <a:gd name="connsiteX44" fmla="*/ 3474720 w 10168988"/>
              <a:gd name="connsiteY44" fmla="*/ 7718091 h 8464426"/>
              <a:gd name="connsiteX45" fmla="*/ 3559126 w 10168988"/>
              <a:gd name="connsiteY45" fmla="*/ 7408602 h 8464426"/>
              <a:gd name="connsiteX46" fmla="*/ 3573193 w 10168988"/>
              <a:gd name="connsiteY46" fmla="*/ 7253857 h 8464426"/>
              <a:gd name="connsiteX47" fmla="*/ 3601329 w 10168988"/>
              <a:gd name="connsiteY47" fmla="*/ 7042842 h 8464426"/>
              <a:gd name="connsiteX48" fmla="*/ 3587261 w 10168988"/>
              <a:gd name="connsiteY48" fmla="*/ 6930300 h 8464426"/>
              <a:gd name="connsiteX49" fmla="*/ 3559126 w 10168988"/>
              <a:gd name="connsiteY49" fmla="*/ 6451999 h 8464426"/>
              <a:gd name="connsiteX50" fmla="*/ 3615396 w 10168988"/>
              <a:gd name="connsiteY50" fmla="*/ 5959629 h 8464426"/>
              <a:gd name="connsiteX51" fmla="*/ 3671667 w 10168988"/>
              <a:gd name="connsiteY51" fmla="*/ 5833020 h 8464426"/>
              <a:gd name="connsiteX52" fmla="*/ 3699803 w 10168988"/>
              <a:gd name="connsiteY52" fmla="*/ 5804885 h 8464426"/>
              <a:gd name="connsiteX53" fmla="*/ 3727938 w 10168988"/>
              <a:gd name="connsiteY53" fmla="*/ 5748614 h 8464426"/>
              <a:gd name="connsiteX54" fmla="*/ 3784209 w 10168988"/>
              <a:gd name="connsiteY54" fmla="*/ 5692343 h 8464426"/>
              <a:gd name="connsiteX55" fmla="*/ 3812344 w 10168988"/>
              <a:gd name="connsiteY55" fmla="*/ 5607937 h 8464426"/>
              <a:gd name="connsiteX56" fmla="*/ 3826412 w 10168988"/>
              <a:gd name="connsiteY56" fmla="*/ 5565734 h 8464426"/>
              <a:gd name="connsiteX57" fmla="*/ 3868615 w 10168988"/>
              <a:gd name="connsiteY57" fmla="*/ 5523531 h 8464426"/>
              <a:gd name="connsiteX58" fmla="*/ 3924886 w 10168988"/>
              <a:gd name="connsiteY58" fmla="*/ 5453193 h 8464426"/>
              <a:gd name="connsiteX59" fmla="*/ 3967089 w 10168988"/>
              <a:gd name="connsiteY59" fmla="*/ 5439125 h 8464426"/>
              <a:gd name="connsiteX60" fmla="*/ 3962546 w 10168988"/>
              <a:gd name="connsiteY60" fmla="*/ 5317058 h 8464426"/>
              <a:gd name="connsiteX61" fmla="*/ 3882683 w 10168988"/>
              <a:gd name="connsiteY61" fmla="*/ 5256245 h 8464426"/>
              <a:gd name="connsiteX62" fmla="*/ 3693673 w 10168988"/>
              <a:gd name="connsiteY62" fmla="*/ 4591888 h 8464426"/>
              <a:gd name="connsiteX63" fmla="*/ 3702050 w 10168988"/>
              <a:gd name="connsiteY63" fmla="*/ 4345020 h 8464426"/>
              <a:gd name="connsiteX64" fmla="*/ 3961618 w 10168988"/>
              <a:gd name="connsiteY64" fmla="*/ 3565386 h 8464426"/>
              <a:gd name="connsiteX65" fmla="*/ 3965721 w 10168988"/>
              <a:gd name="connsiteY65" fmla="*/ 3508456 h 8464426"/>
              <a:gd name="connsiteX66" fmla="*/ 4029710 w 10168988"/>
              <a:gd name="connsiteY66" fmla="*/ 3502766 h 8464426"/>
              <a:gd name="connsiteX67" fmla="*/ 5201089 w 10168988"/>
              <a:gd name="connsiteY67" fmla="*/ 2852477 h 8464426"/>
              <a:gd name="connsiteX68" fmla="*/ 6404683 w 10168988"/>
              <a:gd name="connsiteY68" fmla="*/ 3505720 h 8464426"/>
              <a:gd name="connsiteX69" fmla="*/ 6463909 w 10168988"/>
              <a:gd name="connsiteY69" fmla="*/ 3577866 h 8464426"/>
              <a:gd name="connsiteX70" fmla="*/ 6689431 w 10168988"/>
              <a:gd name="connsiteY70" fmla="*/ 4176354 h 8464426"/>
              <a:gd name="connsiteX71" fmla="*/ 6688773 w 10168988"/>
              <a:gd name="connsiteY71" fmla="*/ 4865378 h 8464426"/>
              <a:gd name="connsiteX72" fmla="*/ 6465935 w 10168988"/>
              <a:gd name="connsiteY72" fmla="*/ 5301183 h 8464426"/>
              <a:gd name="connsiteX73" fmla="*/ 6461394 w 10168988"/>
              <a:gd name="connsiteY73" fmla="*/ 5368786 h 8464426"/>
              <a:gd name="connsiteX74" fmla="*/ 6732953 w 10168988"/>
              <a:gd name="connsiteY74" fmla="*/ 7419543 h 8464426"/>
              <a:gd name="connsiteX75" fmla="*/ 8120184 w 10168988"/>
              <a:gd name="connsiteY75" fmla="*/ 8286856 h 8464426"/>
              <a:gd name="connsiteX76" fmla="*/ 9967546 w 10168988"/>
              <a:gd name="connsiteY76" fmla="*/ 8027385 h 8464426"/>
              <a:gd name="connsiteX77" fmla="*/ 10152575 w 10168988"/>
              <a:gd name="connsiteY77" fmla="*/ 552751 h 8464426"/>
              <a:gd name="connsiteX78" fmla="*/ 858129 w 10168988"/>
              <a:gd name="connsiteY78" fmla="*/ 557636 h 8464426"/>
              <a:gd name="connsiteX0" fmla="*/ 900332 w 10168988"/>
              <a:gd name="connsiteY0" fmla="*/ 543568 h 8464426"/>
              <a:gd name="connsiteX1" fmla="*/ 14067 w 10168988"/>
              <a:gd name="connsiteY1" fmla="*/ 1992540 h 8464426"/>
              <a:gd name="connsiteX2" fmla="*/ 0 w 10168988"/>
              <a:gd name="connsiteY2" fmla="*/ 2597451 h 8464426"/>
              <a:gd name="connsiteX3" fmla="*/ 14067 w 10168988"/>
              <a:gd name="connsiteY3" fmla="*/ 2667789 h 8464426"/>
              <a:gd name="connsiteX4" fmla="*/ 42203 w 10168988"/>
              <a:gd name="connsiteY4" fmla="*/ 2738128 h 8464426"/>
              <a:gd name="connsiteX5" fmla="*/ 56270 w 10168988"/>
              <a:gd name="connsiteY5" fmla="*/ 2935076 h 8464426"/>
              <a:gd name="connsiteX6" fmla="*/ 98473 w 10168988"/>
              <a:gd name="connsiteY6" fmla="*/ 3160159 h 8464426"/>
              <a:gd name="connsiteX7" fmla="*/ 126609 w 10168988"/>
              <a:gd name="connsiteY7" fmla="*/ 3357106 h 8464426"/>
              <a:gd name="connsiteX8" fmla="*/ 168812 w 10168988"/>
              <a:gd name="connsiteY8" fmla="*/ 3793205 h 8464426"/>
              <a:gd name="connsiteX9" fmla="*/ 182880 w 10168988"/>
              <a:gd name="connsiteY9" fmla="*/ 3863543 h 8464426"/>
              <a:gd name="connsiteX10" fmla="*/ 267286 w 10168988"/>
              <a:gd name="connsiteY10" fmla="*/ 4313709 h 8464426"/>
              <a:gd name="connsiteX11" fmla="*/ 281353 w 10168988"/>
              <a:gd name="connsiteY11" fmla="*/ 4440319 h 8464426"/>
              <a:gd name="connsiteX12" fmla="*/ 309489 w 10168988"/>
              <a:gd name="connsiteY12" fmla="*/ 4820146 h 8464426"/>
              <a:gd name="connsiteX13" fmla="*/ 281353 w 10168988"/>
              <a:gd name="connsiteY13" fmla="*/ 5298448 h 8464426"/>
              <a:gd name="connsiteX14" fmla="*/ 253218 w 10168988"/>
              <a:gd name="connsiteY14" fmla="*/ 5481328 h 8464426"/>
              <a:gd name="connsiteX15" fmla="*/ 239150 w 10168988"/>
              <a:gd name="connsiteY15" fmla="*/ 5804885 h 8464426"/>
              <a:gd name="connsiteX16" fmla="*/ 225083 w 10168988"/>
              <a:gd name="connsiteY16" fmla="*/ 5875223 h 8464426"/>
              <a:gd name="connsiteX17" fmla="*/ 211015 w 10168988"/>
              <a:gd name="connsiteY17" fmla="*/ 6114374 h 8464426"/>
              <a:gd name="connsiteX18" fmla="*/ 225083 w 10168988"/>
              <a:gd name="connsiteY18" fmla="*/ 6803691 h 8464426"/>
              <a:gd name="connsiteX19" fmla="*/ 267286 w 10168988"/>
              <a:gd name="connsiteY19" fmla="*/ 7028774 h 8464426"/>
              <a:gd name="connsiteX20" fmla="*/ 309489 w 10168988"/>
              <a:gd name="connsiteY20" fmla="*/ 7211654 h 8464426"/>
              <a:gd name="connsiteX21" fmla="*/ 351692 w 10168988"/>
              <a:gd name="connsiteY21" fmla="*/ 7324196 h 8464426"/>
              <a:gd name="connsiteX22" fmla="*/ 393895 w 10168988"/>
              <a:gd name="connsiteY22" fmla="*/ 7507076 h 8464426"/>
              <a:gd name="connsiteX23" fmla="*/ 407963 w 10168988"/>
              <a:gd name="connsiteY23" fmla="*/ 7661820 h 8464426"/>
              <a:gd name="connsiteX24" fmla="*/ 422030 w 10168988"/>
              <a:gd name="connsiteY24" fmla="*/ 7718091 h 8464426"/>
              <a:gd name="connsiteX25" fmla="*/ 520504 w 10168988"/>
              <a:gd name="connsiteY25" fmla="*/ 7929106 h 8464426"/>
              <a:gd name="connsiteX26" fmla="*/ 548640 w 10168988"/>
              <a:gd name="connsiteY26" fmla="*/ 7957242 h 8464426"/>
              <a:gd name="connsiteX27" fmla="*/ 633046 w 10168988"/>
              <a:gd name="connsiteY27" fmla="*/ 8055716 h 8464426"/>
              <a:gd name="connsiteX28" fmla="*/ 731520 w 10168988"/>
              <a:gd name="connsiteY28" fmla="*/ 8168257 h 8464426"/>
              <a:gd name="connsiteX29" fmla="*/ 829993 w 10168988"/>
              <a:gd name="connsiteY29" fmla="*/ 8210460 h 8464426"/>
              <a:gd name="connsiteX30" fmla="*/ 984738 w 10168988"/>
              <a:gd name="connsiteY30" fmla="*/ 8294866 h 8464426"/>
              <a:gd name="connsiteX31" fmla="*/ 1153550 w 10168988"/>
              <a:gd name="connsiteY31" fmla="*/ 8351137 h 8464426"/>
              <a:gd name="connsiteX32" fmla="*/ 1280160 w 10168988"/>
              <a:gd name="connsiteY32" fmla="*/ 8393340 h 8464426"/>
              <a:gd name="connsiteX33" fmla="*/ 1702190 w 10168988"/>
              <a:gd name="connsiteY33" fmla="*/ 8421476 h 8464426"/>
              <a:gd name="connsiteX34" fmla="*/ 1758461 w 10168988"/>
              <a:gd name="connsiteY34" fmla="*/ 8449611 h 8464426"/>
              <a:gd name="connsiteX35" fmla="*/ 2602523 w 10168988"/>
              <a:gd name="connsiteY35" fmla="*/ 8435543 h 8464426"/>
              <a:gd name="connsiteX36" fmla="*/ 2715064 w 10168988"/>
              <a:gd name="connsiteY36" fmla="*/ 8421476 h 8464426"/>
              <a:gd name="connsiteX37" fmla="*/ 2869809 w 10168988"/>
              <a:gd name="connsiteY37" fmla="*/ 8407408 h 8464426"/>
              <a:gd name="connsiteX38" fmla="*/ 3137095 w 10168988"/>
              <a:gd name="connsiteY38" fmla="*/ 8252663 h 8464426"/>
              <a:gd name="connsiteX39" fmla="*/ 3221501 w 10168988"/>
              <a:gd name="connsiteY39" fmla="*/ 8168257 h 8464426"/>
              <a:gd name="connsiteX40" fmla="*/ 3291840 w 10168988"/>
              <a:gd name="connsiteY40" fmla="*/ 8069783 h 8464426"/>
              <a:gd name="connsiteX41" fmla="*/ 3376246 w 10168988"/>
              <a:gd name="connsiteY41" fmla="*/ 7957242 h 8464426"/>
              <a:gd name="connsiteX42" fmla="*/ 3404381 w 10168988"/>
              <a:gd name="connsiteY42" fmla="*/ 7872836 h 8464426"/>
              <a:gd name="connsiteX43" fmla="*/ 3474720 w 10168988"/>
              <a:gd name="connsiteY43" fmla="*/ 7718091 h 8464426"/>
              <a:gd name="connsiteX44" fmla="*/ 3559126 w 10168988"/>
              <a:gd name="connsiteY44" fmla="*/ 7408602 h 8464426"/>
              <a:gd name="connsiteX45" fmla="*/ 3573193 w 10168988"/>
              <a:gd name="connsiteY45" fmla="*/ 7253857 h 8464426"/>
              <a:gd name="connsiteX46" fmla="*/ 3601329 w 10168988"/>
              <a:gd name="connsiteY46" fmla="*/ 7042842 h 8464426"/>
              <a:gd name="connsiteX47" fmla="*/ 3587261 w 10168988"/>
              <a:gd name="connsiteY47" fmla="*/ 6930300 h 8464426"/>
              <a:gd name="connsiteX48" fmla="*/ 3559126 w 10168988"/>
              <a:gd name="connsiteY48" fmla="*/ 6451999 h 8464426"/>
              <a:gd name="connsiteX49" fmla="*/ 3615396 w 10168988"/>
              <a:gd name="connsiteY49" fmla="*/ 5959629 h 8464426"/>
              <a:gd name="connsiteX50" fmla="*/ 3671667 w 10168988"/>
              <a:gd name="connsiteY50" fmla="*/ 5833020 h 8464426"/>
              <a:gd name="connsiteX51" fmla="*/ 3699803 w 10168988"/>
              <a:gd name="connsiteY51" fmla="*/ 5804885 h 8464426"/>
              <a:gd name="connsiteX52" fmla="*/ 3727938 w 10168988"/>
              <a:gd name="connsiteY52" fmla="*/ 5748614 h 8464426"/>
              <a:gd name="connsiteX53" fmla="*/ 3784209 w 10168988"/>
              <a:gd name="connsiteY53" fmla="*/ 5692343 h 8464426"/>
              <a:gd name="connsiteX54" fmla="*/ 3812344 w 10168988"/>
              <a:gd name="connsiteY54" fmla="*/ 5607937 h 8464426"/>
              <a:gd name="connsiteX55" fmla="*/ 3826412 w 10168988"/>
              <a:gd name="connsiteY55" fmla="*/ 5565734 h 8464426"/>
              <a:gd name="connsiteX56" fmla="*/ 3868615 w 10168988"/>
              <a:gd name="connsiteY56" fmla="*/ 5523531 h 8464426"/>
              <a:gd name="connsiteX57" fmla="*/ 3924886 w 10168988"/>
              <a:gd name="connsiteY57" fmla="*/ 5453193 h 8464426"/>
              <a:gd name="connsiteX58" fmla="*/ 3967089 w 10168988"/>
              <a:gd name="connsiteY58" fmla="*/ 5439125 h 8464426"/>
              <a:gd name="connsiteX59" fmla="*/ 3962546 w 10168988"/>
              <a:gd name="connsiteY59" fmla="*/ 5317058 h 8464426"/>
              <a:gd name="connsiteX60" fmla="*/ 3882683 w 10168988"/>
              <a:gd name="connsiteY60" fmla="*/ 5256245 h 8464426"/>
              <a:gd name="connsiteX61" fmla="*/ 3693673 w 10168988"/>
              <a:gd name="connsiteY61" fmla="*/ 4591888 h 8464426"/>
              <a:gd name="connsiteX62" fmla="*/ 3702050 w 10168988"/>
              <a:gd name="connsiteY62" fmla="*/ 4345020 h 8464426"/>
              <a:gd name="connsiteX63" fmla="*/ 3961618 w 10168988"/>
              <a:gd name="connsiteY63" fmla="*/ 3565386 h 8464426"/>
              <a:gd name="connsiteX64" fmla="*/ 3965721 w 10168988"/>
              <a:gd name="connsiteY64" fmla="*/ 3508456 h 8464426"/>
              <a:gd name="connsiteX65" fmla="*/ 4029710 w 10168988"/>
              <a:gd name="connsiteY65" fmla="*/ 3502766 h 8464426"/>
              <a:gd name="connsiteX66" fmla="*/ 5201089 w 10168988"/>
              <a:gd name="connsiteY66" fmla="*/ 2852477 h 8464426"/>
              <a:gd name="connsiteX67" fmla="*/ 6404683 w 10168988"/>
              <a:gd name="connsiteY67" fmla="*/ 3505720 h 8464426"/>
              <a:gd name="connsiteX68" fmla="*/ 6463909 w 10168988"/>
              <a:gd name="connsiteY68" fmla="*/ 3577866 h 8464426"/>
              <a:gd name="connsiteX69" fmla="*/ 6689431 w 10168988"/>
              <a:gd name="connsiteY69" fmla="*/ 4176354 h 8464426"/>
              <a:gd name="connsiteX70" fmla="*/ 6688773 w 10168988"/>
              <a:gd name="connsiteY70" fmla="*/ 4865378 h 8464426"/>
              <a:gd name="connsiteX71" fmla="*/ 6465935 w 10168988"/>
              <a:gd name="connsiteY71" fmla="*/ 5301183 h 8464426"/>
              <a:gd name="connsiteX72" fmla="*/ 6461394 w 10168988"/>
              <a:gd name="connsiteY72" fmla="*/ 5368786 h 8464426"/>
              <a:gd name="connsiteX73" fmla="*/ 6732953 w 10168988"/>
              <a:gd name="connsiteY73" fmla="*/ 7419543 h 8464426"/>
              <a:gd name="connsiteX74" fmla="*/ 8120184 w 10168988"/>
              <a:gd name="connsiteY74" fmla="*/ 8286856 h 8464426"/>
              <a:gd name="connsiteX75" fmla="*/ 9967546 w 10168988"/>
              <a:gd name="connsiteY75" fmla="*/ 8027385 h 8464426"/>
              <a:gd name="connsiteX76" fmla="*/ 10152575 w 10168988"/>
              <a:gd name="connsiteY76" fmla="*/ 552751 h 8464426"/>
              <a:gd name="connsiteX77" fmla="*/ 858129 w 10168988"/>
              <a:gd name="connsiteY77" fmla="*/ 557636 h 8464426"/>
              <a:gd name="connsiteX0" fmla="*/ 901275 w 10169931"/>
              <a:gd name="connsiteY0" fmla="*/ 543568 h 8464426"/>
              <a:gd name="connsiteX1" fmla="*/ 15010 w 10169931"/>
              <a:gd name="connsiteY1" fmla="*/ 1992540 h 8464426"/>
              <a:gd name="connsiteX2" fmla="*/ 943 w 10169931"/>
              <a:gd name="connsiteY2" fmla="*/ 2597451 h 8464426"/>
              <a:gd name="connsiteX3" fmla="*/ 43146 w 10169931"/>
              <a:gd name="connsiteY3" fmla="*/ 2738128 h 8464426"/>
              <a:gd name="connsiteX4" fmla="*/ 57213 w 10169931"/>
              <a:gd name="connsiteY4" fmla="*/ 2935076 h 8464426"/>
              <a:gd name="connsiteX5" fmla="*/ 99416 w 10169931"/>
              <a:gd name="connsiteY5" fmla="*/ 3160159 h 8464426"/>
              <a:gd name="connsiteX6" fmla="*/ 127552 w 10169931"/>
              <a:gd name="connsiteY6" fmla="*/ 3357106 h 8464426"/>
              <a:gd name="connsiteX7" fmla="*/ 169755 w 10169931"/>
              <a:gd name="connsiteY7" fmla="*/ 3793205 h 8464426"/>
              <a:gd name="connsiteX8" fmla="*/ 183823 w 10169931"/>
              <a:gd name="connsiteY8" fmla="*/ 3863543 h 8464426"/>
              <a:gd name="connsiteX9" fmla="*/ 268229 w 10169931"/>
              <a:gd name="connsiteY9" fmla="*/ 4313709 h 8464426"/>
              <a:gd name="connsiteX10" fmla="*/ 282296 w 10169931"/>
              <a:gd name="connsiteY10" fmla="*/ 4440319 h 8464426"/>
              <a:gd name="connsiteX11" fmla="*/ 310432 w 10169931"/>
              <a:gd name="connsiteY11" fmla="*/ 4820146 h 8464426"/>
              <a:gd name="connsiteX12" fmla="*/ 282296 w 10169931"/>
              <a:gd name="connsiteY12" fmla="*/ 5298448 h 8464426"/>
              <a:gd name="connsiteX13" fmla="*/ 254161 w 10169931"/>
              <a:gd name="connsiteY13" fmla="*/ 5481328 h 8464426"/>
              <a:gd name="connsiteX14" fmla="*/ 240093 w 10169931"/>
              <a:gd name="connsiteY14" fmla="*/ 5804885 h 8464426"/>
              <a:gd name="connsiteX15" fmla="*/ 226026 w 10169931"/>
              <a:gd name="connsiteY15" fmla="*/ 5875223 h 8464426"/>
              <a:gd name="connsiteX16" fmla="*/ 211958 w 10169931"/>
              <a:gd name="connsiteY16" fmla="*/ 6114374 h 8464426"/>
              <a:gd name="connsiteX17" fmla="*/ 226026 w 10169931"/>
              <a:gd name="connsiteY17" fmla="*/ 6803691 h 8464426"/>
              <a:gd name="connsiteX18" fmla="*/ 268229 w 10169931"/>
              <a:gd name="connsiteY18" fmla="*/ 7028774 h 8464426"/>
              <a:gd name="connsiteX19" fmla="*/ 310432 w 10169931"/>
              <a:gd name="connsiteY19" fmla="*/ 7211654 h 8464426"/>
              <a:gd name="connsiteX20" fmla="*/ 352635 w 10169931"/>
              <a:gd name="connsiteY20" fmla="*/ 7324196 h 8464426"/>
              <a:gd name="connsiteX21" fmla="*/ 394838 w 10169931"/>
              <a:gd name="connsiteY21" fmla="*/ 7507076 h 8464426"/>
              <a:gd name="connsiteX22" fmla="*/ 408906 w 10169931"/>
              <a:gd name="connsiteY22" fmla="*/ 7661820 h 8464426"/>
              <a:gd name="connsiteX23" fmla="*/ 422973 w 10169931"/>
              <a:gd name="connsiteY23" fmla="*/ 7718091 h 8464426"/>
              <a:gd name="connsiteX24" fmla="*/ 521447 w 10169931"/>
              <a:gd name="connsiteY24" fmla="*/ 7929106 h 8464426"/>
              <a:gd name="connsiteX25" fmla="*/ 549583 w 10169931"/>
              <a:gd name="connsiteY25" fmla="*/ 7957242 h 8464426"/>
              <a:gd name="connsiteX26" fmla="*/ 633989 w 10169931"/>
              <a:gd name="connsiteY26" fmla="*/ 8055716 h 8464426"/>
              <a:gd name="connsiteX27" fmla="*/ 732463 w 10169931"/>
              <a:gd name="connsiteY27" fmla="*/ 8168257 h 8464426"/>
              <a:gd name="connsiteX28" fmla="*/ 830936 w 10169931"/>
              <a:gd name="connsiteY28" fmla="*/ 8210460 h 8464426"/>
              <a:gd name="connsiteX29" fmla="*/ 985681 w 10169931"/>
              <a:gd name="connsiteY29" fmla="*/ 8294866 h 8464426"/>
              <a:gd name="connsiteX30" fmla="*/ 1154493 w 10169931"/>
              <a:gd name="connsiteY30" fmla="*/ 8351137 h 8464426"/>
              <a:gd name="connsiteX31" fmla="*/ 1281103 w 10169931"/>
              <a:gd name="connsiteY31" fmla="*/ 8393340 h 8464426"/>
              <a:gd name="connsiteX32" fmla="*/ 1703133 w 10169931"/>
              <a:gd name="connsiteY32" fmla="*/ 8421476 h 8464426"/>
              <a:gd name="connsiteX33" fmla="*/ 1759404 w 10169931"/>
              <a:gd name="connsiteY33" fmla="*/ 8449611 h 8464426"/>
              <a:gd name="connsiteX34" fmla="*/ 2603466 w 10169931"/>
              <a:gd name="connsiteY34" fmla="*/ 8435543 h 8464426"/>
              <a:gd name="connsiteX35" fmla="*/ 2716007 w 10169931"/>
              <a:gd name="connsiteY35" fmla="*/ 8421476 h 8464426"/>
              <a:gd name="connsiteX36" fmla="*/ 2870752 w 10169931"/>
              <a:gd name="connsiteY36" fmla="*/ 8407408 h 8464426"/>
              <a:gd name="connsiteX37" fmla="*/ 3138038 w 10169931"/>
              <a:gd name="connsiteY37" fmla="*/ 8252663 h 8464426"/>
              <a:gd name="connsiteX38" fmla="*/ 3222444 w 10169931"/>
              <a:gd name="connsiteY38" fmla="*/ 8168257 h 8464426"/>
              <a:gd name="connsiteX39" fmla="*/ 3292783 w 10169931"/>
              <a:gd name="connsiteY39" fmla="*/ 8069783 h 8464426"/>
              <a:gd name="connsiteX40" fmla="*/ 3377189 w 10169931"/>
              <a:gd name="connsiteY40" fmla="*/ 7957242 h 8464426"/>
              <a:gd name="connsiteX41" fmla="*/ 3405324 w 10169931"/>
              <a:gd name="connsiteY41" fmla="*/ 7872836 h 8464426"/>
              <a:gd name="connsiteX42" fmla="*/ 3475663 w 10169931"/>
              <a:gd name="connsiteY42" fmla="*/ 7718091 h 8464426"/>
              <a:gd name="connsiteX43" fmla="*/ 3560069 w 10169931"/>
              <a:gd name="connsiteY43" fmla="*/ 7408602 h 8464426"/>
              <a:gd name="connsiteX44" fmla="*/ 3574136 w 10169931"/>
              <a:gd name="connsiteY44" fmla="*/ 7253857 h 8464426"/>
              <a:gd name="connsiteX45" fmla="*/ 3602272 w 10169931"/>
              <a:gd name="connsiteY45" fmla="*/ 7042842 h 8464426"/>
              <a:gd name="connsiteX46" fmla="*/ 3588204 w 10169931"/>
              <a:gd name="connsiteY46" fmla="*/ 6930300 h 8464426"/>
              <a:gd name="connsiteX47" fmla="*/ 3560069 w 10169931"/>
              <a:gd name="connsiteY47" fmla="*/ 6451999 h 8464426"/>
              <a:gd name="connsiteX48" fmla="*/ 3616339 w 10169931"/>
              <a:gd name="connsiteY48" fmla="*/ 5959629 h 8464426"/>
              <a:gd name="connsiteX49" fmla="*/ 3672610 w 10169931"/>
              <a:gd name="connsiteY49" fmla="*/ 5833020 h 8464426"/>
              <a:gd name="connsiteX50" fmla="*/ 3700746 w 10169931"/>
              <a:gd name="connsiteY50" fmla="*/ 5804885 h 8464426"/>
              <a:gd name="connsiteX51" fmla="*/ 3728881 w 10169931"/>
              <a:gd name="connsiteY51" fmla="*/ 5748614 h 8464426"/>
              <a:gd name="connsiteX52" fmla="*/ 3785152 w 10169931"/>
              <a:gd name="connsiteY52" fmla="*/ 5692343 h 8464426"/>
              <a:gd name="connsiteX53" fmla="*/ 3813287 w 10169931"/>
              <a:gd name="connsiteY53" fmla="*/ 5607937 h 8464426"/>
              <a:gd name="connsiteX54" fmla="*/ 3827355 w 10169931"/>
              <a:gd name="connsiteY54" fmla="*/ 5565734 h 8464426"/>
              <a:gd name="connsiteX55" fmla="*/ 3869558 w 10169931"/>
              <a:gd name="connsiteY55" fmla="*/ 5523531 h 8464426"/>
              <a:gd name="connsiteX56" fmla="*/ 3925829 w 10169931"/>
              <a:gd name="connsiteY56" fmla="*/ 5453193 h 8464426"/>
              <a:gd name="connsiteX57" fmla="*/ 3968032 w 10169931"/>
              <a:gd name="connsiteY57" fmla="*/ 5439125 h 8464426"/>
              <a:gd name="connsiteX58" fmla="*/ 3963489 w 10169931"/>
              <a:gd name="connsiteY58" fmla="*/ 5317058 h 8464426"/>
              <a:gd name="connsiteX59" fmla="*/ 3883626 w 10169931"/>
              <a:gd name="connsiteY59" fmla="*/ 5256245 h 8464426"/>
              <a:gd name="connsiteX60" fmla="*/ 3694616 w 10169931"/>
              <a:gd name="connsiteY60" fmla="*/ 4591888 h 8464426"/>
              <a:gd name="connsiteX61" fmla="*/ 3702993 w 10169931"/>
              <a:gd name="connsiteY61" fmla="*/ 4345020 h 8464426"/>
              <a:gd name="connsiteX62" fmla="*/ 3962561 w 10169931"/>
              <a:gd name="connsiteY62" fmla="*/ 3565386 h 8464426"/>
              <a:gd name="connsiteX63" fmla="*/ 3966664 w 10169931"/>
              <a:gd name="connsiteY63" fmla="*/ 3508456 h 8464426"/>
              <a:gd name="connsiteX64" fmla="*/ 4030653 w 10169931"/>
              <a:gd name="connsiteY64" fmla="*/ 3502766 h 8464426"/>
              <a:gd name="connsiteX65" fmla="*/ 5202032 w 10169931"/>
              <a:gd name="connsiteY65" fmla="*/ 2852477 h 8464426"/>
              <a:gd name="connsiteX66" fmla="*/ 6405626 w 10169931"/>
              <a:gd name="connsiteY66" fmla="*/ 3505720 h 8464426"/>
              <a:gd name="connsiteX67" fmla="*/ 6464852 w 10169931"/>
              <a:gd name="connsiteY67" fmla="*/ 3577866 h 8464426"/>
              <a:gd name="connsiteX68" fmla="*/ 6690374 w 10169931"/>
              <a:gd name="connsiteY68" fmla="*/ 4176354 h 8464426"/>
              <a:gd name="connsiteX69" fmla="*/ 6689716 w 10169931"/>
              <a:gd name="connsiteY69" fmla="*/ 4865378 h 8464426"/>
              <a:gd name="connsiteX70" fmla="*/ 6466878 w 10169931"/>
              <a:gd name="connsiteY70" fmla="*/ 5301183 h 8464426"/>
              <a:gd name="connsiteX71" fmla="*/ 6462337 w 10169931"/>
              <a:gd name="connsiteY71" fmla="*/ 5368786 h 8464426"/>
              <a:gd name="connsiteX72" fmla="*/ 6733896 w 10169931"/>
              <a:gd name="connsiteY72" fmla="*/ 7419543 h 8464426"/>
              <a:gd name="connsiteX73" fmla="*/ 8121127 w 10169931"/>
              <a:gd name="connsiteY73" fmla="*/ 8286856 h 8464426"/>
              <a:gd name="connsiteX74" fmla="*/ 9968489 w 10169931"/>
              <a:gd name="connsiteY74" fmla="*/ 8027385 h 8464426"/>
              <a:gd name="connsiteX75" fmla="*/ 10153518 w 10169931"/>
              <a:gd name="connsiteY75" fmla="*/ 552751 h 8464426"/>
              <a:gd name="connsiteX76" fmla="*/ 859072 w 10169931"/>
              <a:gd name="connsiteY76" fmla="*/ 557636 h 8464426"/>
              <a:gd name="connsiteX0" fmla="*/ 944590 w 10213246"/>
              <a:gd name="connsiteY0" fmla="*/ 543568 h 8464426"/>
              <a:gd name="connsiteX1" fmla="*/ 58325 w 10213246"/>
              <a:gd name="connsiteY1" fmla="*/ 1992540 h 8464426"/>
              <a:gd name="connsiteX2" fmla="*/ 86461 w 10213246"/>
              <a:gd name="connsiteY2" fmla="*/ 2738128 h 8464426"/>
              <a:gd name="connsiteX3" fmla="*/ 100528 w 10213246"/>
              <a:gd name="connsiteY3" fmla="*/ 2935076 h 8464426"/>
              <a:gd name="connsiteX4" fmla="*/ 142731 w 10213246"/>
              <a:gd name="connsiteY4" fmla="*/ 3160159 h 8464426"/>
              <a:gd name="connsiteX5" fmla="*/ 170867 w 10213246"/>
              <a:gd name="connsiteY5" fmla="*/ 3357106 h 8464426"/>
              <a:gd name="connsiteX6" fmla="*/ 213070 w 10213246"/>
              <a:gd name="connsiteY6" fmla="*/ 3793205 h 8464426"/>
              <a:gd name="connsiteX7" fmla="*/ 227138 w 10213246"/>
              <a:gd name="connsiteY7" fmla="*/ 3863543 h 8464426"/>
              <a:gd name="connsiteX8" fmla="*/ 311544 w 10213246"/>
              <a:gd name="connsiteY8" fmla="*/ 4313709 h 8464426"/>
              <a:gd name="connsiteX9" fmla="*/ 325611 w 10213246"/>
              <a:gd name="connsiteY9" fmla="*/ 4440319 h 8464426"/>
              <a:gd name="connsiteX10" fmla="*/ 353747 w 10213246"/>
              <a:gd name="connsiteY10" fmla="*/ 4820146 h 8464426"/>
              <a:gd name="connsiteX11" fmla="*/ 325611 w 10213246"/>
              <a:gd name="connsiteY11" fmla="*/ 5298448 h 8464426"/>
              <a:gd name="connsiteX12" fmla="*/ 297476 w 10213246"/>
              <a:gd name="connsiteY12" fmla="*/ 5481328 h 8464426"/>
              <a:gd name="connsiteX13" fmla="*/ 283408 w 10213246"/>
              <a:gd name="connsiteY13" fmla="*/ 5804885 h 8464426"/>
              <a:gd name="connsiteX14" fmla="*/ 269341 w 10213246"/>
              <a:gd name="connsiteY14" fmla="*/ 5875223 h 8464426"/>
              <a:gd name="connsiteX15" fmla="*/ 255273 w 10213246"/>
              <a:gd name="connsiteY15" fmla="*/ 6114374 h 8464426"/>
              <a:gd name="connsiteX16" fmla="*/ 269341 w 10213246"/>
              <a:gd name="connsiteY16" fmla="*/ 6803691 h 8464426"/>
              <a:gd name="connsiteX17" fmla="*/ 311544 w 10213246"/>
              <a:gd name="connsiteY17" fmla="*/ 7028774 h 8464426"/>
              <a:gd name="connsiteX18" fmla="*/ 353747 w 10213246"/>
              <a:gd name="connsiteY18" fmla="*/ 7211654 h 8464426"/>
              <a:gd name="connsiteX19" fmla="*/ 395950 w 10213246"/>
              <a:gd name="connsiteY19" fmla="*/ 7324196 h 8464426"/>
              <a:gd name="connsiteX20" fmla="*/ 438153 w 10213246"/>
              <a:gd name="connsiteY20" fmla="*/ 7507076 h 8464426"/>
              <a:gd name="connsiteX21" fmla="*/ 452221 w 10213246"/>
              <a:gd name="connsiteY21" fmla="*/ 7661820 h 8464426"/>
              <a:gd name="connsiteX22" fmla="*/ 466288 w 10213246"/>
              <a:gd name="connsiteY22" fmla="*/ 7718091 h 8464426"/>
              <a:gd name="connsiteX23" fmla="*/ 564762 w 10213246"/>
              <a:gd name="connsiteY23" fmla="*/ 7929106 h 8464426"/>
              <a:gd name="connsiteX24" fmla="*/ 592898 w 10213246"/>
              <a:gd name="connsiteY24" fmla="*/ 7957242 h 8464426"/>
              <a:gd name="connsiteX25" fmla="*/ 677304 w 10213246"/>
              <a:gd name="connsiteY25" fmla="*/ 8055716 h 8464426"/>
              <a:gd name="connsiteX26" fmla="*/ 775778 w 10213246"/>
              <a:gd name="connsiteY26" fmla="*/ 8168257 h 8464426"/>
              <a:gd name="connsiteX27" fmla="*/ 874251 w 10213246"/>
              <a:gd name="connsiteY27" fmla="*/ 8210460 h 8464426"/>
              <a:gd name="connsiteX28" fmla="*/ 1028996 w 10213246"/>
              <a:gd name="connsiteY28" fmla="*/ 8294866 h 8464426"/>
              <a:gd name="connsiteX29" fmla="*/ 1197808 w 10213246"/>
              <a:gd name="connsiteY29" fmla="*/ 8351137 h 8464426"/>
              <a:gd name="connsiteX30" fmla="*/ 1324418 w 10213246"/>
              <a:gd name="connsiteY30" fmla="*/ 8393340 h 8464426"/>
              <a:gd name="connsiteX31" fmla="*/ 1746448 w 10213246"/>
              <a:gd name="connsiteY31" fmla="*/ 8421476 h 8464426"/>
              <a:gd name="connsiteX32" fmla="*/ 1802719 w 10213246"/>
              <a:gd name="connsiteY32" fmla="*/ 8449611 h 8464426"/>
              <a:gd name="connsiteX33" fmla="*/ 2646781 w 10213246"/>
              <a:gd name="connsiteY33" fmla="*/ 8435543 h 8464426"/>
              <a:gd name="connsiteX34" fmla="*/ 2759322 w 10213246"/>
              <a:gd name="connsiteY34" fmla="*/ 8421476 h 8464426"/>
              <a:gd name="connsiteX35" fmla="*/ 2914067 w 10213246"/>
              <a:gd name="connsiteY35" fmla="*/ 8407408 h 8464426"/>
              <a:gd name="connsiteX36" fmla="*/ 3181353 w 10213246"/>
              <a:gd name="connsiteY36" fmla="*/ 8252663 h 8464426"/>
              <a:gd name="connsiteX37" fmla="*/ 3265759 w 10213246"/>
              <a:gd name="connsiteY37" fmla="*/ 8168257 h 8464426"/>
              <a:gd name="connsiteX38" fmla="*/ 3336098 w 10213246"/>
              <a:gd name="connsiteY38" fmla="*/ 8069783 h 8464426"/>
              <a:gd name="connsiteX39" fmla="*/ 3420504 w 10213246"/>
              <a:gd name="connsiteY39" fmla="*/ 7957242 h 8464426"/>
              <a:gd name="connsiteX40" fmla="*/ 3448639 w 10213246"/>
              <a:gd name="connsiteY40" fmla="*/ 7872836 h 8464426"/>
              <a:gd name="connsiteX41" fmla="*/ 3518978 w 10213246"/>
              <a:gd name="connsiteY41" fmla="*/ 7718091 h 8464426"/>
              <a:gd name="connsiteX42" fmla="*/ 3603384 w 10213246"/>
              <a:gd name="connsiteY42" fmla="*/ 7408602 h 8464426"/>
              <a:gd name="connsiteX43" fmla="*/ 3617451 w 10213246"/>
              <a:gd name="connsiteY43" fmla="*/ 7253857 h 8464426"/>
              <a:gd name="connsiteX44" fmla="*/ 3645587 w 10213246"/>
              <a:gd name="connsiteY44" fmla="*/ 7042842 h 8464426"/>
              <a:gd name="connsiteX45" fmla="*/ 3631519 w 10213246"/>
              <a:gd name="connsiteY45" fmla="*/ 6930300 h 8464426"/>
              <a:gd name="connsiteX46" fmla="*/ 3603384 w 10213246"/>
              <a:gd name="connsiteY46" fmla="*/ 6451999 h 8464426"/>
              <a:gd name="connsiteX47" fmla="*/ 3659654 w 10213246"/>
              <a:gd name="connsiteY47" fmla="*/ 5959629 h 8464426"/>
              <a:gd name="connsiteX48" fmla="*/ 3715925 w 10213246"/>
              <a:gd name="connsiteY48" fmla="*/ 5833020 h 8464426"/>
              <a:gd name="connsiteX49" fmla="*/ 3744061 w 10213246"/>
              <a:gd name="connsiteY49" fmla="*/ 5804885 h 8464426"/>
              <a:gd name="connsiteX50" fmla="*/ 3772196 w 10213246"/>
              <a:gd name="connsiteY50" fmla="*/ 5748614 h 8464426"/>
              <a:gd name="connsiteX51" fmla="*/ 3828467 w 10213246"/>
              <a:gd name="connsiteY51" fmla="*/ 5692343 h 8464426"/>
              <a:gd name="connsiteX52" fmla="*/ 3856602 w 10213246"/>
              <a:gd name="connsiteY52" fmla="*/ 5607937 h 8464426"/>
              <a:gd name="connsiteX53" fmla="*/ 3870670 w 10213246"/>
              <a:gd name="connsiteY53" fmla="*/ 5565734 h 8464426"/>
              <a:gd name="connsiteX54" fmla="*/ 3912873 w 10213246"/>
              <a:gd name="connsiteY54" fmla="*/ 5523531 h 8464426"/>
              <a:gd name="connsiteX55" fmla="*/ 3969144 w 10213246"/>
              <a:gd name="connsiteY55" fmla="*/ 5453193 h 8464426"/>
              <a:gd name="connsiteX56" fmla="*/ 4011347 w 10213246"/>
              <a:gd name="connsiteY56" fmla="*/ 5439125 h 8464426"/>
              <a:gd name="connsiteX57" fmla="*/ 4006804 w 10213246"/>
              <a:gd name="connsiteY57" fmla="*/ 5317058 h 8464426"/>
              <a:gd name="connsiteX58" fmla="*/ 3926941 w 10213246"/>
              <a:gd name="connsiteY58" fmla="*/ 5256245 h 8464426"/>
              <a:gd name="connsiteX59" fmla="*/ 3737931 w 10213246"/>
              <a:gd name="connsiteY59" fmla="*/ 4591888 h 8464426"/>
              <a:gd name="connsiteX60" fmla="*/ 3746308 w 10213246"/>
              <a:gd name="connsiteY60" fmla="*/ 4345020 h 8464426"/>
              <a:gd name="connsiteX61" fmla="*/ 4005876 w 10213246"/>
              <a:gd name="connsiteY61" fmla="*/ 3565386 h 8464426"/>
              <a:gd name="connsiteX62" fmla="*/ 4009979 w 10213246"/>
              <a:gd name="connsiteY62" fmla="*/ 3508456 h 8464426"/>
              <a:gd name="connsiteX63" fmla="*/ 4073968 w 10213246"/>
              <a:gd name="connsiteY63" fmla="*/ 3502766 h 8464426"/>
              <a:gd name="connsiteX64" fmla="*/ 5245347 w 10213246"/>
              <a:gd name="connsiteY64" fmla="*/ 2852477 h 8464426"/>
              <a:gd name="connsiteX65" fmla="*/ 6448941 w 10213246"/>
              <a:gd name="connsiteY65" fmla="*/ 3505720 h 8464426"/>
              <a:gd name="connsiteX66" fmla="*/ 6508167 w 10213246"/>
              <a:gd name="connsiteY66" fmla="*/ 3577866 h 8464426"/>
              <a:gd name="connsiteX67" fmla="*/ 6733689 w 10213246"/>
              <a:gd name="connsiteY67" fmla="*/ 4176354 h 8464426"/>
              <a:gd name="connsiteX68" fmla="*/ 6733031 w 10213246"/>
              <a:gd name="connsiteY68" fmla="*/ 4865378 h 8464426"/>
              <a:gd name="connsiteX69" fmla="*/ 6510193 w 10213246"/>
              <a:gd name="connsiteY69" fmla="*/ 5301183 h 8464426"/>
              <a:gd name="connsiteX70" fmla="*/ 6505652 w 10213246"/>
              <a:gd name="connsiteY70" fmla="*/ 5368786 h 8464426"/>
              <a:gd name="connsiteX71" fmla="*/ 6777211 w 10213246"/>
              <a:gd name="connsiteY71" fmla="*/ 7419543 h 8464426"/>
              <a:gd name="connsiteX72" fmla="*/ 8164442 w 10213246"/>
              <a:gd name="connsiteY72" fmla="*/ 8286856 h 8464426"/>
              <a:gd name="connsiteX73" fmla="*/ 10011804 w 10213246"/>
              <a:gd name="connsiteY73" fmla="*/ 8027385 h 8464426"/>
              <a:gd name="connsiteX74" fmla="*/ 10196833 w 10213246"/>
              <a:gd name="connsiteY74" fmla="*/ 552751 h 8464426"/>
              <a:gd name="connsiteX75" fmla="*/ 902387 w 10213246"/>
              <a:gd name="connsiteY75" fmla="*/ 557636 h 8464426"/>
              <a:gd name="connsiteX0" fmla="*/ 966336 w 10234992"/>
              <a:gd name="connsiteY0" fmla="*/ 543568 h 8464426"/>
              <a:gd name="connsiteX1" fmla="*/ 80071 w 10234992"/>
              <a:gd name="connsiteY1" fmla="*/ 1992540 h 8464426"/>
              <a:gd name="connsiteX2" fmla="*/ 44907 w 10234992"/>
              <a:gd name="connsiteY2" fmla="*/ 2607611 h 8464426"/>
              <a:gd name="connsiteX3" fmla="*/ 108207 w 10234992"/>
              <a:gd name="connsiteY3" fmla="*/ 2738128 h 8464426"/>
              <a:gd name="connsiteX4" fmla="*/ 122274 w 10234992"/>
              <a:gd name="connsiteY4" fmla="*/ 2935076 h 8464426"/>
              <a:gd name="connsiteX5" fmla="*/ 164477 w 10234992"/>
              <a:gd name="connsiteY5" fmla="*/ 3160159 h 8464426"/>
              <a:gd name="connsiteX6" fmla="*/ 192613 w 10234992"/>
              <a:gd name="connsiteY6" fmla="*/ 3357106 h 8464426"/>
              <a:gd name="connsiteX7" fmla="*/ 234816 w 10234992"/>
              <a:gd name="connsiteY7" fmla="*/ 3793205 h 8464426"/>
              <a:gd name="connsiteX8" fmla="*/ 248884 w 10234992"/>
              <a:gd name="connsiteY8" fmla="*/ 3863543 h 8464426"/>
              <a:gd name="connsiteX9" fmla="*/ 333290 w 10234992"/>
              <a:gd name="connsiteY9" fmla="*/ 4313709 h 8464426"/>
              <a:gd name="connsiteX10" fmla="*/ 347357 w 10234992"/>
              <a:gd name="connsiteY10" fmla="*/ 4440319 h 8464426"/>
              <a:gd name="connsiteX11" fmla="*/ 375493 w 10234992"/>
              <a:gd name="connsiteY11" fmla="*/ 4820146 h 8464426"/>
              <a:gd name="connsiteX12" fmla="*/ 347357 w 10234992"/>
              <a:gd name="connsiteY12" fmla="*/ 5298448 h 8464426"/>
              <a:gd name="connsiteX13" fmla="*/ 319222 w 10234992"/>
              <a:gd name="connsiteY13" fmla="*/ 5481328 h 8464426"/>
              <a:gd name="connsiteX14" fmla="*/ 305154 w 10234992"/>
              <a:gd name="connsiteY14" fmla="*/ 5804885 h 8464426"/>
              <a:gd name="connsiteX15" fmla="*/ 291087 w 10234992"/>
              <a:gd name="connsiteY15" fmla="*/ 5875223 h 8464426"/>
              <a:gd name="connsiteX16" fmla="*/ 277019 w 10234992"/>
              <a:gd name="connsiteY16" fmla="*/ 6114374 h 8464426"/>
              <a:gd name="connsiteX17" fmla="*/ 291087 w 10234992"/>
              <a:gd name="connsiteY17" fmla="*/ 6803691 h 8464426"/>
              <a:gd name="connsiteX18" fmla="*/ 333290 w 10234992"/>
              <a:gd name="connsiteY18" fmla="*/ 7028774 h 8464426"/>
              <a:gd name="connsiteX19" fmla="*/ 375493 w 10234992"/>
              <a:gd name="connsiteY19" fmla="*/ 7211654 h 8464426"/>
              <a:gd name="connsiteX20" fmla="*/ 417696 w 10234992"/>
              <a:gd name="connsiteY20" fmla="*/ 7324196 h 8464426"/>
              <a:gd name="connsiteX21" fmla="*/ 459899 w 10234992"/>
              <a:gd name="connsiteY21" fmla="*/ 7507076 h 8464426"/>
              <a:gd name="connsiteX22" fmla="*/ 473967 w 10234992"/>
              <a:gd name="connsiteY22" fmla="*/ 7661820 h 8464426"/>
              <a:gd name="connsiteX23" fmla="*/ 488034 w 10234992"/>
              <a:gd name="connsiteY23" fmla="*/ 7718091 h 8464426"/>
              <a:gd name="connsiteX24" fmla="*/ 586508 w 10234992"/>
              <a:gd name="connsiteY24" fmla="*/ 7929106 h 8464426"/>
              <a:gd name="connsiteX25" fmla="*/ 614644 w 10234992"/>
              <a:gd name="connsiteY25" fmla="*/ 7957242 h 8464426"/>
              <a:gd name="connsiteX26" fmla="*/ 699050 w 10234992"/>
              <a:gd name="connsiteY26" fmla="*/ 8055716 h 8464426"/>
              <a:gd name="connsiteX27" fmla="*/ 797524 w 10234992"/>
              <a:gd name="connsiteY27" fmla="*/ 8168257 h 8464426"/>
              <a:gd name="connsiteX28" fmla="*/ 895997 w 10234992"/>
              <a:gd name="connsiteY28" fmla="*/ 8210460 h 8464426"/>
              <a:gd name="connsiteX29" fmla="*/ 1050742 w 10234992"/>
              <a:gd name="connsiteY29" fmla="*/ 8294866 h 8464426"/>
              <a:gd name="connsiteX30" fmla="*/ 1219554 w 10234992"/>
              <a:gd name="connsiteY30" fmla="*/ 8351137 h 8464426"/>
              <a:gd name="connsiteX31" fmla="*/ 1346164 w 10234992"/>
              <a:gd name="connsiteY31" fmla="*/ 8393340 h 8464426"/>
              <a:gd name="connsiteX32" fmla="*/ 1768194 w 10234992"/>
              <a:gd name="connsiteY32" fmla="*/ 8421476 h 8464426"/>
              <a:gd name="connsiteX33" fmla="*/ 1824465 w 10234992"/>
              <a:gd name="connsiteY33" fmla="*/ 8449611 h 8464426"/>
              <a:gd name="connsiteX34" fmla="*/ 2668527 w 10234992"/>
              <a:gd name="connsiteY34" fmla="*/ 8435543 h 8464426"/>
              <a:gd name="connsiteX35" fmla="*/ 2781068 w 10234992"/>
              <a:gd name="connsiteY35" fmla="*/ 8421476 h 8464426"/>
              <a:gd name="connsiteX36" fmla="*/ 2935813 w 10234992"/>
              <a:gd name="connsiteY36" fmla="*/ 8407408 h 8464426"/>
              <a:gd name="connsiteX37" fmla="*/ 3203099 w 10234992"/>
              <a:gd name="connsiteY37" fmla="*/ 8252663 h 8464426"/>
              <a:gd name="connsiteX38" fmla="*/ 3287505 w 10234992"/>
              <a:gd name="connsiteY38" fmla="*/ 8168257 h 8464426"/>
              <a:gd name="connsiteX39" fmla="*/ 3357844 w 10234992"/>
              <a:gd name="connsiteY39" fmla="*/ 8069783 h 8464426"/>
              <a:gd name="connsiteX40" fmla="*/ 3442250 w 10234992"/>
              <a:gd name="connsiteY40" fmla="*/ 7957242 h 8464426"/>
              <a:gd name="connsiteX41" fmla="*/ 3470385 w 10234992"/>
              <a:gd name="connsiteY41" fmla="*/ 7872836 h 8464426"/>
              <a:gd name="connsiteX42" fmla="*/ 3540724 w 10234992"/>
              <a:gd name="connsiteY42" fmla="*/ 7718091 h 8464426"/>
              <a:gd name="connsiteX43" fmla="*/ 3625130 w 10234992"/>
              <a:gd name="connsiteY43" fmla="*/ 7408602 h 8464426"/>
              <a:gd name="connsiteX44" fmla="*/ 3639197 w 10234992"/>
              <a:gd name="connsiteY44" fmla="*/ 7253857 h 8464426"/>
              <a:gd name="connsiteX45" fmla="*/ 3667333 w 10234992"/>
              <a:gd name="connsiteY45" fmla="*/ 7042842 h 8464426"/>
              <a:gd name="connsiteX46" fmla="*/ 3653265 w 10234992"/>
              <a:gd name="connsiteY46" fmla="*/ 6930300 h 8464426"/>
              <a:gd name="connsiteX47" fmla="*/ 3625130 w 10234992"/>
              <a:gd name="connsiteY47" fmla="*/ 6451999 h 8464426"/>
              <a:gd name="connsiteX48" fmla="*/ 3681400 w 10234992"/>
              <a:gd name="connsiteY48" fmla="*/ 5959629 h 8464426"/>
              <a:gd name="connsiteX49" fmla="*/ 3737671 w 10234992"/>
              <a:gd name="connsiteY49" fmla="*/ 5833020 h 8464426"/>
              <a:gd name="connsiteX50" fmla="*/ 3765807 w 10234992"/>
              <a:gd name="connsiteY50" fmla="*/ 5804885 h 8464426"/>
              <a:gd name="connsiteX51" fmla="*/ 3793942 w 10234992"/>
              <a:gd name="connsiteY51" fmla="*/ 5748614 h 8464426"/>
              <a:gd name="connsiteX52" fmla="*/ 3850213 w 10234992"/>
              <a:gd name="connsiteY52" fmla="*/ 5692343 h 8464426"/>
              <a:gd name="connsiteX53" fmla="*/ 3878348 w 10234992"/>
              <a:gd name="connsiteY53" fmla="*/ 5607937 h 8464426"/>
              <a:gd name="connsiteX54" fmla="*/ 3892416 w 10234992"/>
              <a:gd name="connsiteY54" fmla="*/ 5565734 h 8464426"/>
              <a:gd name="connsiteX55" fmla="*/ 3934619 w 10234992"/>
              <a:gd name="connsiteY55" fmla="*/ 5523531 h 8464426"/>
              <a:gd name="connsiteX56" fmla="*/ 3990890 w 10234992"/>
              <a:gd name="connsiteY56" fmla="*/ 5453193 h 8464426"/>
              <a:gd name="connsiteX57" fmla="*/ 4033093 w 10234992"/>
              <a:gd name="connsiteY57" fmla="*/ 5439125 h 8464426"/>
              <a:gd name="connsiteX58" fmla="*/ 4028550 w 10234992"/>
              <a:gd name="connsiteY58" fmla="*/ 5317058 h 8464426"/>
              <a:gd name="connsiteX59" fmla="*/ 3948687 w 10234992"/>
              <a:gd name="connsiteY59" fmla="*/ 5256245 h 8464426"/>
              <a:gd name="connsiteX60" fmla="*/ 3759677 w 10234992"/>
              <a:gd name="connsiteY60" fmla="*/ 4591888 h 8464426"/>
              <a:gd name="connsiteX61" fmla="*/ 3768054 w 10234992"/>
              <a:gd name="connsiteY61" fmla="*/ 4345020 h 8464426"/>
              <a:gd name="connsiteX62" fmla="*/ 4027622 w 10234992"/>
              <a:gd name="connsiteY62" fmla="*/ 3565386 h 8464426"/>
              <a:gd name="connsiteX63" fmla="*/ 4031725 w 10234992"/>
              <a:gd name="connsiteY63" fmla="*/ 3508456 h 8464426"/>
              <a:gd name="connsiteX64" fmla="*/ 4095714 w 10234992"/>
              <a:gd name="connsiteY64" fmla="*/ 3502766 h 8464426"/>
              <a:gd name="connsiteX65" fmla="*/ 5267093 w 10234992"/>
              <a:gd name="connsiteY65" fmla="*/ 2852477 h 8464426"/>
              <a:gd name="connsiteX66" fmla="*/ 6470687 w 10234992"/>
              <a:gd name="connsiteY66" fmla="*/ 3505720 h 8464426"/>
              <a:gd name="connsiteX67" fmla="*/ 6529913 w 10234992"/>
              <a:gd name="connsiteY67" fmla="*/ 3577866 h 8464426"/>
              <a:gd name="connsiteX68" fmla="*/ 6755435 w 10234992"/>
              <a:gd name="connsiteY68" fmla="*/ 4176354 h 8464426"/>
              <a:gd name="connsiteX69" fmla="*/ 6754777 w 10234992"/>
              <a:gd name="connsiteY69" fmla="*/ 4865378 h 8464426"/>
              <a:gd name="connsiteX70" fmla="*/ 6531939 w 10234992"/>
              <a:gd name="connsiteY70" fmla="*/ 5301183 h 8464426"/>
              <a:gd name="connsiteX71" fmla="*/ 6527398 w 10234992"/>
              <a:gd name="connsiteY71" fmla="*/ 5368786 h 8464426"/>
              <a:gd name="connsiteX72" fmla="*/ 6798957 w 10234992"/>
              <a:gd name="connsiteY72" fmla="*/ 7419543 h 8464426"/>
              <a:gd name="connsiteX73" fmla="*/ 8186188 w 10234992"/>
              <a:gd name="connsiteY73" fmla="*/ 8286856 h 8464426"/>
              <a:gd name="connsiteX74" fmla="*/ 10033550 w 10234992"/>
              <a:gd name="connsiteY74" fmla="*/ 8027385 h 8464426"/>
              <a:gd name="connsiteX75" fmla="*/ 10218579 w 10234992"/>
              <a:gd name="connsiteY75" fmla="*/ 552751 h 8464426"/>
              <a:gd name="connsiteX76" fmla="*/ 924133 w 10234992"/>
              <a:gd name="connsiteY76" fmla="*/ 557636 h 8464426"/>
              <a:gd name="connsiteX0" fmla="*/ 944591 w 10213247"/>
              <a:gd name="connsiteY0" fmla="*/ 543568 h 8464426"/>
              <a:gd name="connsiteX1" fmla="*/ 58326 w 10213247"/>
              <a:gd name="connsiteY1" fmla="*/ 1992540 h 8464426"/>
              <a:gd name="connsiteX2" fmla="*/ 86462 w 10213247"/>
              <a:gd name="connsiteY2" fmla="*/ 2738128 h 8464426"/>
              <a:gd name="connsiteX3" fmla="*/ 100529 w 10213247"/>
              <a:gd name="connsiteY3" fmla="*/ 2935076 h 8464426"/>
              <a:gd name="connsiteX4" fmla="*/ 142732 w 10213247"/>
              <a:gd name="connsiteY4" fmla="*/ 3160159 h 8464426"/>
              <a:gd name="connsiteX5" fmla="*/ 170868 w 10213247"/>
              <a:gd name="connsiteY5" fmla="*/ 3357106 h 8464426"/>
              <a:gd name="connsiteX6" fmla="*/ 213071 w 10213247"/>
              <a:gd name="connsiteY6" fmla="*/ 3793205 h 8464426"/>
              <a:gd name="connsiteX7" fmla="*/ 227139 w 10213247"/>
              <a:gd name="connsiteY7" fmla="*/ 3863543 h 8464426"/>
              <a:gd name="connsiteX8" fmla="*/ 311545 w 10213247"/>
              <a:gd name="connsiteY8" fmla="*/ 4313709 h 8464426"/>
              <a:gd name="connsiteX9" fmla="*/ 325612 w 10213247"/>
              <a:gd name="connsiteY9" fmla="*/ 4440319 h 8464426"/>
              <a:gd name="connsiteX10" fmla="*/ 353748 w 10213247"/>
              <a:gd name="connsiteY10" fmla="*/ 4820146 h 8464426"/>
              <a:gd name="connsiteX11" fmla="*/ 325612 w 10213247"/>
              <a:gd name="connsiteY11" fmla="*/ 5298448 h 8464426"/>
              <a:gd name="connsiteX12" fmla="*/ 297477 w 10213247"/>
              <a:gd name="connsiteY12" fmla="*/ 5481328 h 8464426"/>
              <a:gd name="connsiteX13" fmla="*/ 283409 w 10213247"/>
              <a:gd name="connsiteY13" fmla="*/ 5804885 h 8464426"/>
              <a:gd name="connsiteX14" fmla="*/ 269342 w 10213247"/>
              <a:gd name="connsiteY14" fmla="*/ 5875223 h 8464426"/>
              <a:gd name="connsiteX15" fmla="*/ 255274 w 10213247"/>
              <a:gd name="connsiteY15" fmla="*/ 6114374 h 8464426"/>
              <a:gd name="connsiteX16" fmla="*/ 269342 w 10213247"/>
              <a:gd name="connsiteY16" fmla="*/ 6803691 h 8464426"/>
              <a:gd name="connsiteX17" fmla="*/ 311545 w 10213247"/>
              <a:gd name="connsiteY17" fmla="*/ 7028774 h 8464426"/>
              <a:gd name="connsiteX18" fmla="*/ 353748 w 10213247"/>
              <a:gd name="connsiteY18" fmla="*/ 7211654 h 8464426"/>
              <a:gd name="connsiteX19" fmla="*/ 395951 w 10213247"/>
              <a:gd name="connsiteY19" fmla="*/ 7324196 h 8464426"/>
              <a:gd name="connsiteX20" fmla="*/ 438154 w 10213247"/>
              <a:gd name="connsiteY20" fmla="*/ 7507076 h 8464426"/>
              <a:gd name="connsiteX21" fmla="*/ 452222 w 10213247"/>
              <a:gd name="connsiteY21" fmla="*/ 7661820 h 8464426"/>
              <a:gd name="connsiteX22" fmla="*/ 466289 w 10213247"/>
              <a:gd name="connsiteY22" fmla="*/ 7718091 h 8464426"/>
              <a:gd name="connsiteX23" fmla="*/ 564763 w 10213247"/>
              <a:gd name="connsiteY23" fmla="*/ 7929106 h 8464426"/>
              <a:gd name="connsiteX24" fmla="*/ 592899 w 10213247"/>
              <a:gd name="connsiteY24" fmla="*/ 7957242 h 8464426"/>
              <a:gd name="connsiteX25" fmla="*/ 677305 w 10213247"/>
              <a:gd name="connsiteY25" fmla="*/ 8055716 h 8464426"/>
              <a:gd name="connsiteX26" fmla="*/ 775779 w 10213247"/>
              <a:gd name="connsiteY26" fmla="*/ 8168257 h 8464426"/>
              <a:gd name="connsiteX27" fmla="*/ 874252 w 10213247"/>
              <a:gd name="connsiteY27" fmla="*/ 8210460 h 8464426"/>
              <a:gd name="connsiteX28" fmla="*/ 1028997 w 10213247"/>
              <a:gd name="connsiteY28" fmla="*/ 8294866 h 8464426"/>
              <a:gd name="connsiteX29" fmla="*/ 1197809 w 10213247"/>
              <a:gd name="connsiteY29" fmla="*/ 8351137 h 8464426"/>
              <a:gd name="connsiteX30" fmla="*/ 1324419 w 10213247"/>
              <a:gd name="connsiteY30" fmla="*/ 8393340 h 8464426"/>
              <a:gd name="connsiteX31" fmla="*/ 1746449 w 10213247"/>
              <a:gd name="connsiteY31" fmla="*/ 8421476 h 8464426"/>
              <a:gd name="connsiteX32" fmla="*/ 1802720 w 10213247"/>
              <a:gd name="connsiteY32" fmla="*/ 8449611 h 8464426"/>
              <a:gd name="connsiteX33" fmla="*/ 2646782 w 10213247"/>
              <a:gd name="connsiteY33" fmla="*/ 8435543 h 8464426"/>
              <a:gd name="connsiteX34" fmla="*/ 2759323 w 10213247"/>
              <a:gd name="connsiteY34" fmla="*/ 8421476 h 8464426"/>
              <a:gd name="connsiteX35" fmla="*/ 2914068 w 10213247"/>
              <a:gd name="connsiteY35" fmla="*/ 8407408 h 8464426"/>
              <a:gd name="connsiteX36" fmla="*/ 3181354 w 10213247"/>
              <a:gd name="connsiteY36" fmla="*/ 8252663 h 8464426"/>
              <a:gd name="connsiteX37" fmla="*/ 3265760 w 10213247"/>
              <a:gd name="connsiteY37" fmla="*/ 8168257 h 8464426"/>
              <a:gd name="connsiteX38" fmla="*/ 3336099 w 10213247"/>
              <a:gd name="connsiteY38" fmla="*/ 8069783 h 8464426"/>
              <a:gd name="connsiteX39" fmla="*/ 3420505 w 10213247"/>
              <a:gd name="connsiteY39" fmla="*/ 7957242 h 8464426"/>
              <a:gd name="connsiteX40" fmla="*/ 3448640 w 10213247"/>
              <a:gd name="connsiteY40" fmla="*/ 7872836 h 8464426"/>
              <a:gd name="connsiteX41" fmla="*/ 3518979 w 10213247"/>
              <a:gd name="connsiteY41" fmla="*/ 7718091 h 8464426"/>
              <a:gd name="connsiteX42" fmla="*/ 3603385 w 10213247"/>
              <a:gd name="connsiteY42" fmla="*/ 7408602 h 8464426"/>
              <a:gd name="connsiteX43" fmla="*/ 3617452 w 10213247"/>
              <a:gd name="connsiteY43" fmla="*/ 7253857 h 8464426"/>
              <a:gd name="connsiteX44" fmla="*/ 3645588 w 10213247"/>
              <a:gd name="connsiteY44" fmla="*/ 7042842 h 8464426"/>
              <a:gd name="connsiteX45" fmla="*/ 3631520 w 10213247"/>
              <a:gd name="connsiteY45" fmla="*/ 6930300 h 8464426"/>
              <a:gd name="connsiteX46" fmla="*/ 3603385 w 10213247"/>
              <a:gd name="connsiteY46" fmla="*/ 6451999 h 8464426"/>
              <a:gd name="connsiteX47" fmla="*/ 3659655 w 10213247"/>
              <a:gd name="connsiteY47" fmla="*/ 5959629 h 8464426"/>
              <a:gd name="connsiteX48" fmla="*/ 3715926 w 10213247"/>
              <a:gd name="connsiteY48" fmla="*/ 5833020 h 8464426"/>
              <a:gd name="connsiteX49" fmla="*/ 3744062 w 10213247"/>
              <a:gd name="connsiteY49" fmla="*/ 5804885 h 8464426"/>
              <a:gd name="connsiteX50" fmla="*/ 3772197 w 10213247"/>
              <a:gd name="connsiteY50" fmla="*/ 5748614 h 8464426"/>
              <a:gd name="connsiteX51" fmla="*/ 3828468 w 10213247"/>
              <a:gd name="connsiteY51" fmla="*/ 5692343 h 8464426"/>
              <a:gd name="connsiteX52" fmla="*/ 3856603 w 10213247"/>
              <a:gd name="connsiteY52" fmla="*/ 5607937 h 8464426"/>
              <a:gd name="connsiteX53" fmla="*/ 3870671 w 10213247"/>
              <a:gd name="connsiteY53" fmla="*/ 5565734 h 8464426"/>
              <a:gd name="connsiteX54" fmla="*/ 3912874 w 10213247"/>
              <a:gd name="connsiteY54" fmla="*/ 5523531 h 8464426"/>
              <a:gd name="connsiteX55" fmla="*/ 3969145 w 10213247"/>
              <a:gd name="connsiteY55" fmla="*/ 5453193 h 8464426"/>
              <a:gd name="connsiteX56" fmla="*/ 4011348 w 10213247"/>
              <a:gd name="connsiteY56" fmla="*/ 5439125 h 8464426"/>
              <a:gd name="connsiteX57" fmla="*/ 4006805 w 10213247"/>
              <a:gd name="connsiteY57" fmla="*/ 5317058 h 8464426"/>
              <a:gd name="connsiteX58" fmla="*/ 3926942 w 10213247"/>
              <a:gd name="connsiteY58" fmla="*/ 5256245 h 8464426"/>
              <a:gd name="connsiteX59" fmla="*/ 3737932 w 10213247"/>
              <a:gd name="connsiteY59" fmla="*/ 4591888 h 8464426"/>
              <a:gd name="connsiteX60" fmla="*/ 3746309 w 10213247"/>
              <a:gd name="connsiteY60" fmla="*/ 4345020 h 8464426"/>
              <a:gd name="connsiteX61" fmla="*/ 4005877 w 10213247"/>
              <a:gd name="connsiteY61" fmla="*/ 3565386 h 8464426"/>
              <a:gd name="connsiteX62" fmla="*/ 4009980 w 10213247"/>
              <a:gd name="connsiteY62" fmla="*/ 3508456 h 8464426"/>
              <a:gd name="connsiteX63" fmla="*/ 4073969 w 10213247"/>
              <a:gd name="connsiteY63" fmla="*/ 3502766 h 8464426"/>
              <a:gd name="connsiteX64" fmla="*/ 5245348 w 10213247"/>
              <a:gd name="connsiteY64" fmla="*/ 2852477 h 8464426"/>
              <a:gd name="connsiteX65" fmla="*/ 6448942 w 10213247"/>
              <a:gd name="connsiteY65" fmla="*/ 3505720 h 8464426"/>
              <a:gd name="connsiteX66" fmla="*/ 6508168 w 10213247"/>
              <a:gd name="connsiteY66" fmla="*/ 3577866 h 8464426"/>
              <a:gd name="connsiteX67" fmla="*/ 6733690 w 10213247"/>
              <a:gd name="connsiteY67" fmla="*/ 4176354 h 8464426"/>
              <a:gd name="connsiteX68" fmla="*/ 6733032 w 10213247"/>
              <a:gd name="connsiteY68" fmla="*/ 4865378 h 8464426"/>
              <a:gd name="connsiteX69" fmla="*/ 6510194 w 10213247"/>
              <a:gd name="connsiteY69" fmla="*/ 5301183 h 8464426"/>
              <a:gd name="connsiteX70" fmla="*/ 6505653 w 10213247"/>
              <a:gd name="connsiteY70" fmla="*/ 5368786 h 8464426"/>
              <a:gd name="connsiteX71" fmla="*/ 6777212 w 10213247"/>
              <a:gd name="connsiteY71" fmla="*/ 7419543 h 8464426"/>
              <a:gd name="connsiteX72" fmla="*/ 8164443 w 10213247"/>
              <a:gd name="connsiteY72" fmla="*/ 8286856 h 8464426"/>
              <a:gd name="connsiteX73" fmla="*/ 10011805 w 10213247"/>
              <a:gd name="connsiteY73" fmla="*/ 8027385 h 8464426"/>
              <a:gd name="connsiteX74" fmla="*/ 10196834 w 10213247"/>
              <a:gd name="connsiteY74" fmla="*/ 552751 h 8464426"/>
              <a:gd name="connsiteX75" fmla="*/ 902388 w 10213247"/>
              <a:gd name="connsiteY75" fmla="*/ 557636 h 8464426"/>
              <a:gd name="connsiteX0" fmla="*/ 941893 w 10210549"/>
              <a:gd name="connsiteY0" fmla="*/ 543568 h 8464426"/>
              <a:gd name="connsiteX1" fmla="*/ 55628 w 10210549"/>
              <a:gd name="connsiteY1" fmla="*/ 1992540 h 8464426"/>
              <a:gd name="connsiteX2" fmla="*/ 97831 w 10210549"/>
              <a:gd name="connsiteY2" fmla="*/ 2935076 h 8464426"/>
              <a:gd name="connsiteX3" fmla="*/ 140034 w 10210549"/>
              <a:gd name="connsiteY3" fmla="*/ 3160159 h 8464426"/>
              <a:gd name="connsiteX4" fmla="*/ 168170 w 10210549"/>
              <a:gd name="connsiteY4" fmla="*/ 3357106 h 8464426"/>
              <a:gd name="connsiteX5" fmla="*/ 210373 w 10210549"/>
              <a:gd name="connsiteY5" fmla="*/ 3793205 h 8464426"/>
              <a:gd name="connsiteX6" fmla="*/ 224441 w 10210549"/>
              <a:gd name="connsiteY6" fmla="*/ 3863543 h 8464426"/>
              <a:gd name="connsiteX7" fmla="*/ 308847 w 10210549"/>
              <a:gd name="connsiteY7" fmla="*/ 4313709 h 8464426"/>
              <a:gd name="connsiteX8" fmla="*/ 322914 w 10210549"/>
              <a:gd name="connsiteY8" fmla="*/ 4440319 h 8464426"/>
              <a:gd name="connsiteX9" fmla="*/ 351050 w 10210549"/>
              <a:gd name="connsiteY9" fmla="*/ 4820146 h 8464426"/>
              <a:gd name="connsiteX10" fmla="*/ 322914 w 10210549"/>
              <a:gd name="connsiteY10" fmla="*/ 5298448 h 8464426"/>
              <a:gd name="connsiteX11" fmla="*/ 294779 w 10210549"/>
              <a:gd name="connsiteY11" fmla="*/ 5481328 h 8464426"/>
              <a:gd name="connsiteX12" fmla="*/ 280711 w 10210549"/>
              <a:gd name="connsiteY12" fmla="*/ 5804885 h 8464426"/>
              <a:gd name="connsiteX13" fmla="*/ 266644 w 10210549"/>
              <a:gd name="connsiteY13" fmla="*/ 5875223 h 8464426"/>
              <a:gd name="connsiteX14" fmla="*/ 252576 w 10210549"/>
              <a:gd name="connsiteY14" fmla="*/ 6114374 h 8464426"/>
              <a:gd name="connsiteX15" fmla="*/ 266644 w 10210549"/>
              <a:gd name="connsiteY15" fmla="*/ 6803691 h 8464426"/>
              <a:gd name="connsiteX16" fmla="*/ 308847 w 10210549"/>
              <a:gd name="connsiteY16" fmla="*/ 7028774 h 8464426"/>
              <a:gd name="connsiteX17" fmla="*/ 351050 w 10210549"/>
              <a:gd name="connsiteY17" fmla="*/ 7211654 h 8464426"/>
              <a:gd name="connsiteX18" fmla="*/ 393253 w 10210549"/>
              <a:gd name="connsiteY18" fmla="*/ 7324196 h 8464426"/>
              <a:gd name="connsiteX19" fmla="*/ 435456 w 10210549"/>
              <a:gd name="connsiteY19" fmla="*/ 7507076 h 8464426"/>
              <a:gd name="connsiteX20" fmla="*/ 449524 w 10210549"/>
              <a:gd name="connsiteY20" fmla="*/ 7661820 h 8464426"/>
              <a:gd name="connsiteX21" fmla="*/ 463591 w 10210549"/>
              <a:gd name="connsiteY21" fmla="*/ 7718091 h 8464426"/>
              <a:gd name="connsiteX22" fmla="*/ 562065 w 10210549"/>
              <a:gd name="connsiteY22" fmla="*/ 7929106 h 8464426"/>
              <a:gd name="connsiteX23" fmla="*/ 590201 w 10210549"/>
              <a:gd name="connsiteY23" fmla="*/ 7957242 h 8464426"/>
              <a:gd name="connsiteX24" fmla="*/ 674607 w 10210549"/>
              <a:gd name="connsiteY24" fmla="*/ 8055716 h 8464426"/>
              <a:gd name="connsiteX25" fmla="*/ 773081 w 10210549"/>
              <a:gd name="connsiteY25" fmla="*/ 8168257 h 8464426"/>
              <a:gd name="connsiteX26" fmla="*/ 871554 w 10210549"/>
              <a:gd name="connsiteY26" fmla="*/ 8210460 h 8464426"/>
              <a:gd name="connsiteX27" fmla="*/ 1026299 w 10210549"/>
              <a:gd name="connsiteY27" fmla="*/ 8294866 h 8464426"/>
              <a:gd name="connsiteX28" fmla="*/ 1195111 w 10210549"/>
              <a:gd name="connsiteY28" fmla="*/ 8351137 h 8464426"/>
              <a:gd name="connsiteX29" fmla="*/ 1321721 w 10210549"/>
              <a:gd name="connsiteY29" fmla="*/ 8393340 h 8464426"/>
              <a:gd name="connsiteX30" fmla="*/ 1743751 w 10210549"/>
              <a:gd name="connsiteY30" fmla="*/ 8421476 h 8464426"/>
              <a:gd name="connsiteX31" fmla="*/ 1800022 w 10210549"/>
              <a:gd name="connsiteY31" fmla="*/ 8449611 h 8464426"/>
              <a:gd name="connsiteX32" fmla="*/ 2644084 w 10210549"/>
              <a:gd name="connsiteY32" fmla="*/ 8435543 h 8464426"/>
              <a:gd name="connsiteX33" fmla="*/ 2756625 w 10210549"/>
              <a:gd name="connsiteY33" fmla="*/ 8421476 h 8464426"/>
              <a:gd name="connsiteX34" fmla="*/ 2911370 w 10210549"/>
              <a:gd name="connsiteY34" fmla="*/ 8407408 h 8464426"/>
              <a:gd name="connsiteX35" fmla="*/ 3178656 w 10210549"/>
              <a:gd name="connsiteY35" fmla="*/ 8252663 h 8464426"/>
              <a:gd name="connsiteX36" fmla="*/ 3263062 w 10210549"/>
              <a:gd name="connsiteY36" fmla="*/ 8168257 h 8464426"/>
              <a:gd name="connsiteX37" fmla="*/ 3333401 w 10210549"/>
              <a:gd name="connsiteY37" fmla="*/ 8069783 h 8464426"/>
              <a:gd name="connsiteX38" fmla="*/ 3417807 w 10210549"/>
              <a:gd name="connsiteY38" fmla="*/ 7957242 h 8464426"/>
              <a:gd name="connsiteX39" fmla="*/ 3445942 w 10210549"/>
              <a:gd name="connsiteY39" fmla="*/ 7872836 h 8464426"/>
              <a:gd name="connsiteX40" fmla="*/ 3516281 w 10210549"/>
              <a:gd name="connsiteY40" fmla="*/ 7718091 h 8464426"/>
              <a:gd name="connsiteX41" fmla="*/ 3600687 w 10210549"/>
              <a:gd name="connsiteY41" fmla="*/ 7408602 h 8464426"/>
              <a:gd name="connsiteX42" fmla="*/ 3614754 w 10210549"/>
              <a:gd name="connsiteY42" fmla="*/ 7253857 h 8464426"/>
              <a:gd name="connsiteX43" fmla="*/ 3642890 w 10210549"/>
              <a:gd name="connsiteY43" fmla="*/ 7042842 h 8464426"/>
              <a:gd name="connsiteX44" fmla="*/ 3628822 w 10210549"/>
              <a:gd name="connsiteY44" fmla="*/ 6930300 h 8464426"/>
              <a:gd name="connsiteX45" fmla="*/ 3600687 w 10210549"/>
              <a:gd name="connsiteY45" fmla="*/ 6451999 h 8464426"/>
              <a:gd name="connsiteX46" fmla="*/ 3656957 w 10210549"/>
              <a:gd name="connsiteY46" fmla="*/ 5959629 h 8464426"/>
              <a:gd name="connsiteX47" fmla="*/ 3713228 w 10210549"/>
              <a:gd name="connsiteY47" fmla="*/ 5833020 h 8464426"/>
              <a:gd name="connsiteX48" fmla="*/ 3741364 w 10210549"/>
              <a:gd name="connsiteY48" fmla="*/ 5804885 h 8464426"/>
              <a:gd name="connsiteX49" fmla="*/ 3769499 w 10210549"/>
              <a:gd name="connsiteY49" fmla="*/ 5748614 h 8464426"/>
              <a:gd name="connsiteX50" fmla="*/ 3825770 w 10210549"/>
              <a:gd name="connsiteY50" fmla="*/ 5692343 h 8464426"/>
              <a:gd name="connsiteX51" fmla="*/ 3853905 w 10210549"/>
              <a:gd name="connsiteY51" fmla="*/ 5607937 h 8464426"/>
              <a:gd name="connsiteX52" fmla="*/ 3867973 w 10210549"/>
              <a:gd name="connsiteY52" fmla="*/ 5565734 h 8464426"/>
              <a:gd name="connsiteX53" fmla="*/ 3910176 w 10210549"/>
              <a:gd name="connsiteY53" fmla="*/ 5523531 h 8464426"/>
              <a:gd name="connsiteX54" fmla="*/ 3966447 w 10210549"/>
              <a:gd name="connsiteY54" fmla="*/ 5453193 h 8464426"/>
              <a:gd name="connsiteX55" fmla="*/ 4008650 w 10210549"/>
              <a:gd name="connsiteY55" fmla="*/ 5439125 h 8464426"/>
              <a:gd name="connsiteX56" fmla="*/ 4004107 w 10210549"/>
              <a:gd name="connsiteY56" fmla="*/ 5317058 h 8464426"/>
              <a:gd name="connsiteX57" fmla="*/ 3924244 w 10210549"/>
              <a:gd name="connsiteY57" fmla="*/ 5256245 h 8464426"/>
              <a:gd name="connsiteX58" fmla="*/ 3735234 w 10210549"/>
              <a:gd name="connsiteY58" fmla="*/ 4591888 h 8464426"/>
              <a:gd name="connsiteX59" fmla="*/ 3743611 w 10210549"/>
              <a:gd name="connsiteY59" fmla="*/ 4345020 h 8464426"/>
              <a:gd name="connsiteX60" fmla="*/ 4003179 w 10210549"/>
              <a:gd name="connsiteY60" fmla="*/ 3565386 h 8464426"/>
              <a:gd name="connsiteX61" fmla="*/ 4007282 w 10210549"/>
              <a:gd name="connsiteY61" fmla="*/ 3508456 h 8464426"/>
              <a:gd name="connsiteX62" fmla="*/ 4071271 w 10210549"/>
              <a:gd name="connsiteY62" fmla="*/ 3502766 h 8464426"/>
              <a:gd name="connsiteX63" fmla="*/ 5242650 w 10210549"/>
              <a:gd name="connsiteY63" fmla="*/ 2852477 h 8464426"/>
              <a:gd name="connsiteX64" fmla="*/ 6446244 w 10210549"/>
              <a:gd name="connsiteY64" fmla="*/ 3505720 h 8464426"/>
              <a:gd name="connsiteX65" fmla="*/ 6505470 w 10210549"/>
              <a:gd name="connsiteY65" fmla="*/ 3577866 h 8464426"/>
              <a:gd name="connsiteX66" fmla="*/ 6730992 w 10210549"/>
              <a:gd name="connsiteY66" fmla="*/ 4176354 h 8464426"/>
              <a:gd name="connsiteX67" fmla="*/ 6730334 w 10210549"/>
              <a:gd name="connsiteY67" fmla="*/ 4865378 h 8464426"/>
              <a:gd name="connsiteX68" fmla="*/ 6507496 w 10210549"/>
              <a:gd name="connsiteY68" fmla="*/ 5301183 h 8464426"/>
              <a:gd name="connsiteX69" fmla="*/ 6502955 w 10210549"/>
              <a:gd name="connsiteY69" fmla="*/ 5368786 h 8464426"/>
              <a:gd name="connsiteX70" fmla="*/ 6774514 w 10210549"/>
              <a:gd name="connsiteY70" fmla="*/ 7419543 h 8464426"/>
              <a:gd name="connsiteX71" fmla="*/ 8161745 w 10210549"/>
              <a:gd name="connsiteY71" fmla="*/ 8286856 h 8464426"/>
              <a:gd name="connsiteX72" fmla="*/ 10009107 w 10210549"/>
              <a:gd name="connsiteY72" fmla="*/ 8027385 h 8464426"/>
              <a:gd name="connsiteX73" fmla="*/ 10194136 w 10210549"/>
              <a:gd name="connsiteY73" fmla="*/ 552751 h 8464426"/>
              <a:gd name="connsiteX74" fmla="*/ 899690 w 10210549"/>
              <a:gd name="connsiteY74" fmla="*/ 557636 h 8464426"/>
              <a:gd name="connsiteX0" fmla="*/ 932097 w 10200753"/>
              <a:gd name="connsiteY0" fmla="*/ 543568 h 8464426"/>
              <a:gd name="connsiteX1" fmla="*/ 45832 w 10200753"/>
              <a:gd name="connsiteY1" fmla="*/ 1992540 h 8464426"/>
              <a:gd name="connsiteX2" fmla="*/ 130238 w 10200753"/>
              <a:gd name="connsiteY2" fmla="*/ 3160159 h 8464426"/>
              <a:gd name="connsiteX3" fmla="*/ 158374 w 10200753"/>
              <a:gd name="connsiteY3" fmla="*/ 3357106 h 8464426"/>
              <a:gd name="connsiteX4" fmla="*/ 200577 w 10200753"/>
              <a:gd name="connsiteY4" fmla="*/ 3793205 h 8464426"/>
              <a:gd name="connsiteX5" fmla="*/ 214645 w 10200753"/>
              <a:gd name="connsiteY5" fmla="*/ 3863543 h 8464426"/>
              <a:gd name="connsiteX6" fmla="*/ 299051 w 10200753"/>
              <a:gd name="connsiteY6" fmla="*/ 4313709 h 8464426"/>
              <a:gd name="connsiteX7" fmla="*/ 313118 w 10200753"/>
              <a:gd name="connsiteY7" fmla="*/ 4440319 h 8464426"/>
              <a:gd name="connsiteX8" fmla="*/ 341254 w 10200753"/>
              <a:gd name="connsiteY8" fmla="*/ 4820146 h 8464426"/>
              <a:gd name="connsiteX9" fmla="*/ 313118 w 10200753"/>
              <a:gd name="connsiteY9" fmla="*/ 5298448 h 8464426"/>
              <a:gd name="connsiteX10" fmla="*/ 284983 w 10200753"/>
              <a:gd name="connsiteY10" fmla="*/ 5481328 h 8464426"/>
              <a:gd name="connsiteX11" fmla="*/ 270915 w 10200753"/>
              <a:gd name="connsiteY11" fmla="*/ 5804885 h 8464426"/>
              <a:gd name="connsiteX12" fmla="*/ 256848 w 10200753"/>
              <a:gd name="connsiteY12" fmla="*/ 5875223 h 8464426"/>
              <a:gd name="connsiteX13" fmla="*/ 242780 w 10200753"/>
              <a:gd name="connsiteY13" fmla="*/ 6114374 h 8464426"/>
              <a:gd name="connsiteX14" fmla="*/ 256848 w 10200753"/>
              <a:gd name="connsiteY14" fmla="*/ 6803691 h 8464426"/>
              <a:gd name="connsiteX15" fmla="*/ 299051 w 10200753"/>
              <a:gd name="connsiteY15" fmla="*/ 7028774 h 8464426"/>
              <a:gd name="connsiteX16" fmla="*/ 341254 w 10200753"/>
              <a:gd name="connsiteY16" fmla="*/ 7211654 h 8464426"/>
              <a:gd name="connsiteX17" fmla="*/ 383457 w 10200753"/>
              <a:gd name="connsiteY17" fmla="*/ 7324196 h 8464426"/>
              <a:gd name="connsiteX18" fmla="*/ 425660 w 10200753"/>
              <a:gd name="connsiteY18" fmla="*/ 7507076 h 8464426"/>
              <a:gd name="connsiteX19" fmla="*/ 439728 w 10200753"/>
              <a:gd name="connsiteY19" fmla="*/ 7661820 h 8464426"/>
              <a:gd name="connsiteX20" fmla="*/ 453795 w 10200753"/>
              <a:gd name="connsiteY20" fmla="*/ 7718091 h 8464426"/>
              <a:gd name="connsiteX21" fmla="*/ 552269 w 10200753"/>
              <a:gd name="connsiteY21" fmla="*/ 7929106 h 8464426"/>
              <a:gd name="connsiteX22" fmla="*/ 580405 w 10200753"/>
              <a:gd name="connsiteY22" fmla="*/ 7957242 h 8464426"/>
              <a:gd name="connsiteX23" fmla="*/ 664811 w 10200753"/>
              <a:gd name="connsiteY23" fmla="*/ 8055716 h 8464426"/>
              <a:gd name="connsiteX24" fmla="*/ 763285 w 10200753"/>
              <a:gd name="connsiteY24" fmla="*/ 8168257 h 8464426"/>
              <a:gd name="connsiteX25" fmla="*/ 861758 w 10200753"/>
              <a:gd name="connsiteY25" fmla="*/ 8210460 h 8464426"/>
              <a:gd name="connsiteX26" fmla="*/ 1016503 w 10200753"/>
              <a:gd name="connsiteY26" fmla="*/ 8294866 h 8464426"/>
              <a:gd name="connsiteX27" fmla="*/ 1185315 w 10200753"/>
              <a:gd name="connsiteY27" fmla="*/ 8351137 h 8464426"/>
              <a:gd name="connsiteX28" fmla="*/ 1311925 w 10200753"/>
              <a:gd name="connsiteY28" fmla="*/ 8393340 h 8464426"/>
              <a:gd name="connsiteX29" fmla="*/ 1733955 w 10200753"/>
              <a:gd name="connsiteY29" fmla="*/ 8421476 h 8464426"/>
              <a:gd name="connsiteX30" fmla="*/ 1790226 w 10200753"/>
              <a:gd name="connsiteY30" fmla="*/ 8449611 h 8464426"/>
              <a:gd name="connsiteX31" fmla="*/ 2634288 w 10200753"/>
              <a:gd name="connsiteY31" fmla="*/ 8435543 h 8464426"/>
              <a:gd name="connsiteX32" fmla="*/ 2746829 w 10200753"/>
              <a:gd name="connsiteY32" fmla="*/ 8421476 h 8464426"/>
              <a:gd name="connsiteX33" fmla="*/ 2901574 w 10200753"/>
              <a:gd name="connsiteY33" fmla="*/ 8407408 h 8464426"/>
              <a:gd name="connsiteX34" fmla="*/ 3168860 w 10200753"/>
              <a:gd name="connsiteY34" fmla="*/ 8252663 h 8464426"/>
              <a:gd name="connsiteX35" fmla="*/ 3253266 w 10200753"/>
              <a:gd name="connsiteY35" fmla="*/ 8168257 h 8464426"/>
              <a:gd name="connsiteX36" fmla="*/ 3323605 w 10200753"/>
              <a:gd name="connsiteY36" fmla="*/ 8069783 h 8464426"/>
              <a:gd name="connsiteX37" fmla="*/ 3408011 w 10200753"/>
              <a:gd name="connsiteY37" fmla="*/ 7957242 h 8464426"/>
              <a:gd name="connsiteX38" fmla="*/ 3436146 w 10200753"/>
              <a:gd name="connsiteY38" fmla="*/ 7872836 h 8464426"/>
              <a:gd name="connsiteX39" fmla="*/ 3506485 w 10200753"/>
              <a:gd name="connsiteY39" fmla="*/ 7718091 h 8464426"/>
              <a:gd name="connsiteX40" fmla="*/ 3590891 w 10200753"/>
              <a:gd name="connsiteY40" fmla="*/ 7408602 h 8464426"/>
              <a:gd name="connsiteX41" fmla="*/ 3604958 w 10200753"/>
              <a:gd name="connsiteY41" fmla="*/ 7253857 h 8464426"/>
              <a:gd name="connsiteX42" fmla="*/ 3633094 w 10200753"/>
              <a:gd name="connsiteY42" fmla="*/ 7042842 h 8464426"/>
              <a:gd name="connsiteX43" fmla="*/ 3619026 w 10200753"/>
              <a:gd name="connsiteY43" fmla="*/ 6930300 h 8464426"/>
              <a:gd name="connsiteX44" fmla="*/ 3590891 w 10200753"/>
              <a:gd name="connsiteY44" fmla="*/ 6451999 h 8464426"/>
              <a:gd name="connsiteX45" fmla="*/ 3647161 w 10200753"/>
              <a:gd name="connsiteY45" fmla="*/ 5959629 h 8464426"/>
              <a:gd name="connsiteX46" fmla="*/ 3703432 w 10200753"/>
              <a:gd name="connsiteY46" fmla="*/ 5833020 h 8464426"/>
              <a:gd name="connsiteX47" fmla="*/ 3731568 w 10200753"/>
              <a:gd name="connsiteY47" fmla="*/ 5804885 h 8464426"/>
              <a:gd name="connsiteX48" fmla="*/ 3759703 w 10200753"/>
              <a:gd name="connsiteY48" fmla="*/ 5748614 h 8464426"/>
              <a:gd name="connsiteX49" fmla="*/ 3815974 w 10200753"/>
              <a:gd name="connsiteY49" fmla="*/ 5692343 h 8464426"/>
              <a:gd name="connsiteX50" fmla="*/ 3844109 w 10200753"/>
              <a:gd name="connsiteY50" fmla="*/ 5607937 h 8464426"/>
              <a:gd name="connsiteX51" fmla="*/ 3858177 w 10200753"/>
              <a:gd name="connsiteY51" fmla="*/ 5565734 h 8464426"/>
              <a:gd name="connsiteX52" fmla="*/ 3900380 w 10200753"/>
              <a:gd name="connsiteY52" fmla="*/ 5523531 h 8464426"/>
              <a:gd name="connsiteX53" fmla="*/ 3956651 w 10200753"/>
              <a:gd name="connsiteY53" fmla="*/ 5453193 h 8464426"/>
              <a:gd name="connsiteX54" fmla="*/ 3998854 w 10200753"/>
              <a:gd name="connsiteY54" fmla="*/ 5439125 h 8464426"/>
              <a:gd name="connsiteX55" fmla="*/ 3994311 w 10200753"/>
              <a:gd name="connsiteY55" fmla="*/ 5317058 h 8464426"/>
              <a:gd name="connsiteX56" fmla="*/ 3914448 w 10200753"/>
              <a:gd name="connsiteY56" fmla="*/ 5256245 h 8464426"/>
              <a:gd name="connsiteX57" fmla="*/ 3725438 w 10200753"/>
              <a:gd name="connsiteY57" fmla="*/ 4591888 h 8464426"/>
              <a:gd name="connsiteX58" fmla="*/ 3733815 w 10200753"/>
              <a:gd name="connsiteY58" fmla="*/ 4345020 h 8464426"/>
              <a:gd name="connsiteX59" fmla="*/ 3993383 w 10200753"/>
              <a:gd name="connsiteY59" fmla="*/ 3565386 h 8464426"/>
              <a:gd name="connsiteX60" fmla="*/ 3997486 w 10200753"/>
              <a:gd name="connsiteY60" fmla="*/ 3508456 h 8464426"/>
              <a:gd name="connsiteX61" fmla="*/ 4061475 w 10200753"/>
              <a:gd name="connsiteY61" fmla="*/ 3502766 h 8464426"/>
              <a:gd name="connsiteX62" fmla="*/ 5232854 w 10200753"/>
              <a:gd name="connsiteY62" fmla="*/ 2852477 h 8464426"/>
              <a:gd name="connsiteX63" fmla="*/ 6436448 w 10200753"/>
              <a:gd name="connsiteY63" fmla="*/ 3505720 h 8464426"/>
              <a:gd name="connsiteX64" fmla="*/ 6495674 w 10200753"/>
              <a:gd name="connsiteY64" fmla="*/ 3577866 h 8464426"/>
              <a:gd name="connsiteX65" fmla="*/ 6721196 w 10200753"/>
              <a:gd name="connsiteY65" fmla="*/ 4176354 h 8464426"/>
              <a:gd name="connsiteX66" fmla="*/ 6720538 w 10200753"/>
              <a:gd name="connsiteY66" fmla="*/ 4865378 h 8464426"/>
              <a:gd name="connsiteX67" fmla="*/ 6497700 w 10200753"/>
              <a:gd name="connsiteY67" fmla="*/ 5301183 h 8464426"/>
              <a:gd name="connsiteX68" fmla="*/ 6493159 w 10200753"/>
              <a:gd name="connsiteY68" fmla="*/ 5368786 h 8464426"/>
              <a:gd name="connsiteX69" fmla="*/ 6764718 w 10200753"/>
              <a:gd name="connsiteY69" fmla="*/ 7419543 h 8464426"/>
              <a:gd name="connsiteX70" fmla="*/ 8151949 w 10200753"/>
              <a:gd name="connsiteY70" fmla="*/ 8286856 h 8464426"/>
              <a:gd name="connsiteX71" fmla="*/ 9999311 w 10200753"/>
              <a:gd name="connsiteY71" fmla="*/ 8027385 h 8464426"/>
              <a:gd name="connsiteX72" fmla="*/ 10184340 w 10200753"/>
              <a:gd name="connsiteY72" fmla="*/ 552751 h 8464426"/>
              <a:gd name="connsiteX73" fmla="*/ 889894 w 10200753"/>
              <a:gd name="connsiteY73" fmla="*/ 557636 h 8464426"/>
              <a:gd name="connsiteX0" fmla="*/ 927056 w 10195712"/>
              <a:gd name="connsiteY0" fmla="*/ 543568 h 8464426"/>
              <a:gd name="connsiteX1" fmla="*/ 40791 w 10195712"/>
              <a:gd name="connsiteY1" fmla="*/ 1992540 h 8464426"/>
              <a:gd name="connsiteX2" fmla="*/ 153333 w 10195712"/>
              <a:gd name="connsiteY2" fmla="*/ 3357106 h 8464426"/>
              <a:gd name="connsiteX3" fmla="*/ 195536 w 10195712"/>
              <a:gd name="connsiteY3" fmla="*/ 3793205 h 8464426"/>
              <a:gd name="connsiteX4" fmla="*/ 209604 w 10195712"/>
              <a:gd name="connsiteY4" fmla="*/ 3863543 h 8464426"/>
              <a:gd name="connsiteX5" fmla="*/ 294010 w 10195712"/>
              <a:gd name="connsiteY5" fmla="*/ 4313709 h 8464426"/>
              <a:gd name="connsiteX6" fmla="*/ 308077 w 10195712"/>
              <a:gd name="connsiteY6" fmla="*/ 4440319 h 8464426"/>
              <a:gd name="connsiteX7" fmla="*/ 336213 w 10195712"/>
              <a:gd name="connsiteY7" fmla="*/ 4820146 h 8464426"/>
              <a:gd name="connsiteX8" fmla="*/ 308077 w 10195712"/>
              <a:gd name="connsiteY8" fmla="*/ 5298448 h 8464426"/>
              <a:gd name="connsiteX9" fmla="*/ 279942 w 10195712"/>
              <a:gd name="connsiteY9" fmla="*/ 5481328 h 8464426"/>
              <a:gd name="connsiteX10" fmla="*/ 265874 w 10195712"/>
              <a:gd name="connsiteY10" fmla="*/ 5804885 h 8464426"/>
              <a:gd name="connsiteX11" fmla="*/ 251807 w 10195712"/>
              <a:gd name="connsiteY11" fmla="*/ 5875223 h 8464426"/>
              <a:gd name="connsiteX12" fmla="*/ 237739 w 10195712"/>
              <a:gd name="connsiteY12" fmla="*/ 6114374 h 8464426"/>
              <a:gd name="connsiteX13" fmla="*/ 251807 w 10195712"/>
              <a:gd name="connsiteY13" fmla="*/ 6803691 h 8464426"/>
              <a:gd name="connsiteX14" fmla="*/ 294010 w 10195712"/>
              <a:gd name="connsiteY14" fmla="*/ 7028774 h 8464426"/>
              <a:gd name="connsiteX15" fmla="*/ 336213 w 10195712"/>
              <a:gd name="connsiteY15" fmla="*/ 7211654 h 8464426"/>
              <a:gd name="connsiteX16" fmla="*/ 378416 w 10195712"/>
              <a:gd name="connsiteY16" fmla="*/ 7324196 h 8464426"/>
              <a:gd name="connsiteX17" fmla="*/ 420619 w 10195712"/>
              <a:gd name="connsiteY17" fmla="*/ 7507076 h 8464426"/>
              <a:gd name="connsiteX18" fmla="*/ 434687 w 10195712"/>
              <a:gd name="connsiteY18" fmla="*/ 7661820 h 8464426"/>
              <a:gd name="connsiteX19" fmla="*/ 448754 w 10195712"/>
              <a:gd name="connsiteY19" fmla="*/ 7718091 h 8464426"/>
              <a:gd name="connsiteX20" fmla="*/ 547228 w 10195712"/>
              <a:gd name="connsiteY20" fmla="*/ 7929106 h 8464426"/>
              <a:gd name="connsiteX21" fmla="*/ 575364 w 10195712"/>
              <a:gd name="connsiteY21" fmla="*/ 7957242 h 8464426"/>
              <a:gd name="connsiteX22" fmla="*/ 659770 w 10195712"/>
              <a:gd name="connsiteY22" fmla="*/ 8055716 h 8464426"/>
              <a:gd name="connsiteX23" fmla="*/ 758244 w 10195712"/>
              <a:gd name="connsiteY23" fmla="*/ 8168257 h 8464426"/>
              <a:gd name="connsiteX24" fmla="*/ 856717 w 10195712"/>
              <a:gd name="connsiteY24" fmla="*/ 8210460 h 8464426"/>
              <a:gd name="connsiteX25" fmla="*/ 1011462 w 10195712"/>
              <a:gd name="connsiteY25" fmla="*/ 8294866 h 8464426"/>
              <a:gd name="connsiteX26" fmla="*/ 1180274 w 10195712"/>
              <a:gd name="connsiteY26" fmla="*/ 8351137 h 8464426"/>
              <a:gd name="connsiteX27" fmla="*/ 1306884 w 10195712"/>
              <a:gd name="connsiteY27" fmla="*/ 8393340 h 8464426"/>
              <a:gd name="connsiteX28" fmla="*/ 1728914 w 10195712"/>
              <a:gd name="connsiteY28" fmla="*/ 8421476 h 8464426"/>
              <a:gd name="connsiteX29" fmla="*/ 1785185 w 10195712"/>
              <a:gd name="connsiteY29" fmla="*/ 8449611 h 8464426"/>
              <a:gd name="connsiteX30" fmla="*/ 2629247 w 10195712"/>
              <a:gd name="connsiteY30" fmla="*/ 8435543 h 8464426"/>
              <a:gd name="connsiteX31" fmla="*/ 2741788 w 10195712"/>
              <a:gd name="connsiteY31" fmla="*/ 8421476 h 8464426"/>
              <a:gd name="connsiteX32" fmla="*/ 2896533 w 10195712"/>
              <a:gd name="connsiteY32" fmla="*/ 8407408 h 8464426"/>
              <a:gd name="connsiteX33" fmla="*/ 3163819 w 10195712"/>
              <a:gd name="connsiteY33" fmla="*/ 8252663 h 8464426"/>
              <a:gd name="connsiteX34" fmla="*/ 3248225 w 10195712"/>
              <a:gd name="connsiteY34" fmla="*/ 8168257 h 8464426"/>
              <a:gd name="connsiteX35" fmla="*/ 3318564 w 10195712"/>
              <a:gd name="connsiteY35" fmla="*/ 8069783 h 8464426"/>
              <a:gd name="connsiteX36" fmla="*/ 3402970 w 10195712"/>
              <a:gd name="connsiteY36" fmla="*/ 7957242 h 8464426"/>
              <a:gd name="connsiteX37" fmla="*/ 3431105 w 10195712"/>
              <a:gd name="connsiteY37" fmla="*/ 7872836 h 8464426"/>
              <a:gd name="connsiteX38" fmla="*/ 3501444 w 10195712"/>
              <a:gd name="connsiteY38" fmla="*/ 7718091 h 8464426"/>
              <a:gd name="connsiteX39" fmla="*/ 3585850 w 10195712"/>
              <a:gd name="connsiteY39" fmla="*/ 7408602 h 8464426"/>
              <a:gd name="connsiteX40" fmla="*/ 3599917 w 10195712"/>
              <a:gd name="connsiteY40" fmla="*/ 7253857 h 8464426"/>
              <a:gd name="connsiteX41" fmla="*/ 3628053 w 10195712"/>
              <a:gd name="connsiteY41" fmla="*/ 7042842 h 8464426"/>
              <a:gd name="connsiteX42" fmla="*/ 3613985 w 10195712"/>
              <a:gd name="connsiteY42" fmla="*/ 6930300 h 8464426"/>
              <a:gd name="connsiteX43" fmla="*/ 3585850 w 10195712"/>
              <a:gd name="connsiteY43" fmla="*/ 6451999 h 8464426"/>
              <a:gd name="connsiteX44" fmla="*/ 3642120 w 10195712"/>
              <a:gd name="connsiteY44" fmla="*/ 5959629 h 8464426"/>
              <a:gd name="connsiteX45" fmla="*/ 3698391 w 10195712"/>
              <a:gd name="connsiteY45" fmla="*/ 5833020 h 8464426"/>
              <a:gd name="connsiteX46" fmla="*/ 3726527 w 10195712"/>
              <a:gd name="connsiteY46" fmla="*/ 5804885 h 8464426"/>
              <a:gd name="connsiteX47" fmla="*/ 3754662 w 10195712"/>
              <a:gd name="connsiteY47" fmla="*/ 5748614 h 8464426"/>
              <a:gd name="connsiteX48" fmla="*/ 3810933 w 10195712"/>
              <a:gd name="connsiteY48" fmla="*/ 5692343 h 8464426"/>
              <a:gd name="connsiteX49" fmla="*/ 3839068 w 10195712"/>
              <a:gd name="connsiteY49" fmla="*/ 5607937 h 8464426"/>
              <a:gd name="connsiteX50" fmla="*/ 3853136 w 10195712"/>
              <a:gd name="connsiteY50" fmla="*/ 5565734 h 8464426"/>
              <a:gd name="connsiteX51" fmla="*/ 3895339 w 10195712"/>
              <a:gd name="connsiteY51" fmla="*/ 5523531 h 8464426"/>
              <a:gd name="connsiteX52" fmla="*/ 3951610 w 10195712"/>
              <a:gd name="connsiteY52" fmla="*/ 5453193 h 8464426"/>
              <a:gd name="connsiteX53" fmla="*/ 3993813 w 10195712"/>
              <a:gd name="connsiteY53" fmla="*/ 5439125 h 8464426"/>
              <a:gd name="connsiteX54" fmla="*/ 3989270 w 10195712"/>
              <a:gd name="connsiteY54" fmla="*/ 5317058 h 8464426"/>
              <a:gd name="connsiteX55" fmla="*/ 3909407 w 10195712"/>
              <a:gd name="connsiteY55" fmla="*/ 5256245 h 8464426"/>
              <a:gd name="connsiteX56" fmla="*/ 3720397 w 10195712"/>
              <a:gd name="connsiteY56" fmla="*/ 4591888 h 8464426"/>
              <a:gd name="connsiteX57" fmla="*/ 3728774 w 10195712"/>
              <a:gd name="connsiteY57" fmla="*/ 4345020 h 8464426"/>
              <a:gd name="connsiteX58" fmla="*/ 3988342 w 10195712"/>
              <a:gd name="connsiteY58" fmla="*/ 3565386 h 8464426"/>
              <a:gd name="connsiteX59" fmla="*/ 3992445 w 10195712"/>
              <a:gd name="connsiteY59" fmla="*/ 3508456 h 8464426"/>
              <a:gd name="connsiteX60" fmla="*/ 4056434 w 10195712"/>
              <a:gd name="connsiteY60" fmla="*/ 3502766 h 8464426"/>
              <a:gd name="connsiteX61" fmla="*/ 5227813 w 10195712"/>
              <a:gd name="connsiteY61" fmla="*/ 2852477 h 8464426"/>
              <a:gd name="connsiteX62" fmla="*/ 6431407 w 10195712"/>
              <a:gd name="connsiteY62" fmla="*/ 3505720 h 8464426"/>
              <a:gd name="connsiteX63" fmla="*/ 6490633 w 10195712"/>
              <a:gd name="connsiteY63" fmla="*/ 3577866 h 8464426"/>
              <a:gd name="connsiteX64" fmla="*/ 6716155 w 10195712"/>
              <a:gd name="connsiteY64" fmla="*/ 4176354 h 8464426"/>
              <a:gd name="connsiteX65" fmla="*/ 6715497 w 10195712"/>
              <a:gd name="connsiteY65" fmla="*/ 4865378 h 8464426"/>
              <a:gd name="connsiteX66" fmla="*/ 6492659 w 10195712"/>
              <a:gd name="connsiteY66" fmla="*/ 5301183 h 8464426"/>
              <a:gd name="connsiteX67" fmla="*/ 6488118 w 10195712"/>
              <a:gd name="connsiteY67" fmla="*/ 5368786 h 8464426"/>
              <a:gd name="connsiteX68" fmla="*/ 6759677 w 10195712"/>
              <a:gd name="connsiteY68" fmla="*/ 7419543 h 8464426"/>
              <a:gd name="connsiteX69" fmla="*/ 8146908 w 10195712"/>
              <a:gd name="connsiteY69" fmla="*/ 8286856 h 8464426"/>
              <a:gd name="connsiteX70" fmla="*/ 9994270 w 10195712"/>
              <a:gd name="connsiteY70" fmla="*/ 8027385 h 8464426"/>
              <a:gd name="connsiteX71" fmla="*/ 10179299 w 10195712"/>
              <a:gd name="connsiteY71" fmla="*/ 552751 h 8464426"/>
              <a:gd name="connsiteX72" fmla="*/ 884853 w 10195712"/>
              <a:gd name="connsiteY72" fmla="*/ 557636 h 8464426"/>
              <a:gd name="connsiteX0" fmla="*/ 919711 w 10188367"/>
              <a:gd name="connsiteY0" fmla="*/ 543568 h 8464426"/>
              <a:gd name="connsiteX1" fmla="*/ 33446 w 10188367"/>
              <a:gd name="connsiteY1" fmla="*/ 1992540 h 8464426"/>
              <a:gd name="connsiteX2" fmla="*/ 188191 w 10188367"/>
              <a:gd name="connsiteY2" fmla="*/ 3793205 h 8464426"/>
              <a:gd name="connsiteX3" fmla="*/ 202259 w 10188367"/>
              <a:gd name="connsiteY3" fmla="*/ 3863543 h 8464426"/>
              <a:gd name="connsiteX4" fmla="*/ 286665 w 10188367"/>
              <a:gd name="connsiteY4" fmla="*/ 4313709 h 8464426"/>
              <a:gd name="connsiteX5" fmla="*/ 300732 w 10188367"/>
              <a:gd name="connsiteY5" fmla="*/ 4440319 h 8464426"/>
              <a:gd name="connsiteX6" fmla="*/ 328868 w 10188367"/>
              <a:gd name="connsiteY6" fmla="*/ 4820146 h 8464426"/>
              <a:gd name="connsiteX7" fmla="*/ 300732 w 10188367"/>
              <a:gd name="connsiteY7" fmla="*/ 5298448 h 8464426"/>
              <a:gd name="connsiteX8" fmla="*/ 272597 w 10188367"/>
              <a:gd name="connsiteY8" fmla="*/ 5481328 h 8464426"/>
              <a:gd name="connsiteX9" fmla="*/ 258529 w 10188367"/>
              <a:gd name="connsiteY9" fmla="*/ 5804885 h 8464426"/>
              <a:gd name="connsiteX10" fmla="*/ 244462 w 10188367"/>
              <a:gd name="connsiteY10" fmla="*/ 5875223 h 8464426"/>
              <a:gd name="connsiteX11" fmla="*/ 230394 w 10188367"/>
              <a:gd name="connsiteY11" fmla="*/ 6114374 h 8464426"/>
              <a:gd name="connsiteX12" fmla="*/ 244462 w 10188367"/>
              <a:gd name="connsiteY12" fmla="*/ 6803691 h 8464426"/>
              <a:gd name="connsiteX13" fmla="*/ 286665 w 10188367"/>
              <a:gd name="connsiteY13" fmla="*/ 7028774 h 8464426"/>
              <a:gd name="connsiteX14" fmla="*/ 328868 w 10188367"/>
              <a:gd name="connsiteY14" fmla="*/ 7211654 h 8464426"/>
              <a:gd name="connsiteX15" fmla="*/ 371071 w 10188367"/>
              <a:gd name="connsiteY15" fmla="*/ 7324196 h 8464426"/>
              <a:gd name="connsiteX16" fmla="*/ 413274 w 10188367"/>
              <a:gd name="connsiteY16" fmla="*/ 7507076 h 8464426"/>
              <a:gd name="connsiteX17" fmla="*/ 427342 w 10188367"/>
              <a:gd name="connsiteY17" fmla="*/ 7661820 h 8464426"/>
              <a:gd name="connsiteX18" fmla="*/ 441409 w 10188367"/>
              <a:gd name="connsiteY18" fmla="*/ 7718091 h 8464426"/>
              <a:gd name="connsiteX19" fmla="*/ 539883 w 10188367"/>
              <a:gd name="connsiteY19" fmla="*/ 7929106 h 8464426"/>
              <a:gd name="connsiteX20" fmla="*/ 568019 w 10188367"/>
              <a:gd name="connsiteY20" fmla="*/ 7957242 h 8464426"/>
              <a:gd name="connsiteX21" fmla="*/ 652425 w 10188367"/>
              <a:gd name="connsiteY21" fmla="*/ 8055716 h 8464426"/>
              <a:gd name="connsiteX22" fmla="*/ 750899 w 10188367"/>
              <a:gd name="connsiteY22" fmla="*/ 8168257 h 8464426"/>
              <a:gd name="connsiteX23" fmla="*/ 849372 w 10188367"/>
              <a:gd name="connsiteY23" fmla="*/ 8210460 h 8464426"/>
              <a:gd name="connsiteX24" fmla="*/ 1004117 w 10188367"/>
              <a:gd name="connsiteY24" fmla="*/ 8294866 h 8464426"/>
              <a:gd name="connsiteX25" fmla="*/ 1172929 w 10188367"/>
              <a:gd name="connsiteY25" fmla="*/ 8351137 h 8464426"/>
              <a:gd name="connsiteX26" fmla="*/ 1299539 w 10188367"/>
              <a:gd name="connsiteY26" fmla="*/ 8393340 h 8464426"/>
              <a:gd name="connsiteX27" fmla="*/ 1721569 w 10188367"/>
              <a:gd name="connsiteY27" fmla="*/ 8421476 h 8464426"/>
              <a:gd name="connsiteX28" fmla="*/ 1777840 w 10188367"/>
              <a:gd name="connsiteY28" fmla="*/ 8449611 h 8464426"/>
              <a:gd name="connsiteX29" fmla="*/ 2621902 w 10188367"/>
              <a:gd name="connsiteY29" fmla="*/ 8435543 h 8464426"/>
              <a:gd name="connsiteX30" fmla="*/ 2734443 w 10188367"/>
              <a:gd name="connsiteY30" fmla="*/ 8421476 h 8464426"/>
              <a:gd name="connsiteX31" fmla="*/ 2889188 w 10188367"/>
              <a:gd name="connsiteY31" fmla="*/ 8407408 h 8464426"/>
              <a:gd name="connsiteX32" fmla="*/ 3156474 w 10188367"/>
              <a:gd name="connsiteY32" fmla="*/ 8252663 h 8464426"/>
              <a:gd name="connsiteX33" fmla="*/ 3240880 w 10188367"/>
              <a:gd name="connsiteY33" fmla="*/ 8168257 h 8464426"/>
              <a:gd name="connsiteX34" fmla="*/ 3311219 w 10188367"/>
              <a:gd name="connsiteY34" fmla="*/ 8069783 h 8464426"/>
              <a:gd name="connsiteX35" fmla="*/ 3395625 w 10188367"/>
              <a:gd name="connsiteY35" fmla="*/ 7957242 h 8464426"/>
              <a:gd name="connsiteX36" fmla="*/ 3423760 w 10188367"/>
              <a:gd name="connsiteY36" fmla="*/ 7872836 h 8464426"/>
              <a:gd name="connsiteX37" fmla="*/ 3494099 w 10188367"/>
              <a:gd name="connsiteY37" fmla="*/ 7718091 h 8464426"/>
              <a:gd name="connsiteX38" fmla="*/ 3578505 w 10188367"/>
              <a:gd name="connsiteY38" fmla="*/ 7408602 h 8464426"/>
              <a:gd name="connsiteX39" fmla="*/ 3592572 w 10188367"/>
              <a:gd name="connsiteY39" fmla="*/ 7253857 h 8464426"/>
              <a:gd name="connsiteX40" fmla="*/ 3620708 w 10188367"/>
              <a:gd name="connsiteY40" fmla="*/ 7042842 h 8464426"/>
              <a:gd name="connsiteX41" fmla="*/ 3606640 w 10188367"/>
              <a:gd name="connsiteY41" fmla="*/ 6930300 h 8464426"/>
              <a:gd name="connsiteX42" fmla="*/ 3578505 w 10188367"/>
              <a:gd name="connsiteY42" fmla="*/ 6451999 h 8464426"/>
              <a:gd name="connsiteX43" fmla="*/ 3634775 w 10188367"/>
              <a:gd name="connsiteY43" fmla="*/ 5959629 h 8464426"/>
              <a:gd name="connsiteX44" fmla="*/ 3691046 w 10188367"/>
              <a:gd name="connsiteY44" fmla="*/ 5833020 h 8464426"/>
              <a:gd name="connsiteX45" fmla="*/ 3719182 w 10188367"/>
              <a:gd name="connsiteY45" fmla="*/ 5804885 h 8464426"/>
              <a:gd name="connsiteX46" fmla="*/ 3747317 w 10188367"/>
              <a:gd name="connsiteY46" fmla="*/ 5748614 h 8464426"/>
              <a:gd name="connsiteX47" fmla="*/ 3803588 w 10188367"/>
              <a:gd name="connsiteY47" fmla="*/ 5692343 h 8464426"/>
              <a:gd name="connsiteX48" fmla="*/ 3831723 w 10188367"/>
              <a:gd name="connsiteY48" fmla="*/ 5607937 h 8464426"/>
              <a:gd name="connsiteX49" fmla="*/ 3845791 w 10188367"/>
              <a:gd name="connsiteY49" fmla="*/ 5565734 h 8464426"/>
              <a:gd name="connsiteX50" fmla="*/ 3887994 w 10188367"/>
              <a:gd name="connsiteY50" fmla="*/ 5523531 h 8464426"/>
              <a:gd name="connsiteX51" fmla="*/ 3944265 w 10188367"/>
              <a:gd name="connsiteY51" fmla="*/ 5453193 h 8464426"/>
              <a:gd name="connsiteX52" fmla="*/ 3986468 w 10188367"/>
              <a:gd name="connsiteY52" fmla="*/ 5439125 h 8464426"/>
              <a:gd name="connsiteX53" fmla="*/ 3981925 w 10188367"/>
              <a:gd name="connsiteY53" fmla="*/ 5317058 h 8464426"/>
              <a:gd name="connsiteX54" fmla="*/ 3902062 w 10188367"/>
              <a:gd name="connsiteY54" fmla="*/ 5256245 h 8464426"/>
              <a:gd name="connsiteX55" fmla="*/ 3713052 w 10188367"/>
              <a:gd name="connsiteY55" fmla="*/ 4591888 h 8464426"/>
              <a:gd name="connsiteX56" fmla="*/ 3721429 w 10188367"/>
              <a:gd name="connsiteY56" fmla="*/ 4345020 h 8464426"/>
              <a:gd name="connsiteX57" fmla="*/ 3980997 w 10188367"/>
              <a:gd name="connsiteY57" fmla="*/ 3565386 h 8464426"/>
              <a:gd name="connsiteX58" fmla="*/ 3985100 w 10188367"/>
              <a:gd name="connsiteY58" fmla="*/ 3508456 h 8464426"/>
              <a:gd name="connsiteX59" fmla="*/ 4049089 w 10188367"/>
              <a:gd name="connsiteY59" fmla="*/ 3502766 h 8464426"/>
              <a:gd name="connsiteX60" fmla="*/ 5220468 w 10188367"/>
              <a:gd name="connsiteY60" fmla="*/ 2852477 h 8464426"/>
              <a:gd name="connsiteX61" fmla="*/ 6424062 w 10188367"/>
              <a:gd name="connsiteY61" fmla="*/ 3505720 h 8464426"/>
              <a:gd name="connsiteX62" fmla="*/ 6483288 w 10188367"/>
              <a:gd name="connsiteY62" fmla="*/ 3577866 h 8464426"/>
              <a:gd name="connsiteX63" fmla="*/ 6708810 w 10188367"/>
              <a:gd name="connsiteY63" fmla="*/ 4176354 h 8464426"/>
              <a:gd name="connsiteX64" fmla="*/ 6708152 w 10188367"/>
              <a:gd name="connsiteY64" fmla="*/ 4865378 h 8464426"/>
              <a:gd name="connsiteX65" fmla="*/ 6485314 w 10188367"/>
              <a:gd name="connsiteY65" fmla="*/ 5301183 h 8464426"/>
              <a:gd name="connsiteX66" fmla="*/ 6480773 w 10188367"/>
              <a:gd name="connsiteY66" fmla="*/ 5368786 h 8464426"/>
              <a:gd name="connsiteX67" fmla="*/ 6752332 w 10188367"/>
              <a:gd name="connsiteY67" fmla="*/ 7419543 h 8464426"/>
              <a:gd name="connsiteX68" fmla="*/ 8139563 w 10188367"/>
              <a:gd name="connsiteY68" fmla="*/ 8286856 h 8464426"/>
              <a:gd name="connsiteX69" fmla="*/ 9986925 w 10188367"/>
              <a:gd name="connsiteY69" fmla="*/ 8027385 h 8464426"/>
              <a:gd name="connsiteX70" fmla="*/ 10171954 w 10188367"/>
              <a:gd name="connsiteY70" fmla="*/ 552751 h 8464426"/>
              <a:gd name="connsiteX71" fmla="*/ 877508 w 10188367"/>
              <a:gd name="connsiteY71" fmla="*/ 557636 h 8464426"/>
              <a:gd name="connsiteX0" fmla="*/ 918723 w 10187379"/>
              <a:gd name="connsiteY0" fmla="*/ 543568 h 8464426"/>
              <a:gd name="connsiteX1" fmla="*/ 32458 w 10187379"/>
              <a:gd name="connsiteY1" fmla="*/ 1992540 h 8464426"/>
              <a:gd name="connsiteX2" fmla="*/ 201271 w 10187379"/>
              <a:gd name="connsiteY2" fmla="*/ 3863543 h 8464426"/>
              <a:gd name="connsiteX3" fmla="*/ 285677 w 10187379"/>
              <a:gd name="connsiteY3" fmla="*/ 4313709 h 8464426"/>
              <a:gd name="connsiteX4" fmla="*/ 299744 w 10187379"/>
              <a:gd name="connsiteY4" fmla="*/ 4440319 h 8464426"/>
              <a:gd name="connsiteX5" fmla="*/ 327880 w 10187379"/>
              <a:gd name="connsiteY5" fmla="*/ 4820146 h 8464426"/>
              <a:gd name="connsiteX6" fmla="*/ 299744 w 10187379"/>
              <a:gd name="connsiteY6" fmla="*/ 5298448 h 8464426"/>
              <a:gd name="connsiteX7" fmla="*/ 271609 w 10187379"/>
              <a:gd name="connsiteY7" fmla="*/ 5481328 h 8464426"/>
              <a:gd name="connsiteX8" fmla="*/ 257541 w 10187379"/>
              <a:gd name="connsiteY8" fmla="*/ 5804885 h 8464426"/>
              <a:gd name="connsiteX9" fmla="*/ 243474 w 10187379"/>
              <a:gd name="connsiteY9" fmla="*/ 5875223 h 8464426"/>
              <a:gd name="connsiteX10" fmla="*/ 229406 w 10187379"/>
              <a:gd name="connsiteY10" fmla="*/ 6114374 h 8464426"/>
              <a:gd name="connsiteX11" fmla="*/ 243474 w 10187379"/>
              <a:gd name="connsiteY11" fmla="*/ 6803691 h 8464426"/>
              <a:gd name="connsiteX12" fmla="*/ 285677 w 10187379"/>
              <a:gd name="connsiteY12" fmla="*/ 7028774 h 8464426"/>
              <a:gd name="connsiteX13" fmla="*/ 327880 w 10187379"/>
              <a:gd name="connsiteY13" fmla="*/ 7211654 h 8464426"/>
              <a:gd name="connsiteX14" fmla="*/ 370083 w 10187379"/>
              <a:gd name="connsiteY14" fmla="*/ 7324196 h 8464426"/>
              <a:gd name="connsiteX15" fmla="*/ 412286 w 10187379"/>
              <a:gd name="connsiteY15" fmla="*/ 7507076 h 8464426"/>
              <a:gd name="connsiteX16" fmla="*/ 426354 w 10187379"/>
              <a:gd name="connsiteY16" fmla="*/ 7661820 h 8464426"/>
              <a:gd name="connsiteX17" fmla="*/ 440421 w 10187379"/>
              <a:gd name="connsiteY17" fmla="*/ 7718091 h 8464426"/>
              <a:gd name="connsiteX18" fmla="*/ 538895 w 10187379"/>
              <a:gd name="connsiteY18" fmla="*/ 7929106 h 8464426"/>
              <a:gd name="connsiteX19" fmla="*/ 567031 w 10187379"/>
              <a:gd name="connsiteY19" fmla="*/ 7957242 h 8464426"/>
              <a:gd name="connsiteX20" fmla="*/ 651437 w 10187379"/>
              <a:gd name="connsiteY20" fmla="*/ 8055716 h 8464426"/>
              <a:gd name="connsiteX21" fmla="*/ 749911 w 10187379"/>
              <a:gd name="connsiteY21" fmla="*/ 8168257 h 8464426"/>
              <a:gd name="connsiteX22" fmla="*/ 848384 w 10187379"/>
              <a:gd name="connsiteY22" fmla="*/ 8210460 h 8464426"/>
              <a:gd name="connsiteX23" fmla="*/ 1003129 w 10187379"/>
              <a:gd name="connsiteY23" fmla="*/ 8294866 h 8464426"/>
              <a:gd name="connsiteX24" fmla="*/ 1171941 w 10187379"/>
              <a:gd name="connsiteY24" fmla="*/ 8351137 h 8464426"/>
              <a:gd name="connsiteX25" fmla="*/ 1298551 w 10187379"/>
              <a:gd name="connsiteY25" fmla="*/ 8393340 h 8464426"/>
              <a:gd name="connsiteX26" fmla="*/ 1720581 w 10187379"/>
              <a:gd name="connsiteY26" fmla="*/ 8421476 h 8464426"/>
              <a:gd name="connsiteX27" fmla="*/ 1776852 w 10187379"/>
              <a:gd name="connsiteY27" fmla="*/ 8449611 h 8464426"/>
              <a:gd name="connsiteX28" fmla="*/ 2620914 w 10187379"/>
              <a:gd name="connsiteY28" fmla="*/ 8435543 h 8464426"/>
              <a:gd name="connsiteX29" fmla="*/ 2733455 w 10187379"/>
              <a:gd name="connsiteY29" fmla="*/ 8421476 h 8464426"/>
              <a:gd name="connsiteX30" fmla="*/ 2888200 w 10187379"/>
              <a:gd name="connsiteY30" fmla="*/ 8407408 h 8464426"/>
              <a:gd name="connsiteX31" fmla="*/ 3155486 w 10187379"/>
              <a:gd name="connsiteY31" fmla="*/ 8252663 h 8464426"/>
              <a:gd name="connsiteX32" fmla="*/ 3239892 w 10187379"/>
              <a:gd name="connsiteY32" fmla="*/ 8168257 h 8464426"/>
              <a:gd name="connsiteX33" fmla="*/ 3310231 w 10187379"/>
              <a:gd name="connsiteY33" fmla="*/ 8069783 h 8464426"/>
              <a:gd name="connsiteX34" fmla="*/ 3394637 w 10187379"/>
              <a:gd name="connsiteY34" fmla="*/ 7957242 h 8464426"/>
              <a:gd name="connsiteX35" fmla="*/ 3422772 w 10187379"/>
              <a:gd name="connsiteY35" fmla="*/ 7872836 h 8464426"/>
              <a:gd name="connsiteX36" fmla="*/ 3493111 w 10187379"/>
              <a:gd name="connsiteY36" fmla="*/ 7718091 h 8464426"/>
              <a:gd name="connsiteX37" fmla="*/ 3577517 w 10187379"/>
              <a:gd name="connsiteY37" fmla="*/ 7408602 h 8464426"/>
              <a:gd name="connsiteX38" fmla="*/ 3591584 w 10187379"/>
              <a:gd name="connsiteY38" fmla="*/ 7253857 h 8464426"/>
              <a:gd name="connsiteX39" fmla="*/ 3619720 w 10187379"/>
              <a:gd name="connsiteY39" fmla="*/ 7042842 h 8464426"/>
              <a:gd name="connsiteX40" fmla="*/ 3605652 w 10187379"/>
              <a:gd name="connsiteY40" fmla="*/ 6930300 h 8464426"/>
              <a:gd name="connsiteX41" fmla="*/ 3577517 w 10187379"/>
              <a:gd name="connsiteY41" fmla="*/ 6451999 h 8464426"/>
              <a:gd name="connsiteX42" fmla="*/ 3633787 w 10187379"/>
              <a:gd name="connsiteY42" fmla="*/ 5959629 h 8464426"/>
              <a:gd name="connsiteX43" fmla="*/ 3690058 w 10187379"/>
              <a:gd name="connsiteY43" fmla="*/ 5833020 h 8464426"/>
              <a:gd name="connsiteX44" fmla="*/ 3718194 w 10187379"/>
              <a:gd name="connsiteY44" fmla="*/ 5804885 h 8464426"/>
              <a:gd name="connsiteX45" fmla="*/ 3746329 w 10187379"/>
              <a:gd name="connsiteY45" fmla="*/ 5748614 h 8464426"/>
              <a:gd name="connsiteX46" fmla="*/ 3802600 w 10187379"/>
              <a:gd name="connsiteY46" fmla="*/ 5692343 h 8464426"/>
              <a:gd name="connsiteX47" fmla="*/ 3830735 w 10187379"/>
              <a:gd name="connsiteY47" fmla="*/ 5607937 h 8464426"/>
              <a:gd name="connsiteX48" fmla="*/ 3844803 w 10187379"/>
              <a:gd name="connsiteY48" fmla="*/ 5565734 h 8464426"/>
              <a:gd name="connsiteX49" fmla="*/ 3887006 w 10187379"/>
              <a:gd name="connsiteY49" fmla="*/ 5523531 h 8464426"/>
              <a:gd name="connsiteX50" fmla="*/ 3943277 w 10187379"/>
              <a:gd name="connsiteY50" fmla="*/ 5453193 h 8464426"/>
              <a:gd name="connsiteX51" fmla="*/ 3985480 w 10187379"/>
              <a:gd name="connsiteY51" fmla="*/ 5439125 h 8464426"/>
              <a:gd name="connsiteX52" fmla="*/ 3980937 w 10187379"/>
              <a:gd name="connsiteY52" fmla="*/ 5317058 h 8464426"/>
              <a:gd name="connsiteX53" fmla="*/ 3901074 w 10187379"/>
              <a:gd name="connsiteY53" fmla="*/ 5256245 h 8464426"/>
              <a:gd name="connsiteX54" fmla="*/ 3712064 w 10187379"/>
              <a:gd name="connsiteY54" fmla="*/ 4591888 h 8464426"/>
              <a:gd name="connsiteX55" fmla="*/ 3720441 w 10187379"/>
              <a:gd name="connsiteY55" fmla="*/ 4345020 h 8464426"/>
              <a:gd name="connsiteX56" fmla="*/ 3980009 w 10187379"/>
              <a:gd name="connsiteY56" fmla="*/ 3565386 h 8464426"/>
              <a:gd name="connsiteX57" fmla="*/ 3984112 w 10187379"/>
              <a:gd name="connsiteY57" fmla="*/ 3508456 h 8464426"/>
              <a:gd name="connsiteX58" fmla="*/ 4048101 w 10187379"/>
              <a:gd name="connsiteY58" fmla="*/ 3502766 h 8464426"/>
              <a:gd name="connsiteX59" fmla="*/ 5219480 w 10187379"/>
              <a:gd name="connsiteY59" fmla="*/ 2852477 h 8464426"/>
              <a:gd name="connsiteX60" fmla="*/ 6423074 w 10187379"/>
              <a:gd name="connsiteY60" fmla="*/ 3505720 h 8464426"/>
              <a:gd name="connsiteX61" fmla="*/ 6482300 w 10187379"/>
              <a:gd name="connsiteY61" fmla="*/ 3577866 h 8464426"/>
              <a:gd name="connsiteX62" fmla="*/ 6707822 w 10187379"/>
              <a:gd name="connsiteY62" fmla="*/ 4176354 h 8464426"/>
              <a:gd name="connsiteX63" fmla="*/ 6707164 w 10187379"/>
              <a:gd name="connsiteY63" fmla="*/ 4865378 h 8464426"/>
              <a:gd name="connsiteX64" fmla="*/ 6484326 w 10187379"/>
              <a:gd name="connsiteY64" fmla="*/ 5301183 h 8464426"/>
              <a:gd name="connsiteX65" fmla="*/ 6479785 w 10187379"/>
              <a:gd name="connsiteY65" fmla="*/ 5368786 h 8464426"/>
              <a:gd name="connsiteX66" fmla="*/ 6751344 w 10187379"/>
              <a:gd name="connsiteY66" fmla="*/ 7419543 h 8464426"/>
              <a:gd name="connsiteX67" fmla="*/ 8138575 w 10187379"/>
              <a:gd name="connsiteY67" fmla="*/ 8286856 h 8464426"/>
              <a:gd name="connsiteX68" fmla="*/ 9985937 w 10187379"/>
              <a:gd name="connsiteY68" fmla="*/ 8027385 h 8464426"/>
              <a:gd name="connsiteX69" fmla="*/ 10170966 w 10187379"/>
              <a:gd name="connsiteY69" fmla="*/ 552751 h 8464426"/>
              <a:gd name="connsiteX70" fmla="*/ 876520 w 10187379"/>
              <a:gd name="connsiteY70" fmla="*/ 557636 h 8464426"/>
              <a:gd name="connsiteX0" fmla="*/ 907798 w 10176454"/>
              <a:gd name="connsiteY0" fmla="*/ 543568 h 8464426"/>
              <a:gd name="connsiteX1" fmla="*/ 21533 w 10176454"/>
              <a:gd name="connsiteY1" fmla="*/ 1992540 h 8464426"/>
              <a:gd name="connsiteX2" fmla="*/ 274752 w 10176454"/>
              <a:gd name="connsiteY2" fmla="*/ 4313709 h 8464426"/>
              <a:gd name="connsiteX3" fmla="*/ 288819 w 10176454"/>
              <a:gd name="connsiteY3" fmla="*/ 4440319 h 8464426"/>
              <a:gd name="connsiteX4" fmla="*/ 316955 w 10176454"/>
              <a:gd name="connsiteY4" fmla="*/ 4820146 h 8464426"/>
              <a:gd name="connsiteX5" fmla="*/ 288819 w 10176454"/>
              <a:gd name="connsiteY5" fmla="*/ 5298448 h 8464426"/>
              <a:gd name="connsiteX6" fmla="*/ 260684 w 10176454"/>
              <a:gd name="connsiteY6" fmla="*/ 5481328 h 8464426"/>
              <a:gd name="connsiteX7" fmla="*/ 246616 w 10176454"/>
              <a:gd name="connsiteY7" fmla="*/ 5804885 h 8464426"/>
              <a:gd name="connsiteX8" fmla="*/ 232549 w 10176454"/>
              <a:gd name="connsiteY8" fmla="*/ 5875223 h 8464426"/>
              <a:gd name="connsiteX9" fmla="*/ 218481 w 10176454"/>
              <a:gd name="connsiteY9" fmla="*/ 6114374 h 8464426"/>
              <a:gd name="connsiteX10" fmla="*/ 232549 w 10176454"/>
              <a:gd name="connsiteY10" fmla="*/ 6803691 h 8464426"/>
              <a:gd name="connsiteX11" fmla="*/ 274752 w 10176454"/>
              <a:gd name="connsiteY11" fmla="*/ 7028774 h 8464426"/>
              <a:gd name="connsiteX12" fmla="*/ 316955 w 10176454"/>
              <a:gd name="connsiteY12" fmla="*/ 7211654 h 8464426"/>
              <a:gd name="connsiteX13" fmla="*/ 359158 w 10176454"/>
              <a:gd name="connsiteY13" fmla="*/ 7324196 h 8464426"/>
              <a:gd name="connsiteX14" fmla="*/ 401361 w 10176454"/>
              <a:gd name="connsiteY14" fmla="*/ 7507076 h 8464426"/>
              <a:gd name="connsiteX15" fmla="*/ 415429 w 10176454"/>
              <a:gd name="connsiteY15" fmla="*/ 7661820 h 8464426"/>
              <a:gd name="connsiteX16" fmla="*/ 429496 w 10176454"/>
              <a:gd name="connsiteY16" fmla="*/ 7718091 h 8464426"/>
              <a:gd name="connsiteX17" fmla="*/ 527970 w 10176454"/>
              <a:gd name="connsiteY17" fmla="*/ 7929106 h 8464426"/>
              <a:gd name="connsiteX18" fmla="*/ 556106 w 10176454"/>
              <a:gd name="connsiteY18" fmla="*/ 7957242 h 8464426"/>
              <a:gd name="connsiteX19" fmla="*/ 640512 w 10176454"/>
              <a:gd name="connsiteY19" fmla="*/ 8055716 h 8464426"/>
              <a:gd name="connsiteX20" fmla="*/ 738986 w 10176454"/>
              <a:gd name="connsiteY20" fmla="*/ 8168257 h 8464426"/>
              <a:gd name="connsiteX21" fmla="*/ 837459 w 10176454"/>
              <a:gd name="connsiteY21" fmla="*/ 8210460 h 8464426"/>
              <a:gd name="connsiteX22" fmla="*/ 992204 w 10176454"/>
              <a:gd name="connsiteY22" fmla="*/ 8294866 h 8464426"/>
              <a:gd name="connsiteX23" fmla="*/ 1161016 w 10176454"/>
              <a:gd name="connsiteY23" fmla="*/ 8351137 h 8464426"/>
              <a:gd name="connsiteX24" fmla="*/ 1287626 w 10176454"/>
              <a:gd name="connsiteY24" fmla="*/ 8393340 h 8464426"/>
              <a:gd name="connsiteX25" fmla="*/ 1709656 w 10176454"/>
              <a:gd name="connsiteY25" fmla="*/ 8421476 h 8464426"/>
              <a:gd name="connsiteX26" fmla="*/ 1765927 w 10176454"/>
              <a:gd name="connsiteY26" fmla="*/ 8449611 h 8464426"/>
              <a:gd name="connsiteX27" fmla="*/ 2609989 w 10176454"/>
              <a:gd name="connsiteY27" fmla="*/ 8435543 h 8464426"/>
              <a:gd name="connsiteX28" fmla="*/ 2722530 w 10176454"/>
              <a:gd name="connsiteY28" fmla="*/ 8421476 h 8464426"/>
              <a:gd name="connsiteX29" fmla="*/ 2877275 w 10176454"/>
              <a:gd name="connsiteY29" fmla="*/ 8407408 h 8464426"/>
              <a:gd name="connsiteX30" fmla="*/ 3144561 w 10176454"/>
              <a:gd name="connsiteY30" fmla="*/ 8252663 h 8464426"/>
              <a:gd name="connsiteX31" fmla="*/ 3228967 w 10176454"/>
              <a:gd name="connsiteY31" fmla="*/ 8168257 h 8464426"/>
              <a:gd name="connsiteX32" fmla="*/ 3299306 w 10176454"/>
              <a:gd name="connsiteY32" fmla="*/ 8069783 h 8464426"/>
              <a:gd name="connsiteX33" fmla="*/ 3383712 w 10176454"/>
              <a:gd name="connsiteY33" fmla="*/ 7957242 h 8464426"/>
              <a:gd name="connsiteX34" fmla="*/ 3411847 w 10176454"/>
              <a:gd name="connsiteY34" fmla="*/ 7872836 h 8464426"/>
              <a:gd name="connsiteX35" fmla="*/ 3482186 w 10176454"/>
              <a:gd name="connsiteY35" fmla="*/ 7718091 h 8464426"/>
              <a:gd name="connsiteX36" fmla="*/ 3566592 w 10176454"/>
              <a:gd name="connsiteY36" fmla="*/ 7408602 h 8464426"/>
              <a:gd name="connsiteX37" fmla="*/ 3580659 w 10176454"/>
              <a:gd name="connsiteY37" fmla="*/ 7253857 h 8464426"/>
              <a:gd name="connsiteX38" fmla="*/ 3608795 w 10176454"/>
              <a:gd name="connsiteY38" fmla="*/ 7042842 h 8464426"/>
              <a:gd name="connsiteX39" fmla="*/ 3594727 w 10176454"/>
              <a:gd name="connsiteY39" fmla="*/ 6930300 h 8464426"/>
              <a:gd name="connsiteX40" fmla="*/ 3566592 w 10176454"/>
              <a:gd name="connsiteY40" fmla="*/ 6451999 h 8464426"/>
              <a:gd name="connsiteX41" fmla="*/ 3622862 w 10176454"/>
              <a:gd name="connsiteY41" fmla="*/ 5959629 h 8464426"/>
              <a:gd name="connsiteX42" fmla="*/ 3679133 w 10176454"/>
              <a:gd name="connsiteY42" fmla="*/ 5833020 h 8464426"/>
              <a:gd name="connsiteX43" fmla="*/ 3707269 w 10176454"/>
              <a:gd name="connsiteY43" fmla="*/ 5804885 h 8464426"/>
              <a:gd name="connsiteX44" fmla="*/ 3735404 w 10176454"/>
              <a:gd name="connsiteY44" fmla="*/ 5748614 h 8464426"/>
              <a:gd name="connsiteX45" fmla="*/ 3791675 w 10176454"/>
              <a:gd name="connsiteY45" fmla="*/ 5692343 h 8464426"/>
              <a:gd name="connsiteX46" fmla="*/ 3819810 w 10176454"/>
              <a:gd name="connsiteY46" fmla="*/ 5607937 h 8464426"/>
              <a:gd name="connsiteX47" fmla="*/ 3833878 w 10176454"/>
              <a:gd name="connsiteY47" fmla="*/ 5565734 h 8464426"/>
              <a:gd name="connsiteX48" fmla="*/ 3876081 w 10176454"/>
              <a:gd name="connsiteY48" fmla="*/ 5523531 h 8464426"/>
              <a:gd name="connsiteX49" fmla="*/ 3932352 w 10176454"/>
              <a:gd name="connsiteY49" fmla="*/ 5453193 h 8464426"/>
              <a:gd name="connsiteX50" fmla="*/ 3974555 w 10176454"/>
              <a:gd name="connsiteY50" fmla="*/ 5439125 h 8464426"/>
              <a:gd name="connsiteX51" fmla="*/ 3970012 w 10176454"/>
              <a:gd name="connsiteY51" fmla="*/ 5317058 h 8464426"/>
              <a:gd name="connsiteX52" fmla="*/ 3890149 w 10176454"/>
              <a:gd name="connsiteY52" fmla="*/ 5256245 h 8464426"/>
              <a:gd name="connsiteX53" fmla="*/ 3701139 w 10176454"/>
              <a:gd name="connsiteY53" fmla="*/ 4591888 h 8464426"/>
              <a:gd name="connsiteX54" fmla="*/ 3709516 w 10176454"/>
              <a:gd name="connsiteY54" fmla="*/ 4345020 h 8464426"/>
              <a:gd name="connsiteX55" fmla="*/ 3969084 w 10176454"/>
              <a:gd name="connsiteY55" fmla="*/ 3565386 h 8464426"/>
              <a:gd name="connsiteX56" fmla="*/ 3973187 w 10176454"/>
              <a:gd name="connsiteY56" fmla="*/ 3508456 h 8464426"/>
              <a:gd name="connsiteX57" fmla="*/ 4037176 w 10176454"/>
              <a:gd name="connsiteY57" fmla="*/ 3502766 h 8464426"/>
              <a:gd name="connsiteX58" fmla="*/ 5208555 w 10176454"/>
              <a:gd name="connsiteY58" fmla="*/ 2852477 h 8464426"/>
              <a:gd name="connsiteX59" fmla="*/ 6412149 w 10176454"/>
              <a:gd name="connsiteY59" fmla="*/ 3505720 h 8464426"/>
              <a:gd name="connsiteX60" fmla="*/ 6471375 w 10176454"/>
              <a:gd name="connsiteY60" fmla="*/ 3577866 h 8464426"/>
              <a:gd name="connsiteX61" fmla="*/ 6696897 w 10176454"/>
              <a:gd name="connsiteY61" fmla="*/ 4176354 h 8464426"/>
              <a:gd name="connsiteX62" fmla="*/ 6696239 w 10176454"/>
              <a:gd name="connsiteY62" fmla="*/ 4865378 h 8464426"/>
              <a:gd name="connsiteX63" fmla="*/ 6473401 w 10176454"/>
              <a:gd name="connsiteY63" fmla="*/ 5301183 h 8464426"/>
              <a:gd name="connsiteX64" fmla="*/ 6468860 w 10176454"/>
              <a:gd name="connsiteY64" fmla="*/ 5368786 h 8464426"/>
              <a:gd name="connsiteX65" fmla="*/ 6740419 w 10176454"/>
              <a:gd name="connsiteY65" fmla="*/ 7419543 h 8464426"/>
              <a:gd name="connsiteX66" fmla="*/ 8127650 w 10176454"/>
              <a:gd name="connsiteY66" fmla="*/ 8286856 h 8464426"/>
              <a:gd name="connsiteX67" fmla="*/ 9975012 w 10176454"/>
              <a:gd name="connsiteY67" fmla="*/ 8027385 h 8464426"/>
              <a:gd name="connsiteX68" fmla="*/ 10160041 w 10176454"/>
              <a:gd name="connsiteY68" fmla="*/ 552751 h 8464426"/>
              <a:gd name="connsiteX69" fmla="*/ 865595 w 10176454"/>
              <a:gd name="connsiteY69" fmla="*/ 557636 h 8464426"/>
              <a:gd name="connsiteX0" fmla="*/ 906561 w 10175217"/>
              <a:gd name="connsiteY0" fmla="*/ 543568 h 8464426"/>
              <a:gd name="connsiteX1" fmla="*/ 20296 w 10175217"/>
              <a:gd name="connsiteY1" fmla="*/ 1992540 h 8464426"/>
              <a:gd name="connsiteX2" fmla="*/ 287582 w 10175217"/>
              <a:gd name="connsiteY2" fmla="*/ 4440319 h 8464426"/>
              <a:gd name="connsiteX3" fmla="*/ 315718 w 10175217"/>
              <a:gd name="connsiteY3" fmla="*/ 4820146 h 8464426"/>
              <a:gd name="connsiteX4" fmla="*/ 287582 w 10175217"/>
              <a:gd name="connsiteY4" fmla="*/ 5298448 h 8464426"/>
              <a:gd name="connsiteX5" fmla="*/ 259447 w 10175217"/>
              <a:gd name="connsiteY5" fmla="*/ 5481328 h 8464426"/>
              <a:gd name="connsiteX6" fmla="*/ 245379 w 10175217"/>
              <a:gd name="connsiteY6" fmla="*/ 5804885 h 8464426"/>
              <a:gd name="connsiteX7" fmla="*/ 231312 w 10175217"/>
              <a:gd name="connsiteY7" fmla="*/ 5875223 h 8464426"/>
              <a:gd name="connsiteX8" fmla="*/ 217244 w 10175217"/>
              <a:gd name="connsiteY8" fmla="*/ 6114374 h 8464426"/>
              <a:gd name="connsiteX9" fmla="*/ 231312 w 10175217"/>
              <a:gd name="connsiteY9" fmla="*/ 6803691 h 8464426"/>
              <a:gd name="connsiteX10" fmla="*/ 273515 w 10175217"/>
              <a:gd name="connsiteY10" fmla="*/ 7028774 h 8464426"/>
              <a:gd name="connsiteX11" fmla="*/ 315718 w 10175217"/>
              <a:gd name="connsiteY11" fmla="*/ 7211654 h 8464426"/>
              <a:gd name="connsiteX12" fmla="*/ 357921 w 10175217"/>
              <a:gd name="connsiteY12" fmla="*/ 7324196 h 8464426"/>
              <a:gd name="connsiteX13" fmla="*/ 400124 w 10175217"/>
              <a:gd name="connsiteY13" fmla="*/ 7507076 h 8464426"/>
              <a:gd name="connsiteX14" fmla="*/ 414192 w 10175217"/>
              <a:gd name="connsiteY14" fmla="*/ 7661820 h 8464426"/>
              <a:gd name="connsiteX15" fmla="*/ 428259 w 10175217"/>
              <a:gd name="connsiteY15" fmla="*/ 7718091 h 8464426"/>
              <a:gd name="connsiteX16" fmla="*/ 526733 w 10175217"/>
              <a:gd name="connsiteY16" fmla="*/ 7929106 h 8464426"/>
              <a:gd name="connsiteX17" fmla="*/ 554869 w 10175217"/>
              <a:gd name="connsiteY17" fmla="*/ 7957242 h 8464426"/>
              <a:gd name="connsiteX18" fmla="*/ 639275 w 10175217"/>
              <a:gd name="connsiteY18" fmla="*/ 8055716 h 8464426"/>
              <a:gd name="connsiteX19" fmla="*/ 737749 w 10175217"/>
              <a:gd name="connsiteY19" fmla="*/ 8168257 h 8464426"/>
              <a:gd name="connsiteX20" fmla="*/ 836222 w 10175217"/>
              <a:gd name="connsiteY20" fmla="*/ 8210460 h 8464426"/>
              <a:gd name="connsiteX21" fmla="*/ 990967 w 10175217"/>
              <a:gd name="connsiteY21" fmla="*/ 8294866 h 8464426"/>
              <a:gd name="connsiteX22" fmla="*/ 1159779 w 10175217"/>
              <a:gd name="connsiteY22" fmla="*/ 8351137 h 8464426"/>
              <a:gd name="connsiteX23" fmla="*/ 1286389 w 10175217"/>
              <a:gd name="connsiteY23" fmla="*/ 8393340 h 8464426"/>
              <a:gd name="connsiteX24" fmla="*/ 1708419 w 10175217"/>
              <a:gd name="connsiteY24" fmla="*/ 8421476 h 8464426"/>
              <a:gd name="connsiteX25" fmla="*/ 1764690 w 10175217"/>
              <a:gd name="connsiteY25" fmla="*/ 8449611 h 8464426"/>
              <a:gd name="connsiteX26" fmla="*/ 2608752 w 10175217"/>
              <a:gd name="connsiteY26" fmla="*/ 8435543 h 8464426"/>
              <a:gd name="connsiteX27" fmla="*/ 2721293 w 10175217"/>
              <a:gd name="connsiteY27" fmla="*/ 8421476 h 8464426"/>
              <a:gd name="connsiteX28" fmla="*/ 2876038 w 10175217"/>
              <a:gd name="connsiteY28" fmla="*/ 8407408 h 8464426"/>
              <a:gd name="connsiteX29" fmla="*/ 3143324 w 10175217"/>
              <a:gd name="connsiteY29" fmla="*/ 8252663 h 8464426"/>
              <a:gd name="connsiteX30" fmla="*/ 3227730 w 10175217"/>
              <a:gd name="connsiteY30" fmla="*/ 8168257 h 8464426"/>
              <a:gd name="connsiteX31" fmla="*/ 3298069 w 10175217"/>
              <a:gd name="connsiteY31" fmla="*/ 8069783 h 8464426"/>
              <a:gd name="connsiteX32" fmla="*/ 3382475 w 10175217"/>
              <a:gd name="connsiteY32" fmla="*/ 7957242 h 8464426"/>
              <a:gd name="connsiteX33" fmla="*/ 3410610 w 10175217"/>
              <a:gd name="connsiteY33" fmla="*/ 7872836 h 8464426"/>
              <a:gd name="connsiteX34" fmla="*/ 3480949 w 10175217"/>
              <a:gd name="connsiteY34" fmla="*/ 7718091 h 8464426"/>
              <a:gd name="connsiteX35" fmla="*/ 3565355 w 10175217"/>
              <a:gd name="connsiteY35" fmla="*/ 7408602 h 8464426"/>
              <a:gd name="connsiteX36" fmla="*/ 3579422 w 10175217"/>
              <a:gd name="connsiteY36" fmla="*/ 7253857 h 8464426"/>
              <a:gd name="connsiteX37" fmla="*/ 3607558 w 10175217"/>
              <a:gd name="connsiteY37" fmla="*/ 7042842 h 8464426"/>
              <a:gd name="connsiteX38" fmla="*/ 3593490 w 10175217"/>
              <a:gd name="connsiteY38" fmla="*/ 6930300 h 8464426"/>
              <a:gd name="connsiteX39" fmla="*/ 3565355 w 10175217"/>
              <a:gd name="connsiteY39" fmla="*/ 6451999 h 8464426"/>
              <a:gd name="connsiteX40" fmla="*/ 3621625 w 10175217"/>
              <a:gd name="connsiteY40" fmla="*/ 5959629 h 8464426"/>
              <a:gd name="connsiteX41" fmla="*/ 3677896 w 10175217"/>
              <a:gd name="connsiteY41" fmla="*/ 5833020 h 8464426"/>
              <a:gd name="connsiteX42" fmla="*/ 3706032 w 10175217"/>
              <a:gd name="connsiteY42" fmla="*/ 5804885 h 8464426"/>
              <a:gd name="connsiteX43" fmla="*/ 3734167 w 10175217"/>
              <a:gd name="connsiteY43" fmla="*/ 5748614 h 8464426"/>
              <a:gd name="connsiteX44" fmla="*/ 3790438 w 10175217"/>
              <a:gd name="connsiteY44" fmla="*/ 5692343 h 8464426"/>
              <a:gd name="connsiteX45" fmla="*/ 3818573 w 10175217"/>
              <a:gd name="connsiteY45" fmla="*/ 5607937 h 8464426"/>
              <a:gd name="connsiteX46" fmla="*/ 3832641 w 10175217"/>
              <a:gd name="connsiteY46" fmla="*/ 5565734 h 8464426"/>
              <a:gd name="connsiteX47" fmla="*/ 3874844 w 10175217"/>
              <a:gd name="connsiteY47" fmla="*/ 5523531 h 8464426"/>
              <a:gd name="connsiteX48" fmla="*/ 3931115 w 10175217"/>
              <a:gd name="connsiteY48" fmla="*/ 5453193 h 8464426"/>
              <a:gd name="connsiteX49" fmla="*/ 3973318 w 10175217"/>
              <a:gd name="connsiteY49" fmla="*/ 5439125 h 8464426"/>
              <a:gd name="connsiteX50" fmla="*/ 3968775 w 10175217"/>
              <a:gd name="connsiteY50" fmla="*/ 5317058 h 8464426"/>
              <a:gd name="connsiteX51" fmla="*/ 3888912 w 10175217"/>
              <a:gd name="connsiteY51" fmla="*/ 5256245 h 8464426"/>
              <a:gd name="connsiteX52" fmla="*/ 3699902 w 10175217"/>
              <a:gd name="connsiteY52" fmla="*/ 4591888 h 8464426"/>
              <a:gd name="connsiteX53" fmla="*/ 3708279 w 10175217"/>
              <a:gd name="connsiteY53" fmla="*/ 4345020 h 8464426"/>
              <a:gd name="connsiteX54" fmla="*/ 3967847 w 10175217"/>
              <a:gd name="connsiteY54" fmla="*/ 3565386 h 8464426"/>
              <a:gd name="connsiteX55" fmla="*/ 3971950 w 10175217"/>
              <a:gd name="connsiteY55" fmla="*/ 3508456 h 8464426"/>
              <a:gd name="connsiteX56" fmla="*/ 4035939 w 10175217"/>
              <a:gd name="connsiteY56" fmla="*/ 3502766 h 8464426"/>
              <a:gd name="connsiteX57" fmla="*/ 5207318 w 10175217"/>
              <a:gd name="connsiteY57" fmla="*/ 2852477 h 8464426"/>
              <a:gd name="connsiteX58" fmla="*/ 6410912 w 10175217"/>
              <a:gd name="connsiteY58" fmla="*/ 3505720 h 8464426"/>
              <a:gd name="connsiteX59" fmla="*/ 6470138 w 10175217"/>
              <a:gd name="connsiteY59" fmla="*/ 3577866 h 8464426"/>
              <a:gd name="connsiteX60" fmla="*/ 6695660 w 10175217"/>
              <a:gd name="connsiteY60" fmla="*/ 4176354 h 8464426"/>
              <a:gd name="connsiteX61" fmla="*/ 6695002 w 10175217"/>
              <a:gd name="connsiteY61" fmla="*/ 4865378 h 8464426"/>
              <a:gd name="connsiteX62" fmla="*/ 6472164 w 10175217"/>
              <a:gd name="connsiteY62" fmla="*/ 5301183 h 8464426"/>
              <a:gd name="connsiteX63" fmla="*/ 6467623 w 10175217"/>
              <a:gd name="connsiteY63" fmla="*/ 5368786 h 8464426"/>
              <a:gd name="connsiteX64" fmla="*/ 6739182 w 10175217"/>
              <a:gd name="connsiteY64" fmla="*/ 7419543 h 8464426"/>
              <a:gd name="connsiteX65" fmla="*/ 8126413 w 10175217"/>
              <a:gd name="connsiteY65" fmla="*/ 8286856 h 8464426"/>
              <a:gd name="connsiteX66" fmla="*/ 9973775 w 10175217"/>
              <a:gd name="connsiteY66" fmla="*/ 8027385 h 8464426"/>
              <a:gd name="connsiteX67" fmla="*/ 10158804 w 10175217"/>
              <a:gd name="connsiteY67" fmla="*/ 552751 h 8464426"/>
              <a:gd name="connsiteX68" fmla="*/ 864358 w 10175217"/>
              <a:gd name="connsiteY68" fmla="*/ 557636 h 8464426"/>
              <a:gd name="connsiteX0" fmla="*/ 903678 w 10172334"/>
              <a:gd name="connsiteY0" fmla="*/ 543568 h 8464426"/>
              <a:gd name="connsiteX1" fmla="*/ 17413 w 10172334"/>
              <a:gd name="connsiteY1" fmla="*/ 1992540 h 8464426"/>
              <a:gd name="connsiteX2" fmla="*/ 312835 w 10172334"/>
              <a:gd name="connsiteY2" fmla="*/ 4820146 h 8464426"/>
              <a:gd name="connsiteX3" fmla="*/ 284699 w 10172334"/>
              <a:gd name="connsiteY3" fmla="*/ 5298448 h 8464426"/>
              <a:gd name="connsiteX4" fmla="*/ 256564 w 10172334"/>
              <a:gd name="connsiteY4" fmla="*/ 5481328 h 8464426"/>
              <a:gd name="connsiteX5" fmla="*/ 242496 w 10172334"/>
              <a:gd name="connsiteY5" fmla="*/ 5804885 h 8464426"/>
              <a:gd name="connsiteX6" fmla="*/ 228429 w 10172334"/>
              <a:gd name="connsiteY6" fmla="*/ 5875223 h 8464426"/>
              <a:gd name="connsiteX7" fmla="*/ 214361 w 10172334"/>
              <a:gd name="connsiteY7" fmla="*/ 6114374 h 8464426"/>
              <a:gd name="connsiteX8" fmla="*/ 228429 w 10172334"/>
              <a:gd name="connsiteY8" fmla="*/ 6803691 h 8464426"/>
              <a:gd name="connsiteX9" fmla="*/ 270632 w 10172334"/>
              <a:gd name="connsiteY9" fmla="*/ 7028774 h 8464426"/>
              <a:gd name="connsiteX10" fmla="*/ 312835 w 10172334"/>
              <a:gd name="connsiteY10" fmla="*/ 7211654 h 8464426"/>
              <a:gd name="connsiteX11" fmla="*/ 355038 w 10172334"/>
              <a:gd name="connsiteY11" fmla="*/ 7324196 h 8464426"/>
              <a:gd name="connsiteX12" fmla="*/ 397241 w 10172334"/>
              <a:gd name="connsiteY12" fmla="*/ 7507076 h 8464426"/>
              <a:gd name="connsiteX13" fmla="*/ 411309 w 10172334"/>
              <a:gd name="connsiteY13" fmla="*/ 7661820 h 8464426"/>
              <a:gd name="connsiteX14" fmla="*/ 425376 w 10172334"/>
              <a:gd name="connsiteY14" fmla="*/ 7718091 h 8464426"/>
              <a:gd name="connsiteX15" fmla="*/ 523850 w 10172334"/>
              <a:gd name="connsiteY15" fmla="*/ 7929106 h 8464426"/>
              <a:gd name="connsiteX16" fmla="*/ 551986 w 10172334"/>
              <a:gd name="connsiteY16" fmla="*/ 7957242 h 8464426"/>
              <a:gd name="connsiteX17" fmla="*/ 636392 w 10172334"/>
              <a:gd name="connsiteY17" fmla="*/ 8055716 h 8464426"/>
              <a:gd name="connsiteX18" fmla="*/ 734866 w 10172334"/>
              <a:gd name="connsiteY18" fmla="*/ 8168257 h 8464426"/>
              <a:gd name="connsiteX19" fmla="*/ 833339 w 10172334"/>
              <a:gd name="connsiteY19" fmla="*/ 8210460 h 8464426"/>
              <a:gd name="connsiteX20" fmla="*/ 988084 w 10172334"/>
              <a:gd name="connsiteY20" fmla="*/ 8294866 h 8464426"/>
              <a:gd name="connsiteX21" fmla="*/ 1156896 w 10172334"/>
              <a:gd name="connsiteY21" fmla="*/ 8351137 h 8464426"/>
              <a:gd name="connsiteX22" fmla="*/ 1283506 w 10172334"/>
              <a:gd name="connsiteY22" fmla="*/ 8393340 h 8464426"/>
              <a:gd name="connsiteX23" fmla="*/ 1705536 w 10172334"/>
              <a:gd name="connsiteY23" fmla="*/ 8421476 h 8464426"/>
              <a:gd name="connsiteX24" fmla="*/ 1761807 w 10172334"/>
              <a:gd name="connsiteY24" fmla="*/ 8449611 h 8464426"/>
              <a:gd name="connsiteX25" fmla="*/ 2605869 w 10172334"/>
              <a:gd name="connsiteY25" fmla="*/ 8435543 h 8464426"/>
              <a:gd name="connsiteX26" fmla="*/ 2718410 w 10172334"/>
              <a:gd name="connsiteY26" fmla="*/ 8421476 h 8464426"/>
              <a:gd name="connsiteX27" fmla="*/ 2873155 w 10172334"/>
              <a:gd name="connsiteY27" fmla="*/ 8407408 h 8464426"/>
              <a:gd name="connsiteX28" fmla="*/ 3140441 w 10172334"/>
              <a:gd name="connsiteY28" fmla="*/ 8252663 h 8464426"/>
              <a:gd name="connsiteX29" fmla="*/ 3224847 w 10172334"/>
              <a:gd name="connsiteY29" fmla="*/ 8168257 h 8464426"/>
              <a:gd name="connsiteX30" fmla="*/ 3295186 w 10172334"/>
              <a:gd name="connsiteY30" fmla="*/ 8069783 h 8464426"/>
              <a:gd name="connsiteX31" fmla="*/ 3379592 w 10172334"/>
              <a:gd name="connsiteY31" fmla="*/ 7957242 h 8464426"/>
              <a:gd name="connsiteX32" fmla="*/ 3407727 w 10172334"/>
              <a:gd name="connsiteY32" fmla="*/ 7872836 h 8464426"/>
              <a:gd name="connsiteX33" fmla="*/ 3478066 w 10172334"/>
              <a:gd name="connsiteY33" fmla="*/ 7718091 h 8464426"/>
              <a:gd name="connsiteX34" fmla="*/ 3562472 w 10172334"/>
              <a:gd name="connsiteY34" fmla="*/ 7408602 h 8464426"/>
              <a:gd name="connsiteX35" fmla="*/ 3576539 w 10172334"/>
              <a:gd name="connsiteY35" fmla="*/ 7253857 h 8464426"/>
              <a:gd name="connsiteX36" fmla="*/ 3604675 w 10172334"/>
              <a:gd name="connsiteY36" fmla="*/ 7042842 h 8464426"/>
              <a:gd name="connsiteX37" fmla="*/ 3590607 w 10172334"/>
              <a:gd name="connsiteY37" fmla="*/ 6930300 h 8464426"/>
              <a:gd name="connsiteX38" fmla="*/ 3562472 w 10172334"/>
              <a:gd name="connsiteY38" fmla="*/ 6451999 h 8464426"/>
              <a:gd name="connsiteX39" fmla="*/ 3618742 w 10172334"/>
              <a:gd name="connsiteY39" fmla="*/ 5959629 h 8464426"/>
              <a:gd name="connsiteX40" fmla="*/ 3675013 w 10172334"/>
              <a:gd name="connsiteY40" fmla="*/ 5833020 h 8464426"/>
              <a:gd name="connsiteX41" fmla="*/ 3703149 w 10172334"/>
              <a:gd name="connsiteY41" fmla="*/ 5804885 h 8464426"/>
              <a:gd name="connsiteX42" fmla="*/ 3731284 w 10172334"/>
              <a:gd name="connsiteY42" fmla="*/ 5748614 h 8464426"/>
              <a:gd name="connsiteX43" fmla="*/ 3787555 w 10172334"/>
              <a:gd name="connsiteY43" fmla="*/ 5692343 h 8464426"/>
              <a:gd name="connsiteX44" fmla="*/ 3815690 w 10172334"/>
              <a:gd name="connsiteY44" fmla="*/ 5607937 h 8464426"/>
              <a:gd name="connsiteX45" fmla="*/ 3829758 w 10172334"/>
              <a:gd name="connsiteY45" fmla="*/ 5565734 h 8464426"/>
              <a:gd name="connsiteX46" fmla="*/ 3871961 w 10172334"/>
              <a:gd name="connsiteY46" fmla="*/ 5523531 h 8464426"/>
              <a:gd name="connsiteX47" fmla="*/ 3928232 w 10172334"/>
              <a:gd name="connsiteY47" fmla="*/ 5453193 h 8464426"/>
              <a:gd name="connsiteX48" fmla="*/ 3970435 w 10172334"/>
              <a:gd name="connsiteY48" fmla="*/ 5439125 h 8464426"/>
              <a:gd name="connsiteX49" fmla="*/ 3965892 w 10172334"/>
              <a:gd name="connsiteY49" fmla="*/ 5317058 h 8464426"/>
              <a:gd name="connsiteX50" fmla="*/ 3886029 w 10172334"/>
              <a:gd name="connsiteY50" fmla="*/ 5256245 h 8464426"/>
              <a:gd name="connsiteX51" fmla="*/ 3697019 w 10172334"/>
              <a:gd name="connsiteY51" fmla="*/ 4591888 h 8464426"/>
              <a:gd name="connsiteX52" fmla="*/ 3705396 w 10172334"/>
              <a:gd name="connsiteY52" fmla="*/ 4345020 h 8464426"/>
              <a:gd name="connsiteX53" fmla="*/ 3964964 w 10172334"/>
              <a:gd name="connsiteY53" fmla="*/ 3565386 h 8464426"/>
              <a:gd name="connsiteX54" fmla="*/ 3969067 w 10172334"/>
              <a:gd name="connsiteY54" fmla="*/ 3508456 h 8464426"/>
              <a:gd name="connsiteX55" fmla="*/ 4033056 w 10172334"/>
              <a:gd name="connsiteY55" fmla="*/ 3502766 h 8464426"/>
              <a:gd name="connsiteX56" fmla="*/ 5204435 w 10172334"/>
              <a:gd name="connsiteY56" fmla="*/ 2852477 h 8464426"/>
              <a:gd name="connsiteX57" fmla="*/ 6408029 w 10172334"/>
              <a:gd name="connsiteY57" fmla="*/ 3505720 h 8464426"/>
              <a:gd name="connsiteX58" fmla="*/ 6467255 w 10172334"/>
              <a:gd name="connsiteY58" fmla="*/ 3577866 h 8464426"/>
              <a:gd name="connsiteX59" fmla="*/ 6692777 w 10172334"/>
              <a:gd name="connsiteY59" fmla="*/ 4176354 h 8464426"/>
              <a:gd name="connsiteX60" fmla="*/ 6692119 w 10172334"/>
              <a:gd name="connsiteY60" fmla="*/ 4865378 h 8464426"/>
              <a:gd name="connsiteX61" fmla="*/ 6469281 w 10172334"/>
              <a:gd name="connsiteY61" fmla="*/ 5301183 h 8464426"/>
              <a:gd name="connsiteX62" fmla="*/ 6464740 w 10172334"/>
              <a:gd name="connsiteY62" fmla="*/ 5368786 h 8464426"/>
              <a:gd name="connsiteX63" fmla="*/ 6736299 w 10172334"/>
              <a:gd name="connsiteY63" fmla="*/ 7419543 h 8464426"/>
              <a:gd name="connsiteX64" fmla="*/ 8123530 w 10172334"/>
              <a:gd name="connsiteY64" fmla="*/ 8286856 h 8464426"/>
              <a:gd name="connsiteX65" fmla="*/ 9970892 w 10172334"/>
              <a:gd name="connsiteY65" fmla="*/ 8027385 h 8464426"/>
              <a:gd name="connsiteX66" fmla="*/ 10155921 w 10172334"/>
              <a:gd name="connsiteY66" fmla="*/ 552751 h 8464426"/>
              <a:gd name="connsiteX67" fmla="*/ 861475 w 10172334"/>
              <a:gd name="connsiteY67" fmla="*/ 557636 h 8464426"/>
              <a:gd name="connsiteX0" fmla="*/ 906114 w 10174770"/>
              <a:gd name="connsiteY0" fmla="*/ 543568 h 8464426"/>
              <a:gd name="connsiteX1" fmla="*/ 19849 w 10174770"/>
              <a:gd name="connsiteY1" fmla="*/ 1992540 h 8464426"/>
              <a:gd name="connsiteX2" fmla="*/ 287135 w 10174770"/>
              <a:gd name="connsiteY2" fmla="*/ 5298448 h 8464426"/>
              <a:gd name="connsiteX3" fmla="*/ 259000 w 10174770"/>
              <a:gd name="connsiteY3" fmla="*/ 5481328 h 8464426"/>
              <a:gd name="connsiteX4" fmla="*/ 244932 w 10174770"/>
              <a:gd name="connsiteY4" fmla="*/ 5804885 h 8464426"/>
              <a:gd name="connsiteX5" fmla="*/ 230865 w 10174770"/>
              <a:gd name="connsiteY5" fmla="*/ 5875223 h 8464426"/>
              <a:gd name="connsiteX6" fmla="*/ 216797 w 10174770"/>
              <a:gd name="connsiteY6" fmla="*/ 6114374 h 8464426"/>
              <a:gd name="connsiteX7" fmla="*/ 230865 w 10174770"/>
              <a:gd name="connsiteY7" fmla="*/ 6803691 h 8464426"/>
              <a:gd name="connsiteX8" fmla="*/ 273068 w 10174770"/>
              <a:gd name="connsiteY8" fmla="*/ 7028774 h 8464426"/>
              <a:gd name="connsiteX9" fmla="*/ 315271 w 10174770"/>
              <a:gd name="connsiteY9" fmla="*/ 7211654 h 8464426"/>
              <a:gd name="connsiteX10" fmla="*/ 357474 w 10174770"/>
              <a:gd name="connsiteY10" fmla="*/ 7324196 h 8464426"/>
              <a:gd name="connsiteX11" fmla="*/ 399677 w 10174770"/>
              <a:gd name="connsiteY11" fmla="*/ 7507076 h 8464426"/>
              <a:gd name="connsiteX12" fmla="*/ 413745 w 10174770"/>
              <a:gd name="connsiteY12" fmla="*/ 7661820 h 8464426"/>
              <a:gd name="connsiteX13" fmla="*/ 427812 w 10174770"/>
              <a:gd name="connsiteY13" fmla="*/ 7718091 h 8464426"/>
              <a:gd name="connsiteX14" fmla="*/ 526286 w 10174770"/>
              <a:gd name="connsiteY14" fmla="*/ 7929106 h 8464426"/>
              <a:gd name="connsiteX15" fmla="*/ 554422 w 10174770"/>
              <a:gd name="connsiteY15" fmla="*/ 7957242 h 8464426"/>
              <a:gd name="connsiteX16" fmla="*/ 638828 w 10174770"/>
              <a:gd name="connsiteY16" fmla="*/ 8055716 h 8464426"/>
              <a:gd name="connsiteX17" fmla="*/ 737302 w 10174770"/>
              <a:gd name="connsiteY17" fmla="*/ 8168257 h 8464426"/>
              <a:gd name="connsiteX18" fmla="*/ 835775 w 10174770"/>
              <a:gd name="connsiteY18" fmla="*/ 8210460 h 8464426"/>
              <a:gd name="connsiteX19" fmla="*/ 990520 w 10174770"/>
              <a:gd name="connsiteY19" fmla="*/ 8294866 h 8464426"/>
              <a:gd name="connsiteX20" fmla="*/ 1159332 w 10174770"/>
              <a:gd name="connsiteY20" fmla="*/ 8351137 h 8464426"/>
              <a:gd name="connsiteX21" fmla="*/ 1285942 w 10174770"/>
              <a:gd name="connsiteY21" fmla="*/ 8393340 h 8464426"/>
              <a:gd name="connsiteX22" fmla="*/ 1707972 w 10174770"/>
              <a:gd name="connsiteY22" fmla="*/ 8421476 h 8464426"/>
              <a:gd name="connsiteX23" fmla="*/ 1764243 w 10174770"/>
              <a:gd name="connsiteY23" fmla="*/ 8449611 h 8464426"/>
              <a:gd name="connsiteX24" fmla="*/ 2608305 w 10174770"/>
              <a:gd name="connsiteY24" fmla="*/ 8435543 h 8464426"/>
              <a:gd name="connsiteX25" fmla="*/ 2720846 w 10174770"/>
              <a:gd name="connsiteY25" fmla="*/ 8421476 h 8464426"/>
              <a:gd name="connsiteX26" fmla="*/ 2875591 w 10174770"/>
              <a:gd name="connsiteY26" fmla="*/ 8407408 h 8464426"/>
              <a:gd name="connsiteX27" fmla="*/ 3142877 w 10174770"/>
              <a:gd name="connsiteY27" fmla="*/ 8252663 h 8464426"/>
              <a:gd name="connsiteX28" fmla="*/ 3227283 w 10174770"/>
              <a:gd name="connsiteY28" fmla="*/ 8168257 h 8464426"/>
              <a:gd name="connsiteX29" fmla="*/ 3297622 w 10174770"/>
              <a:gd name="connsiteY29" fmla="*/ 8069783 h 8464426"/>
              <a:gd name="connsiteX30" fmla="*/ 3382028 w 10174770"/>
              <a:gd name="connsiteY30" fmla="*/ 7957242 h 8464426"/>
              <a:gd name="connsiteX31" fmla="*/ 3410163 w 10174770"/>
              <a:gd name="connsiteY31" fmla="*/ 7872836 h 8464426"/>
              <a:gd name="connsiteX32" fmla="*/ 3480502 w 10174770"/>
              <a:gd name="connsiteY32" fmla="*/ 7718091 h 8464426"/>
              <a:gd name="connsiteX33" fmla="*/ 3564908 w 10174770"/>
              <a:gd name="connsiteY33" fmla="*/ 7408602 h 8464426"/>
              <a:gd name="connsiteX34" fmla="*/ 3578975 w 10174770"/>
              <a:gd name="connsiteY34" fmla="*/ 7253857 h 8464426"/>
              <a:gd name="connsiteX35" fmla="*/ 3607111 w 10174770"/>
              <a:gd name="connsiteY35" fmla="*/ 7042842 h 8464426"/>
              <a:gd name="connsiteX36" fmla="*/ 3593043 w 10174770"/>
              <a:gd name="connsiteY36" fmla="*/ 6930300 h 8464426"/>
              <a:gd name="connsiteX37" fmla="*/ 3564908 w 10174770"/>
              <a:gd name="connsiteY37" fmla="*/ 6451999 h 8464426"/>
              <a:gd name="connsiteX38" fmla="*/ 3621178 w 10174770"/>
              <a:gd name="connsiteY38" fmla="*/ 5959629 h 8464426"/>
              <a:gd name="connsiteX39" fmla="*/ 3677449 w 10174770"/>
              <a:gd name="connsiteY39" fmla="*/ 5833020 h 8464426"/>
              <a:gd name="connsiteX40" fmla="*/ 3705585 w 10174770"/>
              <a:gd name="connsiteY40" fmla="*/ 5804885 h 8464426"/>
              <a:gd name="connsiteX41" fmla="*/ 3733720 w 10174770"/>
              <a:gd name="connsiteY41" fmla="*/ 5748614 h 8464426"/>
              <a:gd name="connsiteX42" fmla="*/ 3789991 w 10174770"/>
              <a:gd name="connsiteY42" fmla="*/ 5692343 h 8464426"/>
              <a:gd name="connsiteX43" fmla="*/ 3818126 w 10174770"/>
              <a:gd name="connsiteY43" fmla="*/ 5607937 h 8464426"/>
              <a:gd name="connsiteX44" fmla="*/ 3832194 w 10174770"/>
              <a:gd name="connsiteY44" fmla="*/ 5565734 h 8464426"/>
              <a:gd name="connsiteX45" fmla="*/ 3874397 w 10174770"/>
              <a:gd name="connsiteY45" fmla="*/ 5523531 h 8464426"/>
              <a:gd name="connsiteX46" fmla="*/ 3930668 w 10174770"/>
              <a:gd name="connsiteY46" fmla="*/ 5453193 h 8464426"/>
              <a:gd name="connsiteX47" fmla="*/ 3972871 w 10174770"/>
              <a:gd name="connsiteY47" fmla="*/ 5439125 h 8464426"/>
              <a:gd name="connsiteX48" fmla="*/ 3968328 w 10174770"/>
              <a:gd name="connsiteY48" fmla="*/ 5317058 h 8464426"/>
              <a:gd name="connsiteX49" fmla="*/ 3888465 w 10174770"/>
              <a:gd name="connsiteY49" fmla="*/ 5256245 h 8464426"/>
              <a:gd name="connsiteX50" fmla="*/ 3699455 w 10174770"/>
              <a:gd name="connsiteY50" fmla="*/ 4591888 h 8464426"/>
              <a:gd name="connsiteX51" fmla="*/ 3707832 w 10174770"/>
              <a:gd name="connsiteY51" fmla="*/ 4345020 h 8464426"/>
              <a:gd name="connsiteX52" fmla="*/ 3967400 w 10174770"/>
              <a:gd name="connsiteY52" fmla="*/ 3565386 h 8464426"/>
              <a:gd name="connsiteX53" fmla="*/ 3971503 w 10174770"/>
              <a:gd name="connsiteY53" fmla="*/ 3508456 h 8464426"/>
              <a:gd name="connsiteX54" fmla="*/ 4035492 w 10174770"/>
              <a:gd name="connsiteY54" fmla="*/ 3502766 h 8464426"/>
              <a:gd name="connsiteX55" fmla="*/ 5206871 w 10174770"/>
              <a:gd name="connsiteY55" fmla="*/ 2852477 h 8464426"/>
              <a:gd name="connsiteX56" fmla="*/ 6410465 w 10174770"/>
              <a:gd name="connsiteY56" fmla="*/ 3505720 h 8464426"/>
              <a:gd name="connsiteX57" fmla="*/ 6469691 w 10174770"/>
              <a:gd name="connsiteY57" fmla="*/ 3577866 h 8464426"/>
              <a:gd name="connsiteX58" fmla="*/ 6695213 w 10174770"/>
              <a:gd name="connsiteY58" fmla="*/ 4176354 h 8464426"/>
              <a:gd name="connsiteX59" fmla="*/ 6694555 w 10174770"/>
              <a:gd name="connsiteY59" fmla="*/ 4865378 h 8464426"/>
              <a:gd name="connsiteX60" fmla="*/ 6471717 w 10174770"/>
              <a:gd name="connsiteY60" fmla="*/ 5301183 h 8464426"/>
              <a:gd name="connsiteX61" fmla="*/ 6467176 w 10174770"/>
              <a:gd name="connsiteY61" fmla="*/ 5368786 h 8464426"/>
              <a:gd name="connsiteX62" fmla="*/ 6738735 w 10174770"/>
              <a:gd name="connsiteY62" fmla="*/ 7419543 h 8464426"/>
              <a:gd name="connsiteX63" fmla="*/ 8125966 w 10174770"/>
              <a:gd name="connsiteY63" fmla="*/ 8286856 h 8464426"/>
              <a:gd name="connsiteX64" fmla="*/ 9973328 w 10174770"/>
              <a:gd name="connsiteY64" fmla="*/ 8027385 h 8464426"/>
              <a:gd name="connsiteX65" fmla="*/ 10158357 w 10174770"/>
              <a:gd name="connsiteY65" fmla="*/ 552751 h 8464426"/>
              <a:gd name="connsiteX66" fmla="*/ 863911 w 10174770"/>
              <a:gd name="connsiteY66" fmla="*/ 557636 h 8464426"/>
              <a:gd name="connsiteX0" fmla="*/ 908962 w 10177618"/>
              <a:gd name="connsiteY0" fmla="*/ 543568 h 8464426"/>
              <a:gd name="connsiteX1" fmla="*/ 22697 w 10177618"/>
              <a:gd name="connsiteY1" fmla="*/ 1992540 h 8464426"/>
              <a:gd name="connsiteX2" fmla="*/ 261848 w 10177618"/>
              <a:gd name="connsiteY2" fmla="*/ 5481328 h 8464426"/>
              <a:gd name="connsiteX3" fmla="*/ 247780 w 10177618"/>
              <a:gd name="connsiteY3" fmla="*/ 5804885 h 8464426"/>
              <a:gd name="connsiteX4" fmla="*/ 233713 w 10177618"/>
              <a:gd name="connsiteY4" fmla="*/ 5875223 h 8464426"/>
              <a:gd name="connsiteX5" fmla="*/ 219645 w 10177618"/>
              <a:gd name="connsiteY5" fmla="*/ 6114374 h 8464426"/>
              <a:gd name="connsiteX6" fmla="*/ 233713 w 10177618"/>
              <a:gd name="connsiteY6" fmla="*/ 6803691 h 8464426"/>
              <a:gd name="connsiteX7" fmla="*/ 275916 w 10177618"/>
              <a:gd name="connsiteY7" fmla="*/ 7028774 h 8464426"/>
              <a:gd name="connsiteX8" fmla="*/ 318119 w 10177618"/>
              <a:gd name="connsiteY8" fmla="*/ 7211654 h 8464426"/>
              <a:gd name="connsiteX9" fmla="*/ 360322 w 10177618"/>
              <a:gd name="connsiteY9" fmla="*/ 7324196 h 8464426"/>
              <a:gd name="connsiteX10" fmla="*/ 402525 w 10177618"/>
              <a:gd name="connsiteY10" fmla="*/ 7507076 h 8464426"/>
              <a:gd name="connsiteX11" fmla="*/ 416593 w 10177618"/>
              <a:gd name="connsiteY11" fmla="*/ 7661820 h 8464426"/>
              <a:gd name="connsiteX12" fmla="*/ 430660 w 10177618"/>
              <a:gd name="connsiteY12" fmla="*/ 7718091 h 8464426"/>
              <a:gd name="connsiteX13" fmla="*/ 529134 w 10177618"/>
              <a:gd name="connsiteY13" fmla="*/ 7929106 h 8464426"/>
              <a:gd name="connsiteX14" fmla="*/ 557270 w 10177618"/>
              <a:gd name="connsiteY14" fmla="*/ 7957242 h 8464426"/>
              <a:gd name="connsiteX15" fmla="*/ 641676 w 10177618"/>
              <a:gd name="connsiteY15" fmla="*/ 8055716 h 8464426"/>
              <a:gd name="connsiteX16" fmla="*/ 740150 w 10177618"/>
              <a:gd name="connsiteY16" fmla="*/ 8168257 h 8464426"/>
              <a:gd name="connsiteX17" fmla="*/ 838623 w 10177618"/>
              <a:gd name="connsiteY17" fmla="*/ 8210460 h 8464426"/>
              <a:gd name="connsiteX18" fmla="*/ 993368 w 10177618"/>
              <a:gd name="connsiteY18" fmla="*/ 8294866 h 8464426"/>
              <a:gd name="connsiteX19" fmla="*/ 1162180 w 10177618"/>
              <a:gd name="connsiteY19" fmla="*/ 8351137 h 8464426"/>
              <a:gd name="connsiteX20" fmla="*/ 1288790 w 10177618"/>
              <a:gd name="connsiteY20" fmla="*/ 8393340 h 8464426"/>
              <a:gd name="connsiteX21" fmla="*/ 1710820 w 10177618"/>
              <a:gd name="connsiteY21" fmla="*/ 8421476 h 8464426"/>
              <a:gd name="connsiteX22" fmla="*/ 1767091 w 10177618"/>
              <a:gd name="connsiteY22" fmla="*/ 8449611 h 8464426"/>
              <a:gd name="connsiteX23" fmla="*/ 2611153 w 10177618"/>
              <a:gd name="connsiteY23" fmla="*/ 8435543 h 8464426"/>
              <a:gd name="connsiteX24" fmla="*/ 2723694 w 10177618"/>
              <a:gd name="connsiteY24" fmla="*/ 8421476 h 8464426"/>
              <a:gd name="connsiteX25" fmla="*/ 2878439 w 10177618"/>
              <a:gd name="connsiteY25" fmla="*/ 8407408 h 8464426"/>
              <a:gd name="connsiteX26" fmla="*/ 3145725 w 10177618"/>
              <a:gd name="connsiteY26" fmla="*/ 8252663 h 8464426"/>
              <a:gd name="connsiteX27" fmla="*/ 3230131 w 10177618"/>
              <a:gd name="connsiteY27" fmla="*/ 8168257 h 8464426"/>
              <a:gd name="connsiteX28" fmla="*/ 3300470 w 10177618"/>
              <a:gd name="connsiteY28" fmla="*/ 8069783 h 8464426"/>
              <a:gd name="connsiteX29" fmla="*/ 3384876 w 10177618"/>
              <a:gd name="connsiteY29" fmla="*/ 7957242 h 8464426"/>
              <a:gd name="connsiteX30" fmla="*/ 3413011 w 10177618"/>
              <a:gd name="connsiteY30" fmla="*/ 7872836 h 8464426"/>
              <a:gd name="connsiteX31" fmla="*/ 3483350 w 10177618"/>
              <a:gd name="connsiteY31" fmla="*/ 7718091 h 8464426"/>
              <a:gd name="connsiteX32" fmla="*/ 3567756 w 10177618"/>
              <a:gd name="connsiteY32" fmla="*/ 7408602 h 8464426"/>
              <a:gd name="connsiteX33" fmla="*/ 3581823 w 10177618"/>
              <a:gd name="connsiteY33" fmla="*/ 7253857 h 8464426"/>
              <a:gd name="connsiteX34" fmla="*/ 3609959 w 10177618"/>
              <a:gd name="connsiteY34" fmla="*/ 7042842 h 8464426"/>
              <a:gd name="connsiteX35" fmla="*/ 3595891 w 10177618"/>
              <a:gd name="connsiteY35" fmla="*/ 6930300 h 8464426"/>
              <a:gd name="connsiteX36" fmla="*/ 3567756 w 10177618"/>
              <a:gd name="connsiteY36" fmla="*/ 6451999 h 8464426"/>
              <a:gd name="connsiteX37" fmla="*/ 3624026 w 10177618"/>
              <a:gd name="connsiteY37" fmla="*/ 5959629 h 8464426"/>
              <a:gd name="connsiteX38" fmla="*/ 3680297 w 10177618"/>
              <a:gd name="connsiteY38" fmla="*/ 5833020 h 8464426"/>
              <a:gd name="connsiteX39" fmla="*/ 3708433 w 10177618"/>
              <a:gd name="connsiteY39" fmla="*/ 5804885 h 8464426"/>
              <a:gd name="connsiteX40" fmla="*/ 3736568 w 10177618"/>
              <a:gd name="connsiteY40" fmla="*/ 5748614 h 8464426"/>
              <a:gd name="connsiteX41" fmla="*/ 3792839 w 10177618"/>
              <a:gd name="connsiteY41" fmla="*/ 5692343 h 8464426"/>
              <a:gd name="connsiteX42" fmla="*/ 3820974 w 10177618"/>
              <a:gd name="connsiteY42" fmla="*/ 5607937 h 8464426"/>
              <a:gd name="connsiteX43" fmla="*/ 3835042 w 10177618"/>
              <a:gd name="connsiteY43" fmla="*/ 5565734 h 8464426"/>
              <a:gd name="connsiteX44" fmla="*/ 3877245 w 10177618"/>
              <a:gd name="connsiteY44" fmla="*/ 5523531 h 8464426"/>
              <a:gd name="connsiteX45" fmla="*/ 3933516 w 10177618"/>
              <a:gd name="connsiteY45" fmla="*/ 5453193 h 8464426"/>
              <a:gd name="connsiteX46" fmla="*/ 3975719 w 10177618"/>
              <a:gd name="connsiteY46" fmla="*/ 5439125 h 8464426"/>
              <a:gd name="connsiteX47" fmla="*/ 3971176 w 10177618"/>
              <a:gd name="connsiteY47" fmla="*/ 5317058 h 8464426"/>
              <a:gd name="connsiteX48" fmla="*/ 3891313 w 10177618"/>
              <a:gd name="connsiteY48" fmla="*/ 5256245 h 8464426"/>
              <a:gd name="connsiteX49" fmla="*/ 3702303 w 10177618"/>
              <a:gd name="connsiteY49" fmla="*/ 4591888 h 8464426"/>
              <a:gd name="connsiteX50" fmla="*/ 3710680 w 10177618"/>
              <a:gd name="connsiteY50" fmla="*/ 4345020 h 8464426"/>
              <a:gd name="connsiteX51" fmla="*/ 3970248 w 10177618"/>
              <a:gd name="connsiteY51" fmla="*/ 3565386 h 8464426"/>
              <a:gd name="connsiteX52" fmla="*/ 3974351 w 10177618"/>
              <a:gd name="connsiteY52" fmla="*/ 3508456 h 8464426"/>
              <a:gd name="connsiteX53" fmla="*/ 4038340 w 10177618"/>
              <a:gd name="connsiteY53" fmla="*/ 3502766 h 8464426"/>
              <a:gd name="connsiteX54" fmla="*/ 5209719 w 10177618"/>
              <a:gd name="connsiteY54" fmla="*/ 2852477 h 8464426"/>
              <a:gd name="connsiteX55" fmla="*/ 6413313 w 10177618"/>
              <a:gd name="connsiteY55" fmla="*/ 3505720 h 8464426"/>
              <a:gd name="connsiteX56" fmla="*/ 6472539 w 10177618"/>
              <a:gd name="connsiteY56" fmla="*/ 3577866 h 8464426"/>
              <a:gd name="connsiteX57" fmla="*/ 6698061 w 10177618"/>
              <a:gd name="connsiteY57" fmla="*/ 4176354 h 8464426"/>
              <a:gd name="connsiteX58" fmla="*/ 6697403 w 10177618"/>
              <a:gd name="connsiteY58" fmla="*/ 4865378 h 8464426"/>
              <a:gd name="connsiteX59" fmla="*/ 6474565 w 10177618"/>
              <a:gd name="connsiteY59" fmla="*/ 5301183 h 8464426"/>
              <a:gd name="connsiteX60" fmla="*/ 6470024 w 10177618"/>
              <a:gd name="connsiteY60" fmla="*/ 5368786 h 8464426"/>
              <a:gd name="connsiteX61" fmla="*/ 6741583 w 10177618"/>
              <a:gd name="connsiteY61" fmla="*/ 7419543 h 8464426"/>
              <a:gd name="connsiteX62" fmla="*/ 8128814 w 10177618"/>
              <a:gd name="connsiteY62" fmla="*/ 8286856 h 8464426"/>
              <a:gd name="connsiteX63" fmla="*/ 9976176 w 10177618"/>
              <a:gd name="connsiteY63" fmla="*/ 8027385 h 8464426"/>
              <a:gd name="connsiteX64" fmla="*/ 10161205 w 10177618"/>
              <a:gd name="connsiteY64" fmla="*/ 552751 h 8464426"/>
              <a:gd name="connsiteX65" fmla="*/ 866759 w 10177618"/>
              <a:gd name="connsiteY65" fmla="*/ 557636 h 8464426"/>
              <a:gd name="connsiteX0" fmla="*/ 910449 w 10179105"/>
              <a:gd name="connsiteY0" fmla="*/ 543568 h 8464426"/>
              <a:gd name="connsiteX1" fmla="*/ 24184 w 10179105"/>
              <a:gd name="connsiteY1" fmla="*/ 1992540 h 8464426"/>
              <a:gd name="connsiteX2" fmla="*/ 249267 w 10179105"/>
              <a:gd name="connsiteY2" fmla="*/ 5804885 h 8464426"/>
              <a:gd name="connsiteX3" fmla="*/ 235200 w 10179105"/>
              <a:gd name="connsiteY3" fmla="*/ 5875223 h 8464426"/>
              <a:gd name="connsiteX4" fmla="*/ 221132 w 10179105"/>
              <a:gd name="connsiteY4" fmla="*/ 6114374 h 8464426"/>
              <a:gd name="connsiteX5" fmla="*/ 235200 w 10179105"/>
              <a:gd name="connsiteY5" fmla="*/ 6803691 h 8464426"/>
              <a:gd name="connsiteX6" fmla="*/ 277403 w 10179105"/>
              <a:gd name="connsiteY6" fmla="*/ 7028774 h 8464426"/>
              <a:gd name="connsiteX7" fmla="*/ 319606 w 10179105"/>
              <a:gd name="connsiteY7" fmla="*/ 7211654 h 8464426"/>
              <a:gd name="connsiteX8" fmla="*/ 361809 w 10179105"/>
              <a:gd name="connsiteY8" fmla="*/ 7324196 h 8464426"/>
              <a:gd name="connsiteX9" fmla="*/ 404012 w 10179105"/>
              <a:gd name="connsiteY9" fmla="*/ 7507076 h 8464426"/>
              <a:gd name="connsiteX10" fmla="*/ 418080 w 10179105"/>
              <a:gd name="connsiteY10" fmla="*/ 7661820 h 8464426"/>
              <a:gd name="connsiteX11" fmla="*/ 432147 w 10179105"/>
              <a:gd name="connsiteY11" fmla="*/ 7718091 h 8464426"/>
              <a:gd name="connsiteX12" fmla="*/ 530621 w 10179105"/>
              <a:gd name="connsiteY12" fmla="*/ 7929106 h 8464426"/>
              <a:gd name="connsiteX13" fmla="*/ 558757 w 10179105"/>
              <a:gd name="connsiteY13" fmla="*/ 7957242 h 8464426"/>
              <a:gd name="connsiteX14" fmla="*/ 643163 w 10179105"/>
              <a:gd name="connsiteY14" fmla="*/ 8055716 h 8464426"/>
              <a:gd name="connsiteX15" fmla="*/ 741637 w 10179105"/>
              <a:gd name="connsiteY15" fmla="*/ 8168257 h 8464426"/>
              <a:gd name="connsiteX16" fmla="*/ 840110 w 10179105"/>
              <a:gd name="connsiteY16" fmla="*/ 8210460 h 8464426"/>
              <a:gd name="connsiteX17" fmla="*/ 994855 w 10179105"/>
              <a:gd name="connsiteY17" fmla="*/ 8294866 h 8464426"/>
              <a:gd name="connsiteX18" fmla="*/ 1163667 w 10179105"/>
              <a:gd name="connsiteY18" fmla="*/ 8351137 h 8464426"/>
              <a:gd name="connsiteX19" fmla="*/ 1290277 w 10179105"/>
              <a:gd name="connsiteY19" fmla="*/ 8393340 h 8464426"/>
              <a:gd name="connsiteX20" fmla="*/ 1712307 w 10179105"/>
              <a:gd name="connsiteY20" fmla="*/ 8421476 h 8464426"/>
              <a:gd name="connsiteX21" fmla="*/ 1768578 w 10179105"/>
              <a:gd name="connsiteY21" fmla="*/ 8449611 h 8464426"/>
              <a:gd name="connsiteX22" fmla="*/ 2612640 w 10179105"/>
              <a:gd name="connsiteY22" fmla="*/ 8435543 h 8464426"/>
              <a:gd name="connsiteX23" fmla="*/ 2725181 w 10179105"/>
              <a:gd name="connsiteY23" fmla="*/ 8421476 h 8464426"/>
              <a:gd name="connsiteX24" fmla="*/ 2879926 w 10179105"/>
              <a:gd name="connsiteY24" fmla="*/ 8407408 h 8464426"/>
              <a:gd name="connsiteX25" fmla="*/ 3147212 w 10179105"/>
              <a:gd name="connsiteY25" fmla="*/ 8252663 h 8464426"/>
              <a:gd name="connsiteX26" fmla="*/ 3231618 w 10179105"/>
              <a:gd name="connsiteY26" fmla="*/ 8168257 h 8464426"/>
              <a:gd name="connsiteX27" fmla="*/ 3301957 w 10179105"/>
              <a:gd name="connsiteY27" fmla="*/ 8069783 h 8464426"/>
              <a:gd name="connsiteX28" fmla="*/ 3386363 w 10179105"/>
              <a:gd name="connsiteY28" fmla="*/ 7957242 h 8464426"/>
              <a:gd name="connsiteX29" fmla="*/ 3414498 w 10179105"/>
              <a:gd name="connsiteY29" fmla="*/ 7872836 h 8464426"/>
              <a:gd name="connsiteX30" fmla="*/ 3484837 w 10179105"/>
              <a:gd name="connsiteY30" fmla="*/ 7718091 h 8464426"/>
              <a:gd name="connsiteX31" fmla="*/ 3569243 w 10179105"/>
              <a:gd name="connsiteY31" fmla="*/ 7408602 h 8464426"/>
              <a:gd name="connsiteX32" fmla="*/ 3583310 w 10179105"/>
              <a:gd name="connsiteY32" fmla="*/ 7253857 h 8464426"/>
              <a:gd name="connsiteX33" fmla="*/ 3611446 w 10179105"/>
              <a:gd name="connsiteY33" fmla="*/ 7042842 h 8464426"/>
              <a:gd name="connsiteX34" fmla="*/ 3597378 w 10179105"/>
              <a:gd name="connsiteY34" fmla="*/ 6930300 h 8464426"/>
              <a:gd name="connsiteX35" fmla="*/ 3569243 w 10179105"/>
              <a:gd name="connsiteY35" fmla="*/ 6451999 h 8464426"/>
              <a:gd name="connsiteX36" fmla="*/ 3625513 w 10179105"/>
              <a:gd name="connsiteY36" fmla="*/ 5959629 h 8464426"/>
              <a:gd name="connsiteX37" fmla="*/ 3681784 w 10179105"/>
              <a:gd name="connsiteY37" fmla="*/ 5833020 h 8464426"/>
              <a:gd name="connsiteX38" fmla="*/ 3709920 w 10179105"/>
              <a:gd name="connsiteY38" fmla="*/ 5804885 h 8464426"/>
              <a:gd name="connsiteX39" fmla="*/ 3738055 w 10179105"/>
              <a:gd name="connsiteY39" fmla="*/ 5748614 h 8464426"/>
              <a:gd name="connsiteX40" fmla="*/ 3794326 w 10179105"/>
              <a:gd name="connsiteY40" fmla="*/ 5692343 h 8464426"/>
              <a:gd name="connsiteX41" fmla="*/ 3822461 w 10179105"/>
              <a:gd name="connsiteY41" fmla="*/ 5607937 h 8464426"/>
              <a:gd name="connsiteX42" fmla="*/ 3836529 w 10179105"/>
              <a:gd name="connsiteY42" fmla="*/ 5565734 h 8464426"/>
              <a:gd name="connsiteX43" fmla="*/ 3878732 w 10179105"/>
              <a:gd name="connsiteY43" fmla="*/ 5523531 h 8464426"/>
              <a:gd name="connsiteX44" fmla="*/ 3935003 w 10179105"/>
              <a:gd name="connsiteY44" fmla="*/ 5453193 h 8464426"/>
              <a:gd name="connsiteX45" fmla="*/ 3977206 w 10179105"/>
              <a:gd name="connsiteY45" fmla="*/ 5439125 h 8464426"/>
              <a:gd name="connsiteX46" fmla="*/ 3972663 w 10179105"/>
              <a:gd name="connsiteY46" fmla="*/ 5317058 h 8464426"/>
              <a:gd name="connsiteX47" fmla="*/ 3892800 w 10179105"/>
              <a:gd name="connsiteY47" fmla="*/ 5256245 h 8464426"/>
              <a:gd name="connsiteX48" fmla="*/ 3703790 w 10179105"/>
              <a:gd name="connsiteY48" fmla="*/ 4591888 h 8464426"/>
              <a:gd name="connsiteX49" fmla="*/ 3712167 w 10179105"/>
              <a:gd name="connsiteY49" fmla="*/ 4345020 h 8464426"/>
              <a:gd name="connsiteX50" fmla="*/ 3971735 w 10179105"/>
              <a:gd name="connsiteY50" fmla="*/ 3565386 h 8464426"/>
              <a:gd name="connsiteX51" fmla="*/ 3975838 w 10179105"/>
              <a:gd name="connsiteY51" fmla="*/ 3508456 h 8464426"/>
              <a:gd name="connsiteX52" fmla="*/ 4039827 w 10179105"/>
              <a:gd name="connsiteY52" fmla="*/ 3502766 h 8464426"/>
              <a:gd name="connsiteX53" fmla="*/ 5211206 w 10179105"/>
              <a:gd name="connsiteY53" fmla="*/ 2852477 h 8464426"/>
              <a:gd name="connsiteX54" fmla="*/ 6414800 w 10179105"/>
              <a:gd name="connsiteY54" fmla="*/ 3505720 h 8464426"/>
              <a:gd name="connsiteX55" fmla="*/ 6474026 w 10179105"/>
              <a:gd name="connsiteY55" fmla="*/ 3577866 h 8464426"/>
              <a:gd name="connsiteX56" fmla="*/ 6699548 w 10179105"/>
              <a:gd name="connsiteY56" fmla="*/ 4176354 h 8464426"/>
              <a:gd name="connsiteX57" fmla="*/ 6698890 w 10179105"/>
              <a:gd name="connsiteY57" fmla="*/ 4865378 h 8464426"/>
              <a:gd name="connsiteX58" fmla="*/ 6476052 w 10179105"/>
              <a:gd name="connsiteY58" fmla="*/ 5301183 h 8464426"/>
              <a:gd name="connsiteX59" fmla="*/ 6471511 w 10179105"/>
              <a:gd name="connsiteY59" fmla="*/ 5368786 h 8464426"/>
              <a:gd name="connsiteX60" fmla="*/ 6743070 w 10179105"/>
              <a:gd name="connsiteY60" fmla="*/ 7419543 h 8464426"/>
              <a:gd name="connsiteX61" fmla="*/ 8130301 w 10179105"/>
              <a:gd name="connsiteY61" fmla="*/ 8286856 h 8464426"/>
              <a:gd name="connsiteX62" fmla="*/ 9977663 w 10179105"/>
              <a:gd name="connsiteY62" fmla="*/ 8027385 h 8464426"/>
              <a:gd name="connsiteX63" fmla="*/ 10162692 w 10179105"/>
              <a:gd name="connsiteY63" fmla="*/ 552751 h 8464426"/>
              <a:gd name="connsiteX64" fmla="*/ 868246 w 10179105"/>
              <a:gd name="connsiteY64" fmla="*/ 557636 h 8464426"/>
              <a:gd name="connsiteX0" fmla="*/ 912022 w 10180678"/>
              <a:gd name="connsiteY0" fmla="*/ 543568 h 8464426"/>
              <a:gd name="connsiteX1" fmla="*/ 25757 w 10180678"/>
              <a:gd name="connsiteY1" fmla="*/ 1992540 h 8464426"/>
              <a:gd name="connsiteX2" fmla="*/ 236773 w 10180678"/>
              <a:gd name="connsiteY2" fmla="*/ 5875223 h 8464426"/>
              <a:gd name="connsiteX3" fmla="*/ 222705 w 10180678"/>
              <a:gd name="connsiteY3" fmla="*/ 6114374 h 8464426"/>
              <a:gd name="connsiteX4" fmla="*/ 236773 w 10180678"/>
              <a:gd name="connsiteY4" fmla="*/ 6803691 h 8464426"/>
              <a:gd name="connsiteX5" fmla="*/ 278976 w 10180678"/>
              <a:gd name="connsiteY5" fmla="*/ 7028774 h 8464426"/>
              <a:gd name="connsiteX6" fmla="*/ 321179 w 10180678"/>
              <a:gd name="connsiteY6" fmla="*/ 7211654 h 8464426"/>
              <a:gd name="connsiteX7" fmla="*/ 363382 w 10180678"/>
              <a:gd name="connsiteY7" fmla="*/ 7324196 h 8464426"/>
              <a:gd name="connsiteX8" fmla="*/ 405585 w 10180678"/>
              <a:gd name="connsiteY8" fmla="*/ 7507076 h 8464426"/>
              <a:gd name="connsiteX9" fmla="*/ 419653 w 10180678"/>
              <a:gd name="connsiteY9" fmla="*/ 7661820 h 8464426"/>
              <a:gd name="connsiteX10" fmla="*/ 433720 w 10180678"/>
              <a:gd name="connsiteY10" fmla="*/ 7718091 h 8464426"/>
              <a:gd name="connsiteX11" fmla="*/ 532194 w 10180678"/>
              <a:gd name="connsiteY11" fmla="*/ 7929106 h 8464426"/>
              <a:gd name="connsiteX12" fmla="*/ 560330 w 10180678"/>
              <a:gd name="connsiteY12" fmla="*/ 7957242 h 8464426"/>
              <a:gd name="connsiteX13" fmla="*/ 644736 w 10180678"/>
              <a:gd name="connsiteY13" fmla="*/ 8055716 h 8464426"/>
              <a:gd name="connsiteX14" fmla="*/ 743210 w 10180678"/>
              <a:gd name="connsiteY14" fmla="*/ 8168257 h 8464426"/>
              <a:gd name="connsiteX15" fmla="*/ 841683 w 10180678"/>
              <a:gd name="connsiteY15" fmla="*/ 8210460 h 8464426"/>
              <a:gd name="connsiteX16" fmla="*/ 996428 w 10180678"/>
              <a:gd name="connsiteY16" fmla="*/ 8294866 h 8464426"/>
              <a:gd name="connsiteX17" fmla="*/ 1165240 w 10180678"/>
              <a:gd name="connsiteY17" fmla="*/ 8351137 h 8464426"/>
              <a:gd name="connsiteX18" fmla="*/ 1291850 w 10180678"/>
              <a:gd name="connsiteY18" fmla="*/ 8393340 h 8464426"/>
              <a:gd name="connsiteX19" fmla="*/ 1713880 w 10180678"/>
              <a:gd name="connsiteY19" fmla="*/ 8421476 h 8464426"/>
              <a:gd name="connsiteX20" fmla="*/ 1770151 w 10180678"/>
              <a:gd name="connsiteY20" fmla="*/ 8449611 h 8464426"/>
              <a:gd name="connsiteX21" fmla="*/ 2614213 w 10180678"/>
              <a:gd name="connsiteY21" fmla="*/ 8435543 h 8464426"/>
              <a:gd name="connsiteX22" fmla="*/ 2726754 w 10180678"/>
              <a:gd name="connsiteY22" fmla="*/ 8421476 h 8464426"/>
              <a:gd name="connsiteX23" fmla="*/ 2881499 w 10180678"/>
              <a:gd name="connsiteY23" fmla="*/ 8407408 h 8464426"/>
              <a:gd name="connsiteX24" fmla="*/ 3148785 w 10180678"/>
              <a:gd name="connsiteY24" fmla="*/ 8252663 h 8464426"/>
              <a:gd name="connsiteX25" fmla="*/ 3233191 w 10180678"/>
              <a:gd name="connsiteY25" fmla="*/ 8168257 h 8464426"/>
              <a:gd name="connsiteX26" fmla="*/ 3303530 w 10180678"/>
              <a:gd name="connsiteY26" fmla="*/ 8069783 h 8464426"/>
              <a:gd name="connsiteX27" fmla="*/ 3387936 w 10180678"/>
              <a:gd name="connsiteY27" fmla="*/ 7957242 h 8464426"/>
              <a:gd name="connsiteX28" fmla="*/ 3416071 w 10180678"/>
              <a:gd name="connsiteY28" fmla="*/ 7872836 h 8464426"/>
              <a:gd name="connsiteX29" fmla="*/ 3486410 w 10180678"/>
              <a:gd name="connsiteY29" fmla="*/ 7718091 h 8464426"/>
              <a:gd name="connsiteX30" fmla="*/ 3570816 w 10180678"/>
              <a:gd name="connsiteY30" fmla="*/ 7408602 h 8464426"/>
              <a:gd name="connsiteX31" fmla="*/ 3584883 w 10180678"/>
              <a:gd name="connsiteY31" fmla="*/ 7253857 h 8464426"/>
              <a:gd name="connsiteX32" fmla="*/ 3613019 w 10180678"/>
              <a:gd name="connsiteY32" fmla="*/ 7042842 h 8464426"/>
              <a:gd name="connsiteX33" fmla="*/ 3598951 w 10180678"/>
              <a:gd name="connsiteY33" fmla="*/ 6930300 h 8464426"/>
              <a:gd name="connsiteX34" fmla="*/ 3570816 w 10180678"/>
              <a:gd name="connsiteY34" fmla="*/ 6451999 h 8464426"/>
              <a:gd name="connsiteX35" fmla="*/ 3627086 w 10180678"/>
              <a:gd name="connsiteY35" fmla="*/ 5959629 h 8464426"/>
              <a:gd name="connsiteX36" fmla="*/ 3683357 w 10180678"/>
              <a:gd name="connsiteY36" fmla="*/ 5833020 h 8464426"/>
              <a:gd name="connsiteX37" fmla="*/ 3711493 w 10180678"/>
              <a:gd name="connsiteY37" fmla="*/ 5804885 h 8464426"/>
              <a:gd name="connsiteX38" fmla="*/ 3739628 w 10180678"/>
              <a:gd name="connsiteY38" fmla="*/ 5748614 h 8464426"/>
              <a:gd name="connsiteX39" fmla="*/ 3795899 w 10180678"/>
              <a:gd name="connsiteY39" fmla="*/ 5692343 h 8464426"/>
              <a:gd name="connsiteX40" fmla="*/ 3824034 w 10180678"/>
              <a:gd name="connsiteY40" fmla="*/ 5607937 h 8464426"/>
              <a:gd name="connsiteX41" fmla="*/ 3838102 w 10180678"/>
              <a:gd name="connsiteY41" fmla="*/ 5565734 h 8464426"/>
              <a:gd name="connsiteX42" fmla="*/ 3880305 w 10180678"/>
              <a:gd name="connsiteY42" fmla="*/ 5523531 h 8464426"/>
              <a:gd name="connsiteX43" fmla="*/ 3936576 w 10180678"/>
              <a:gd name="connsiteY43" fmla="*/ 5453193 h 8464426"/>
              <a:gd name="connsiteX44" fmla="*/ 3978779 w 10180678"/>
              <a:gd name="connsiteY44" fmla="*/ 5439125 h 8464426"/>
              <a:gd name="connsiteX45" fmla="*/ 3974236 w 10180678"/>
              <a:gd name="connsiteY45" fmla="*/ 5317058 h 8464426"/>
              <a:gd name="connsiteX46" fmla="*/ 3894373 w 10180678"/>
              <a:gd name="connsiteY46" fmla="*/ 5256245 h 8464426"/>
              <a:gd name="connsiteX47" fmla="*/ 3705363 w 10180678"/>
              <a:gd name="connsiteY47" fmla="*/ 4591888 h 8464426"/>
              <a:gd name="connsiteX48" fmla="*/ 3713740 w 10180678"/>
              <a:gd name="connsiteY48" fmla="*/ 4345020 h 8464426"/>
              <a:gd name="connsiteX49" fmla="*/ 3973308 w 10180678"/>
              <a:gd name="connsiteY49" fmla="*/ 3565386 h 8464426"/>
              <a:gd name="connsiteX50" fmla="*/ 3977411 w 10180678"/>
              <a:gd name="connsiteY50" fmla="*/ 3508456 h 8464426"/>
              <a:gd name="connsiteX51" fmla="*/ 4041400 w 10180678"/>
              <a:gd name="connsiteY51" fmla="*/ 3502766 h 8464426"/>
              <a:gd name="connsiteX52" fmla="*/ 5212779 w 10180678"/>
              <a:gd name="connsiteY52" fmla="*/ 2852477 h 8464426"/>
              <a:gd name="connsiteX53" fmla="*/ 6416373 w 10180678"/>
              <a:gd name="connsiteY53" fmla="*/ 3505720 h 8464426"/>
              <a:gd name="connsiteX54" fmla="*/ 6475599 w 10180678"/>
              <a:gd name="connsiteY54" fmla="*/ 3577866 h 8464426"/>
              <a:gd name="connsiteX55" fmla="*/ 6701121 w 10180678"/>
              <a:gd name="connsiteY55" fmla="*/ 4176354 h 8464426"/>
              <a:gd name="connsiteX56" fmla="*/ 6700463 w 10180678"/>
              <a:gd name="connsiteY56" fmla="*/ 4865378 h 8464426"/>
              <a:gd name="connsiteX57" fmla="*/ 6477625 w 10180678"/>
              <a:gd name="connsiteY57" fmla="*/ 5301183 h 8464426"/>
              <a:gd name="connsiteX58" fmla="*/ 6473084 w 10180678"/>
              <a:gd name="connsiteY58" fmla="*/ 5368786 h 8464426"/>
              <a:gd name="connsiteX59" fmla="*/ 6744643 w 10180678"/>
              <a:gd name="connsiteY59" fmla="*/ 7419543 h 8464426"/>
              <a:gd name="connsiteX60" fmla="*/ 8131874 w 10180678"/>
              <a:gd name="connsiteY60" fmla="*/ 8286856 h 8464426"/>
              <a:gd name="connsiteX61" fmla="*/ 9979236 w 10180678"/>
              <a:gd name="connsiteY61" fmla="*/ 8027385 h 8464426"/>
              <a:gd name="connsiteX62" fmla="*/ 10164265 w 10180678"/>
              <a:gd name="connsiteY62" fmla="*/ 552751 h 8464426"/>
              <a:gd name="connsiteX63" fmla="*/ 869819 w 10180678"/>
              <a:gd name="connsiteY63" fmla="*/ 557636 h 8464426"/>
              <a:gd name="connsiteX0" fmla="*/ 914019 w 10182675"/>
              <a:gd name="connsiteY0" fmla="*/ 543568 h 8464426"/>
              <a:gd name="connsiteX1" fmla="*/ 27754 w 10182675"/>
              <a:gd name="connsiteY1" fmla="*/ 1992540 h 8464426"/>
              <a:gd name="connsiteX2" fmla="*/ 224702 w 10182675"/>
              <a:gd name="connsiteY2" fmla="*/ 6114374 h 8464426"/>
              <a:gd name="connsiteX3" fmla="*/ 238770 w 10182675"/>
              <a:gd name="connsiteY3" fmla="*/ 6803691 h 8464426"/>
              <a:gd name="connsiteX4" fmla="*/ 280973 w 10182675"/>
              <a:gd name="connsiteY4" fmla="*/ 7028774 h 8464426"/>
              <a:gd name="connsiteX5" fmla="*/ 323176 w 10182675"/>
              <a:gd name="connsiteY5" fmla="*/ 7211654 h 8464426"/>
              <a:gd name="connsiteX6" fmla="*/ 365379 w 10182675"/>
              <a:gd name="connsiteY6" fmla="*/ 7324196 h 8464426"/>
              <a:gd name="connsiteX7" fmla="*/ 407582 w 10182675"/>
              <a:gd name="connsiteY7" fmla="*/ 7507076 h 8464426"/>
              <a:gd name="connsiteX8" fmla="*/ 421650 w 10182675"/>
              <a:gd name="connsiteY8" fmla="*/ 7661820 h 8464426"/>
              <a:gd name="connsiteX9" fmla="*/ 435717 w 10182675"/>
              <a:gd name="connsiteY9" fmla="*/ 7718091 h 8464426"/>
              <a:gd name="connsiteX10" fmla="*/ 534191 w 10182675"/>
              <a:gd name="connsiteY10" fmla="*/ 7929106 h 8464426"/>
              <a:gd name="connsiteX11" fmla="*/ 562327 w 10182675"/>
              <a:gd name="connsiteY11" fmla="*/ 7957242 h 8464426"/>
              <a:gd name="connsiteX12" fmla="*/ 646733 w 10182675"/>
              <a:gd name="connsiteY12" fmla="*/ 8055716 h 8464426"/>
              <a:gd name="connsiteX13" fmla="*/ 745207 w 10182675"/>
              <a:gd name="connsiteY13" fmla="*/ 8168257 h 8464426"/>
              <a:gd name="connsiteX14" fmla="*/ 843680 w 10182675"/>
              <a:gd name="connsiteY14" fmla="*/ 8210460 h 8464426"/>
              <a:gd name="connsiteX15" fmla="*/ 998425 w 10182675"/>
              <a:gd name="connsiteY15" fmla="*/ 8294866 h 8464426"/>
              <a:gd name="connsiteX16" fmla="*/ 1167237 w 10182675"/>
              <a:gd name="connsiteY16" fmla="*/ 8351137 h 8464426"/>
              <a:gd name="connsiteX17" fmla="*/ 1293847 w 10182675"/>
              <a:gd name="connsiteY17" fmla="*/ 8393340 h 8464426"/>
              <a:gd name="connsiteX18" fmla="*/ 1715877 w 10182675"/>
              <a:gd name="connsiteY18" fmla="*/ 8421476 h 8464426"/>
              <a:gd name="connsiteX19" fmla="*/ 1772148 w 10182675"/>
              <a:gd name="connsiteY19" fmla="*/ 8449611 h 8464426"/>
              <a:gd name="connsiteX20" fmla="*/ 2616210 w 10182675"/>
              <a:gd name="connsiteY20" fmla="*/ 8435543 h 8464426"/>
              <a:gd name="connsiteX21" fmla="*/ 2728751 w 10182675"/>
              <a:gd name="connsiteY21" fmla="*/ 8421476 h 8464426"/>
              <a:gd name="connsiteX22" fmla="*/ 2883496 w 10182675"/>
              <a:gd name="connsiteY22" fmla="*/ 8407408 h 8464426"/>
              <a:gd name="connsiteX23" fmla="*/ 3150782 w 10182675"/>
              <a:gd name="connsiteY23" fmla="*/ 8252663 h 8464426"/>
              <a:gd name="connsiteX24" fmla="*/ 3235188 w 10182675"/>
              <a:gd name="connsiteY24" fmla="*/ 8168257 h 8464426"/>
              <a:gd name="connsiteX25" fmla="*/ 3305527 w 10182675"/>
              <a:gd name="connsiteY25" fmla="*/ 8069783 h 8464426"/>
              <a:gd name="connsiteX26" fmla="*/ 3389933 w 10182675"/>
              <a:gd name="connsiteY26" fmla="*/ 7957242 h 8464426"/>
              <a:gd name="connsiteX27" fmla="*/ 3418068 w 10182675"/>
              <a:gd name="connsiteY27" fmla="*/ 7872836 h 8464426"/>
              <a:gd name="connsiteX28" fmla="*/ 3488407 w 10182675"/>
              <a:gd name="connsiteY28" fmla="*/ 7718091 h 8464426"/>
              <a:gd name="connsiteX29" fmla="*/ 3572813 w 10182675"/>
              <a:gd name="connsiteY29" fmla="*/ 7408602 h 8464426"/>
              <a:gd name="connsiteX30" fmla="*/ 3586880 w 10182675"/>
              <a:gd name="connsiteY30" fmla="*/ 7253857 h 8464426"/>
              <a:gd name="connsiteX31" fmla="*/ 3615016 w 10182675"/>
              <a:gd name="connsiteY31" fmla="*/ 7042842 h 8464426"/>
              <a:gd name="connsiteX32" fmla="*/ 3600948 w 10182675"/>
              <a:gd name="connsiteY32" fmla="*/ 6930300 h 8464426"/>
              <a:gd name="connsiteX33" fmla="*/ 3572813 w 10182675"/>
              <a:gd name="connsiteY33" fmla="*/ 6451999 h 8464426"/>
              <a:gd name="connsiteX34" fmla="*/ 3629083 w 10182675"/>
              <a:gd name="connsiteY34" fmla="*/ 5959629 h 8464426"/>
              <a:gd name="connsiteX35" fmla="*/ 3685354 w 10182675"/>
              <a:gd name="connsiteY35" fmla="*/ 5833020 h 8464426"/>
              <a:gd name="connsiteX36" fmla="*/ 3713490 w 10182675"/>
              <a:gd name="connsiteY36" fmla="*/ 5804885 h 8464426"/>
              <a:gd name="connsiteX37" fmla="*/ 3741625 w 10182675"/>
              <a:gd name="connsiteY37" fmla="*/ 5748614 h 8464426"/>
              <a:gd name="connsiteX38" fmla="*/ 3797896 w 10182675"/>
              <a:gd name="connsiteY38" fmla="*/ 5692343 h 8464426"/>
              <a:gd name="connsiteX39" fmla="*/ 3826031 w 10182675"/>
              <a:gd name="connsiteY39" fmla="*/ 5607937 h 8464426"/>
              <a:gd name="connsiteX40" fmla="*/ 3840099 w 10182675"/>
              <a:gd name="connsiteY40" fmla="*/ 5565734 h 8464426"/>
              <a:gd name="connsiteX41" fmla="*/ 3882302 w 10182675"/>
              <a:gd name="connsiteY41" fmla="*/ 5523531 h 8464426"/>
              <a:gd name="connsiteX42" fmla="*/ 3938573 w 10182675"/>
              <a:gd name="connsiteY42" fmla="*/ 5453193 h 8464426"/>
              <a:gd name="connsiteX43" fmla="*/ 3980776 w 10182675"/>
              <a:gd name="connsiteY43" fmla="*/ 5439125 h 8464426"/>
              <a:gd name="connsiteX44" fmla="*/ 3976233 w 10182675"/>
              <a:gd name="connsiteY44" fmla="*/ 5317058 h 8464426"/>
              <a:gd name="connsiteX45" fmla="*/ 3896370 w 10182675"/>
              <a:gd name="connsiteY45" fmla="*/ 5256245 h 8464426"/>
              <a:gd name="connsiteX46" fmla="*/ 3707360 w 10182675"/>
              <a:gd name="connsiteY46" fmla="*/ 4591888 h 8464426"/>
              <a:gd name="connsiteX47" fmla="*/ 3715737 w 10182675"/>
              <a:gd name="connsiteY47" fmla="*/ 4345020 h 8464426"/>
              <a:gd name="connsiteX48" fmla="*/ 3975305 w 10182675"/>
              <a:gd name="connsiteY48" fmla="*/ 3565386 h 8464426"/>
              <a:gd name="connsiteX49" fmla="*/ 3979408 w 10182675"/>
              <a:gd name="connsiteY49" fmla="*/ 3508456 h 8464426"/>
              <a:gd name="connsiteX50" fmla="*/ 4043397 w 10182675"/>
              <a:gd name="connsiteY50" fmla="*/ 3502766 h 8464426"/>
              <a:gd name="connsiteX51" fmla="*/ 5214776 w 10182675"/>
              <a:gd name="connsiteY51" fmla="*/ 2852477 h 8464426"/>
              <a:gd name="connsiteX52" fmla="*/ 6418370 w 10182675"/>
              <a:gd name="connsiteY52" fmla="*/ 3505720 h 8464426"/>
              <a:gd name="connsiteX53" fmla="*/ 6477596 w 10182675"/>
              <a:gd name="connsiteY53" fmla="*/ 3577866 h 8464426"/>
              <a:gd name="connsiteX54" fmla="*/ 6703118 w 10182675"/>
              <a:gd name="connsiteY54" fmla="*/ 4176354 h 8464426"/>
              <a:gd name="connsiteX55" fmla="*/ 6702460 w 10182675"/>
              <a:gd name="connsiteY55" fmla="*/ 4865378 h 8464426"/>
              <a:gd name="connsiteX56" fmla="*/ 6479622 w 10182675"/>
              <a:gd name="connsiteY56" fmla="*/ 5301183 h 8464426"/>
              <a:gd name="connsiteX57" fmla="*/ 6475081 w 10182675"/>
              <a:gd name="connsiteY57" fmla="*/ 5368786 h 8464426"/>
              <a:gd name="connsiteX58" fmla="*/ 6746640 w 10182675"/>
              <a:gd name="connsiteY58" fmla="*/ 7419543 h 8464426"/>
              <a:gd name="connsiteX59" fmla="*/ 8133871 w 10182675"/>
              <a:gd name="connsiteY59" fmla="*/ 8286856 h 8464426"/>
              <a:gd name="connsiteX60" fmla="*/ 9981233 w 10182675"/>
              <a:gd name="connsiteY60" fmla="*/ 8027385 h 8464426"/>
              <a:gd name="connsiteX61" fmla="*/ 10166262 w 10182675"/>
              <a:gd name="connsiteY61" fmla="*/ 552751 h 8464426"/>
              <a:gd name="connsiteX62" fmla="*/ 871816 w 10182675"/>
              <a:gd name="connsiteY62" fmla="*/ 557636 h 8464426"/>
              <a:gd name="connsiteX0" fmla="*/ 912646 w 10181302"/>
              <a:gd name="connsiteY0" fmla="*/ 543568 h 8464426"/>
              <a:gd name="connsiteX1" fmla="*/ 26381 w 10181302"/>
              <a:gd name="connsiteY1" fmla="*/ 1992540 h 8464426"/>
              <a:gd name="connsiteX2" fmla="*/ 237397 w 10181302"/>
              <a:gd name="connsiteY2" fmla="*/ 6803691 h 8464426"/>
              <a:gd name="connsiteX3" fmla="*/ 279600 w 10181302"/>
              <a:gd name="connsiteY3" fmla="*/ 7028774 h 8464426"/>
              <a:gd name="connsiteX4" fmla="*/ 321803 w 10181302"/>
              <a:gd name="connsiteY4" fmla="*/ 7211654 h 8464426"/>
              <a:gd name="connsiteX5" fmla="*/ 364006 w 10181302"/>
              <a:gd name="connsiteY5" fmla="*/ 7324196 h 8464426"/>
              <a:gd name="connsiteX6" fmla="*/ 406209 w 10181302"/>
              <a:gd name="connsiteY6" fmla="*/ 7507076 h 8464426"/>
              <a:gd name="connsiteX7" fmla="*/ 420277 w 10181302"/>
              <a:gd name="connsiteY7" fmla="*/ 7661820 h 8464426"/>
              <a:gd name="connsiteX8" fmla="*/ 434344 w 10181302"/>
              <a:gd name="connsiteY8" fmla="*/ 7718091 h 8464426"/>
              <a:gd name="connsiteX9" fmla="*/ 532818 w 10181302"/>
              <a:gd name="connsiteY9" fmla="*/ 7929106 h 8464426"/>
              <a:gd name="connsiteX10" fmla="*/ 560954 w 10181302"/>
              <a:gd name="connsiteY10" fmla="*/ 7957242 h 8464426"/>
              <a:gd name="connsiteX11" fmla="*/ 645360 w 10181302"/>
              <a:gd name="connsiteY11" fmla="*/ 8055716 h 8464426"/>
              <a:gd name="connsiteX12" fmla="*/ 743834 w 10181302"/>
              <a:gd name="connsiteY12" fmla="*/ 8168257 h 8464426"/>
              <a:gd name="connsiteX13" fmla="*/ 842307 w 10181302"/>
              <a:gd name="connsiteY13" fmla="*/ 8210460 h 8464426"/>
              <a:gd name="connsiteX14" fmla="*/ 997052 w 10181302"/>
              <a:gd name="connsiteY14" fmla="*/ 8294866 h 8464426"/>
              <a:gd name="connsiteX15" fmla="*/ 1165864 w 10181302"/>
              <a:gd name="connsiteY15" fmla="*/ 8351137 h 8464426"/>
              <a:gd name="connsiteX16" fmla="*/ 1292474 w 10181302"/>
              <a:gd name="connsiteY16" fmla="*/ 8393340 h 8464426"/>
              <a:gd name="connsiteX17" fmla="*/ 1714504 w 10181302"/>
              <a:gd name="connsiteY17" fmla="*/ 8421476 h 8464426"/>
              <a:gd name="connsiteX18" fmla="*/ 1770775 w 10181302"/>
              <a:gd name="connsiteY18" fmla="*/ 8449611 h 8464426"/>
              <a:gd name="connsiteX19" fmla="*/ 2614837 w 10181302"/>
              <a:gd name="connsiteY19" fmla="*/ 8435543 h 8464426"/>
              <a:gd name="connsiteX20" fmla="*/ 2727378 w 10181302"/>
              <a:gd name="connsiteY20" fmla="*/ 8421476 h 8464426"/>
              <a:gd name="connsiteX21" fmla="*/ 2882123 w 10181302"/>
              <a:gd name="connsiteY21" fmla="*/ 8407408 h 8464426"/>
              <a:gd name="connsiteX22" fmla="*/ 3149409 w 10181302"/>
              <a:gd name="connsiteY22" fmla="*/ 8252663 h 8464426"/>
              <a:gd name="connsiteX23" fmla="*/ 3233815 w 10181302"/>
              <a:gd name="connsiteY23" fmla="*/ 8168257 h 8464426"/>
              <a:gd name="connsiteX24" fmla="*/ 3304154 w 10181302"/>
              <a:gd name="connsiteY24" fmla="*/ 8069783 h 8464426"/>
              <a:gd name="connsiteX25" fmla="*/ 3388560 w 10181302"/>
              <a:gd name="connsiteY25" fmla="*/ 7957242 h 8464426"/>
              <a:gd name="connsiteX26" fmla="*/ 3416695 w 10181302"/>
              <a:gd name="connsiteY26" fmla="*/ 7872836 h 8464426"/>
              <a:gd name="connsiteX27" fmla="*/ 3487034 w 10181302"/>
              <a:gd name="connsiteY27" fmla="*/ 7718091 h 8464426"/>
              <a:gd name="connsiteX28" fmla="*/ 3571440 w 10181302"/>
              <a:gd name="connsiteY28" fmla="*/ 7408602 h 8464426"/>
              <a:gd name="connsiteX29" fmla="*/ 3585507 w 10181302"/>
              <a:gd name="connsiteY29" fmla="*/ 7253857 h 8464426"/>
              <a:gd name="connsiteX30" fmla="*/ 3613643 w 10181302"/>
              <a:gd name="connsiteY30" fmla="*/ 7042842 h 8464426"/>
              <a:gd name="connsiteX31" fmla="*/ 3599575 w 10181302"/>
              <a:gd name="connsiteY31" fmla="*/ 6930300 h 8464426"/>
              <a:gd name="connsiteX32" fmla="*/ 3571440 w 10181302"/>
              <a:gd name="connsiteY32" fmla="*/ 6451999 h 8464426"/>
              <a:gd name="connsiteX33" fmla="*/ 3627710 w 10181302"/>
              <a:gd name="connsiteY33" fmla="*/ 5959629 h 8464426"/>
              <a:gd name="connsiteX34" fmla="*/ 3683981 w 10181302"/>
              <a:gd name="connsiteY34" fmla="*/ 5833020 h 8464426"/>
              <a:gd name="connsiteX35" fmla="*/ 3712117 w 10181302"/>
              <a:gd name="connsiteY35" fmla="*/ 5804885 h 8464426"/>
              <a:gd name="connsiteX36" fmla="*/ 3740252 w 10181302"/>
              <a:gd name="connsiteY36" fmla="*/ 5748614 h 8464426"/>
              <a:gd name="connsiteX37" fmla="*/ 3796523 w 10181302"/>
              <a:gd name="connsiteY37" fmla="*/ 5692343 h 8464426"/>
              <a:gd name="connsiteX38" fmla="*/ 3824658 w 10181302"/>
              <a:gd name="connsiteY38" fmla="*/ 5607937 h 8464426"/>
              <a:gd name="connsiteX39" fmla="*/ 3838726 w 10181302"/>
              <a:gd name="connsiteY39" fmla="*/ 5565734 h 8464426"/>
              <a:gd name="connsiteX40" fmla="*/ 3880929 w 10181302"/>
              <a:gd name="connsiteY40" fmla="*/ 5523531 h 8464426"/>
              <a:gd name="connsiteX41" fmla="*/ 3937200 w 10181302"/>
              <a:gd name="connsiteY41" fmla="*/ 5453193 h 8464426"/>
              <a:gd name="connsiteX42" fmla="*/ 3979403 w 10181302"/>
              <a:gd name="connsiteY42" fmla="*/ 5439125 h 8464426"/>
              <a:gd name="connsiteX43" fmla="*/ 3974860 w 10181302"/>
              <a:gd name="connsiteY43" fmla="*/ 5317058 h 8464426"/>
              <a:gd name="connsiteX44" fmla="*/ 3894997 w 10181302"/>
              <a:gd name="connsiteY44" fmla="*/ 5256245 h 8464426"/>
              <a:gd name="connsiteX45" fmla="*/ 3705987 w 10181302"/>
              <a:gd name="connsiteY45" fmla="*/ 4591888 h 8464426"/>
              <a:gd name="connsiteX46" fmla="*/ 3714364 w 10181302"/>
              <a:gd name="connsiteY46" fmla="*/ 4345020 h 8464426"/>
              <a:gd name="connsiteX47" fmla="*/ 3973932 w 10181302"/>
              <a:gd name="connsiteY47" fmla="*/ 3565386 h 8464426"/>
              <a:gd name="connsiteX48" fmla="*/ 3978035 w 10181302"/>
              <a:gd name="connsiteY48" fmla="*/ 3508456 h 8464426"/>
              <a:gd name="connsiteX49" fmla="*/ 4042024 w 10181302"/>
              <a:gd name="connsiteY49" fmla="*/ 3502766 h 8464426"/>
              <a:gd name="connsiteX50" fmla="*/ 5213403 w 10181302"/>
              <a:gd name="connsiteY50" fmla="*/ 2852477 h 8464426"/>
              <a:gd name="connsiteX51" fmla="*/ 6416997 w 10181302"/>
              <a:gd name="connsiteY51" fmla="*/ 3505720 h 8464426"/>
              <a:gd name="connsiteX52" fmla="*/ 6476223 w 10181302"/>
              <a:gd name="connsiteY52" fmla="*/ 3577866 h 8464426"/>
              <a:gd name="connsiteX53" fmla="*/ 6701745 w 10181302"/>
              <a:gd name="connsiteY53" fmla="*/ 4176354 h 8464426"/>
              <a:gd name="connsiteX54" fmla="*/ 6701087 w 10181302"/>
              <a:gd name="connsiteY54" fmla="*/ 4865378 h 8464426"/>
              <a:gd name="connsiteX55" fmla="*/ 6478249 w 10181302"/>
              <a:gd name="connsiteY55" fmla="*/ 5301183 h 8464426"/>
              <a:gd name="connsiteX56" fmla="*/ 6473708 w 10181302"/>
              <a:gd name="connsiteY56" fmla="*/ 5368786 h 8464426"/>
              <a:gd name="connsiteX57" fmla="*/ 6745267 w 10181302"/>
              <a:gd name="connsiteY57" fmla="*/ 7419543 h 8464426"/>
              <a:gd name="connsiteX58" fmla="*/ 8132498 w 10181302"/>
              <a:gd name="connsiteY58" fmla="*/ 8286856 h 8464426"/>
              <a:gd name="connsiteX59" fmla="*/ 9979860 w 10181302"/>
              <a:gd name="connsiteY59" fmla="*/ 8027385 h 8464426"/>
              <a:gd name="connsiteX60" fmla="*/ 10164889 w 10181302"/>
              <a:gd name="connsiteY60" fmla="*/ 552751 h 8464426"/>
              <a:gd name="connsiteX61" fmla="*/ 870443 w 10181302"/>
              <a:gd name="connsiteY61" fmla="*/ 557636 h 8464426"/>
              <a:gd name="connsiteX0" fmla="*/ 908045 w 10176701"/>
              <a:gd name="connsiteY0" fmla="*/ 543568 h 8464426"/>
              <a:gd name="connsiteX1" fmla="*/ 21780 w 10176701"/>
              <a:gd name="connsiteY1" fmla="*/ 1992540 h 8464426"/>
              <a:gd name="connsiteX2" fmla="*/ 274999 w 10176701"/>
              <a:gd name="connsiteY2" fmla="*/ 7028774 h 8464426"/>
              <a:gd name="connsiteX3" fmla="*/ 317202 w 10176701"/>
              <a:gd name="connsiteY3" fmla="*/ 7211654 h 8464426"/>
              <a:gd name="connsiteX4" fmla="*/ 359405 w 10176701"/>
              <a:gd name="connsiteY4" fmla="*/ 7324196 h 8464426"/>
              <a:gd name="connsiteX5" fmla="*/ 401608 w 10176701"/>
              <a:gd name="connsiteY5" fmla="*/ 7507076 h 8464426"/>
              <a:gd name="connsiteX6" fmla="*/ 415676 w 10176701"/>
              <a:gd name="connsiteY6" fmla="*/ 7661820 h 8464426"/>
              <a:gd name="connsiteX7" fmla="*/ 429743 w 10176701"/>
              <a:gd name="connsiteY7" fmla="*/ 7718091 h 8464426"/>
              <a:gd name="connsiteX8" fmla="*/ 528217 w 10176701"/>
              <a:gd name="connsiteY8" fmla="*/ 7929106 h 8464426"/>
              <a:gd name="connsiteX9" fmla="*/ 556353 w 10176701"/>
              <a:gd name="connsiteY9" fmla="*/ 7957242 h 8464426"/>
              <a:gd name="connsiteX10" fmla="*/ 640759 w 10176701"/>
              <a:gd name="connsiteY10" fmla="*/ 8055716 h 8464426"/>
              <a:gd name="connsiteX11" fmla="*/ 739233 w 10176701"/>
              <a:gd name="connsiteY11" fmla="*/ 8168257 h 8464426"/>
              <a:gd name="connsiteX12" fmla="*/ 837706 w 10176701"/>
              <a:gd name="connsiteY12" fmla="*/ 8210460 h 8464426"/>
              <a:gd name="connsiteX13" fmla="*/ 992451 w 10176701"/>
              <a:gd name="connsiteY13" fmla="*/ 8294866 h 8464426"/>
              <a:gd name="connsiteX14" fmla="*/ 1161263 w 10176701"/>
              <a:gd name="connsiteY14" fmla="*/ 8351137 h 8464426"/>
              <a:gd name="connsiteX15" fmla="*/ 1287873 w 10176701"/>
              <a:gd name="connsiteY15" fmla="*/ 8393340 h 8464426"/>
              <a:gd name="connsiteX16" fmla="*/ 1709903 w 10176701"/>
              <a:gd name="connsiteY16" fmla="*/ 8421476 h 8464426"/>
              <a:gd name="connsiteX17" fmla="*/ 1766174 w 10176701"/>
              <a:gd name="connsiteY17" fmla="*/ 8449611 h 8464426"/>
              <a:gd name="connsiteX18" fmla="*/ 2610236 w 10176701"/>
              <a:gd name="connsiteY18" fmla="*/ 8435543 h 8464426"/>
              <a:gd name="connsiteX19" fmla="*/ 2722777 w 10176701"/>
              <a:gd name="connsiteY19" fmla="*/ 8421476 h 8464426"/>
              <a:gd name="connsiteX20" fmla="*/ 2877522 w 10176701"/>
              <a:gd name="connsiteY20" fmla="*/ 8407408 h 8464426"/>
              <a:gd name="connsiteX21" fmla="*/ 3144808 w 10176701"/>
              <a:gd name="connsiteY21" fmla="*/ 8252663 h 8464426"/>
              <a:gd name="connsiteX22" fmla="*/ 3229214 w 10176701"/>
              <a:gd name="connsiteY22" fmla="*/ 8168257 h 8464426"/>
              <a:gd name="connsiteX23" fmla="*/ 3299553 w 10176701"/>
              <a:gd name="connsiteY23" fmla="*/ 8069783 h 8464426"/>
              <a:gd name="connsiteX24" fmla="*/ 3383959 w 10176701"/>
              <a:gd name="connsiteY24" fmla="*/ 7957242 h 8464426"/>
              <a:gd name="connsiteX25" fmla="*/ 3412094 w 10176701"/>
              <a:gd name="connsiteY25" fmla="*/ 7872836 h 8464426"/>
              <a:gd name="connsiteX26" fmla="*/ 3482433 w 10176701"/>
              <a:gd name="connsiteY26" fmla="*/ 7718091 h 8464426"/>
              <a:gd name="connsiteX27" fmla="*/ 3566839 w 10176701"/>
              <a:gd name="connsiteY27" fmla="*/ 7408602 h 8464426"/>
              <a:gd name="connsiteX28" fmla="*/ 3580906 w 10176701"/>
              <a:gd name="connsiteY28" fmla="*/ 7253857 h 8464426"/>
              <a:gd name="connsiteX29" fmla="*/ 3609042 w 10176701"/>
              <a:gd name="connsiteY29" fmla="*/ 7042842 h 8464426"/>
              <a:gd name="connsiteX30" fmla="*/ 3594974 w 10176701"/>
              <a:gd name="connsiteY30" fmla="*/ 6930300 h 8464426"/>
              <a:gd name="connsiteX31" fmla="*/ 3566839 w 10176701"/>
              <a:gd name="connsiteY31" fmla="*/ 6451999 h 8464426"/>
              <a:gd name="connsiteX32" fmla="*/ 3623109 w 10176701"/>
              <a:gd name="connsiteY32" fmla="*/ 5959629 h 8464426"/>
              <a:gd name="connsiteX33" fmla="*/ 3679380 w 10176701"/>
              <a:gd name="connsiteY33" fmla="*/ 5833020 h 8464426"/>
              <a:gd name="connsiteX34" fmla="*/ 3707516 w 10176701"/>
              <a:gd name="connsiteY34" fmla="*/ 5804885 h 8464426"/>
              <a:gd name="connsiteX35" fmla="*/ 3735651 w 10176701"/>
              <a:gd name="connsiteY35" fmla="*/ 5748614 h 8464426"/>
              <a:gd name="connsiteX36" fmla="*/ 3791922 w 10176701"/>
              <a:gd name="connsiteY36" fmla="*/ 5692343 h 8464426"/>
              <a:gd name="connsiteX37" fmla="*/ 3820057 w 10176701"/>
              <a:gd name="connsiteY37" fmla="*/ 5607937 h 8464426"/>
              <a:gd name="connsiteX38" fmla="*/ 3834125 w 10176701"/>
              <a:gd name="connsiteY38" fmla="*/ 5565734 h 8464426"/>
              <a:gd name="connsiteX39" fmla="*/ 3876328 w 10176701"/>
              <a:gd name="connsiteY39" fmla="*/ 5523531 h 8464426"/>
              <a:gd name="connsiteX40" fmla="*/ 3932599 w 10176701"/>
              <a:gd name="connsiteY40" fmla="*/ 5453193 h 8464426"/>
              <a:gd name="connsiteX41" fmla="*/ 3974802 w 10176701"/>
              <a:gd name="connsiteY41" fmla="*/ 5439125 h 8464426"/>
              <a:gd name="connsiteX42" fmla="*/ 3970259 w 10176701"/>
              <a:gd name="connsiteY42" fmla="*/ 5317058 h 8464426"/>
              <a:gd name="connsiteX43" fmla="*/ 3890396 w 10176701"/>
              <a:gd name="connsiteY43" fmla="*/ 5256245 h 8464426"/>
              <a:gd name="connsiteX44" fmla="*/ 3701386 w 10176701"/>
              <a:gd name="connsiteY44" fmla="*/ 4591888 h 8464426"/>
              <a:gd name="connsiteX45" fmla="*/ 3709763 w 10176701"/>
              <a:gd name="connsiteY45" fmla="*/ 4345020 h 8464426"/>
              <a:gd name="connsiteX46" fmla="*/ 3969331 w 10176701"/>
              <a:gd name="connsiteY46" fmla="*/ 3565386 h 8464426"/>
              <a:gd name="connsiteX47" fmla="*/ 3973434 w 10176701"/>
              <a:gd name="connsiteY47" fmla="*/ 3508456 h 8464426"/>
              <a:gd name="connsiteX48" fmla="*/ 4037423 w 10176701"/>
              <a:gd name="connsiteY48" fmla="*/ 3502766 h 8464426"/>
              <a:gd name="connsiteX49" fmla="*/ 5208802 w 10176701"/>
              <a:gd name="connsiteY49" fmla="*/ 2852477 h 8464426"/>
              <a:gd name="connsiteX50" fmla="*/ 6412396 w 10176701"/>
              <a:gd name="connsiteY50" fmla="*/ 3505720 h 8464426"/>
              <a:gd name="connsiteX51" fmla="*/ 6471622 w 10176701"/>
              <a:gd name="connsiteY51" fmla="*/ 3577866 h 8464426"/>
              <a:gd name="connsiteX52" fmla="*/ 6697144 w 10176701"/>
              <a:gd name="connsiteY52" fmla="*/ 4176354 h 8464426"/>
              <a:gd name="connsiteX53" fmla="*/ 6696486 w 10176701"/>
              <a:gd name="connsiteY53" fmla="*/ 4865378 h 8464426"/>
              <a:gd name="connsiteX54" fmla="*/ 6473648 w 10176701"/>
              <a:gd name="connsiteY54" fmla="*/ 5301183 h 8464426"/>
              <a:gd name="connsiteX55" fmla="*/ 6469107 w 10176701"/>
              <a:gd name="connsiteY55" fmla="*/ 5368786 h 8464426"/>
              <a:gd name="connsiteX56" fmla="*/ 6740666 w 10176701"/>
              <a:gd name="connsiteY56" fmla="*/ 7419543 h 8464426"/>
              <a:gd name="connsiteX57" fmla="*/ 8127897 w 10176701"/>
              <a:gd name="connsiteY57" fmla="*/ 8286856 h 8464426"/>
              <a:gd name="connsiteX58" fmla="*/ 9975259 w 10176701"/>
              <a:gd name="connsiteY58" fmla="*/ 8027385 h 8464426"/>
              <a:gd name="connsiteX59" fmla="*/ 10160288 w 10176701"/>
              <a:gd name="connsiteY59" fmla="*/ 552751 h 8464426"/>
              <a:gd name="connsiteX60" fmla="*/ 865842 w 10176701"/>
              <a:gd name="connsiteY60" fmla="*/ 557636 h 8464426"/>
              <a:gd name="connsiteX0" fmla="*/ 904153 w 10172809"/>
              <a:gd name="connsiteY0" fmla="*/ 543568 h 8464426"/>
              <a:gd name="connsiteX1" fmla="*/ 17888 w 10172809"/>
              <a:gd name="connsiteY1" fmla="*/ 1992540 h 8464426"/>
              <a:gd name="connsiteX2" fmla="*/ 313310 w 10172809"/>
              <a:gd name="connsiteY2" fmla="*/ 7211654 h 8464426"/>
              <a:gd name="connsiteX3" fmla="*/ 355513 w 10172809"/>
              <a:gd name="connsiteY3" fmla="*/ 7324196 h 8464426"/>
              <a:gd name="connsiteX4" fmla="*/ 397716 w 10172809"/>
              <a:gd name="connsiteY4" fmla="*/ 7507076 h 8464426"/>
              <a:gd name="connsiteX5" fmla="*/ 411784 w 10172809"/>
              <a:gd name="connsiteY5" fmla="*/ 7661820 h 8464426"/>
              <a:gd name="connsiteX6" fmla="*/ 425851 w 10172809"/>
              <a:gd name="connsiteY6" fmla="*/ 7718091 h 8464426"/>
              <a:gd name="connsiteX7" fmla="*/ 524325 w 10172809"/>
              <a:gd name="connsiteY7" fmla="*/ 7929106 h 8464426"/>
              <a:gd name="connsiteX8" fmla="*/ 552461 w 10172809"/>
              <a:gd name="connsiteY8" fmla="*/ 7957242 h 8464426"/>
              <a:gd name="connsiteX9" fmla="*/ 636867 w 10172809"/>
              <a:gd name="connsiteY9" fmla="*/ 8055716 h 8464426"/>
              <a:gd name="connsiteX10" fmla="*/ 735341 w 10172809"/>
              <a:gd name="connsiteY10" fmla="*/ 8168257 h 8464426"/>
              <a:gd name="connsiteX11" fmla="*/ 833814 w 10172809"/>
              <a:gd name="connsiteY11" fmla="*/ 8210460 h 8464426"/>
              <a:gd name="connsiteX12" fmla="*/ 988559 w 10172809"/>
              <a:gd name="connsiteY12" fmla="*/ 8294866 h 8464426"/>
              <a:gd name="connsiteX13" fmla="*/ 1157371 w 10172809"/>
              <a:gd name="connsiteY13" fmla="*/ 8351137 h 8464426"/>
              <a:gd name="connsiteX14" fmla="*/ 1283981 w 10172809"/>
              <a:gd name="connsiteY14" fmla="*/ 8393340 h 8464426"/>
              <a:gd name="connsiteX15" fmla="*/ 1706011 w 10172809"/>
              <a:gd name="connsiteY15" fmla="*/ 8421476 h 8464426"/>
              <a:gd name="connsiteX16" fmla="*/ 1762282 w 10172809"/>
              <a:gd name="connsiteY16" fmla="*/ 8449611 h 8464426"/>
              <a:gd name="connsiteX17" fmla="*/ 2606344 w 10172809"/>
              <a:gd name="connsiteY17" fmla="*/ 8435543 h 8464426"/>
              <a:gd name="connsiteX18" fmla="*/ 2718885 w 10172809"/>
              <a:gd name="connsiteY18" fmla="*/ 8421476 h 8464426"/>
              <a:gd name="connsiteX19" fmla="*/ 2873630 w 10172809"/>
              <a:gd name="connsiteY19" fmla="*/ 8407408 h 8464426"/>
              <a:gd name="connsiteX20" fmla="*/ 3140916 w 10172809"/>
              <a:gd name="connsiteY20" fmla="*/ 8252663 h 8464426"/>
              <a:gd name="connsiteX21" fmla="*/ 3225322 w 10172809"/>
              <a:gd name="connsiteY21" fmla="*/ 8168257 h 8464426"/>
              <a:gd name="connsiteX22" fmla="*/ 3295661 w 10172809"/>
              <a:gd name="connsiteY22" fmla="*/ 8069783 h 8464426"/>
              <a:gd name="connsiteX23" fmla="*/ 3380067 w 10172809"/>
              <a:gd name="connsiteY23" fmla="*/ 7957242 h 8464426"/>
              <a:gd name="connsiteX24" fmla="*/ 3408202 w 10172809"/>
              <a:gd name="connsiteY24" fmla="*/ 7872836 h 8464426"/>
              <a:gd name="connsiteX25" fmla="*/ 3478541 w 10172809"/>
              <a:gd name="connsiteY25" fmla="*/ 7718091 h 8464426"/>
              <a:gd name="connsiteX26" fmla="*/ 3562947 w 10172809"/>
              <a:gd name="connsiteY26" fmla="*/ 7408602 h 8464426"/>
              <a:gd name="connsiteX27" fmla="*/ 3577014 w 10172809"/>
              <a:gd name="connsiteY27" fmla="*/ 7253857 h 8464426"/>
              <a:gd name="connsiteX28" fmla="*/ 3605150 w 10172809"/>
              <a:gd name="connsiteY28" fmla="*/ 7042842 h 8464426"/>
              <a:gd name="connsiteX29" fmla="*/ 3591082 w 10172809"/>
              <a:gd name="connsiteY29" fmla="*/ 6930300 h 8464426"/>
              <a:gd name="connsiteX30" fmla="*/ 3562947 w 10172809"/>
              <a:gd name="connsiteY30" fmla="*/ 6451999 h 8464426"/>
              <a:gd name="connsiteX31" fmla="*/ 3619217 w 10172809"/>
              <a:gd name="connsiteY31" fmla="*/ 5959629 h 8464426"/>
              <a:gd name="connsiteX32" fmla="*/ 3675488 w 10172809"/>
              <a:gd name="connsiteY32" fmla="*/ 5833020 h 8464426"/>
              <a:gd name="connsiteX33" fmla="*/ 3703624 w 10172809"/>
              <a:gd name="connsiteY33" fmla="*/ 5804885 h 8464426"/>
              <a:gd name="connsiteX34" fmla="*/ 3731759 w 10172809"/>
              <a:gd name="connsiteY34" fmla="*/ 5748614 h 8464426"/>
              <a:gd name="connsiteX35" fmla="*/ 3788030 w 10172809"/>
              <a:gd name="connsiteY35" fmla="*/ 5692343 h 8464426"/>
              <a:gd name="connsiteX36" fmla="*/ 3816165 w 10172809"/>
              <a:gd name="connsiteY36" fmla="*/ 5607937 h 8464426"/>
              <a:gd name="connsiteX37" fmla="*/ 3830233 w 10172809"/>
              <a:gd name="connsiteY37" fmla="*/ 5565734 h 8464426"/>
              <a:gd name="connsiteX38" fmla="*/ 3872436 w 10172809"/>
              <a:gd name="connsiteY38" fmla="*/ 5523531 h 8464426"/>
              <a:gd name="connsiteX39" fmla="*/ 3928707 w 10172809"/>
              <a:gd name="connsiteY39" fmla="*/ 5453193 h 8464426"/>
              <a:gd name="connsiteX40" fmla="*/ 3970910 w 10172809"/>
              <a:gd name="connsiteY40" fmla="*/ 5439125 h 8464426"/>
              <a:gd name="connsiteX41" fmla="*/ 3966367 w 10172809"/>
              <a:gd name="connsiteY41" fmla="*/ 5317058 h 8464426"/>
              <a:gd name="connsiteX42" fmla="*/ 3886504 w 10172809"/>
              <a:gd name="connsiteY42" fmla="*/ 5256245 h 8464426"/>
              <a:gd name="connsiteX43" fmla="*/ 3697494 w 10172809"/>
              <a:gd name="connsiteY43" fmla="*/ 4591888 h 8464426"/>
              <a:gd name="connsiteX44" fmla="*/ 3705871 w 10172809"/>
              <a:gd name="connsiteY44" fmla="*/ 4345020 h 8464426"/>
              <a:gd name="connsiteX45" fmla="*/ 3965439 w 10172809"/>
              <a:gd name="connsiteY45" fmla="*/ 3565386 h 8464426"/>
              <a:gd name="connsiteX46" fmla="*/ 3969542 w 10172809"/>
              <a:gd name="connsiteY46" fmla="*/ 3508456 h 8464426"/>
              <a:gd name="connsiteX47" fmla="*/ 4033531 w 10172809"/>
              <a:gd name="connsiteY47" fmla="*/ 3502766 h 8464426"/>
              <a:gd name="connsiteX48" fmla="*/ 5204910 w 10172809"/>
              <a:gd name="connsiteY48" fmla="*/ 2852477 h 8464426"/>
              <a:gd name="connsiteX49" fmla="*/ 6408504 w 10172809"/>
              <a:gd name="connsiteY49" fmla="*/ 3505720 h 8464426"/>
              <a:gd name="connsiteX50" fmla="*/ 6467730 w 10172809"/>
              <a:gd name="connsiteY50" fmla="*/ 3577866 h 8464426"/>
              <a:gd name="connsiteX51" fmla="*/ 6693252 w 10172809"/>
              <a:gd name="connsiteY51" fmla="*/ 4176354 h 8464426"/>
              <a:gd name="connsiteX52" fmla="*/ 6692594 w 10172809"/>
              <a:gd name="connsiteY52" fmla="*/ 4865378 h 8464426"/>
              <a:gd name="connsiteX53" fmla="*/ 6469756 w 10172809"/>
              <a:gd name="connsiteY53" fmla="*/ 5301183 h 8464426"/>
              <a:gd name="connsiteX54" fmla="*/ 6465215 w 10172809"/>
              <a:gd name="connsiteY54" fmla="*/ 5368786 h 8464426"/>
              <a:gd name="connsiteX55" fmla="*/ 6736774 w 10172809"/>
              <a:gd name="connsiteY55" fmla="*/ 7419543 h 8464426"/>
              <a:gd name="connsiteX56" fmla="*/ 8124005 w 10172809"/>
              <a:gd name="connsiteY56" fmla="*/ 8286856 h 8464426"/>
              <a:gd name="connsiteX57" fmla="*/ 9971367 w 10172809"/>
              <a:gd name="connsiteY57" fmla="*/ 8027385 h 8464426"/>
              <a:gd name="connsiteX58" fmla="*/ 10156396 w 10172809"/>
              <a:gd name="connsiteY58" fmla="*/ 552751 h 8464426"/>
              <a:gd name="connsiteX59" fmla="*/ 861950 w 10172809"/>
              <a:gd name="connsiteY59" fmla="*/ 557636 h 8464426"/>
              <a:gd name="connsiteX0" fmla="*/ 900855 w 10169511"/>
              <a:gd name="connsiteY0" fmla="*/ 543568 h 8464426"/>
              <a:gd name="connsiteX1" fmla="*/ 14590 w 10169511"/>
              <a:gd name="connsiteY1" fmla="*/ 1992540 h 8464426"/>
              <a:gd name="connsiteX2" fmla="*/ 352215 w 10169511"/>
              <a:gd name="connsiteY2" fmla="*/ 7324196 h 8464426"/>
              <a:gd name="connsiteX3" fmla="*/ 394418 w 10169511"/>
              <a:gd name="connsiteY3" fmla="*/ 7507076 h 8464426"/>
              <a:gd name="connsiteX4" fmla="*/ 408486 w 10169511"/>
              <a:gd name="connsiteY4" fmla="*/ 7661820 h 8464426"/>
              <a:gd name="connsiteX5" fmla="*/ 422553 w 10169511"/>
              <a:gd name="connsiteY5" fmla="*/ 7718091 h 8464426"/>
              <a:gd name="connsiteX6" fmla="*/ 521027 w 10169511"/>
              <a:gd name="connsiteY6" fmla="*/ 7929106 h 8464426"/>
              <a:gd name="connsiteX7" fmla="*/ 549163 w 10169511"/>
              <a:gd name="connsiteY7" fmla="*/ 7957242 h 8464426"/>
              <a:gd name="connsiteX8" fmla="*/ 633569 w 10169511"/>
              <a:gd name="connsiteY8" fmla="*/ 8055716 h 8464426"/>
              <a:gd name="connsiteX9" fmla="*/ 732043 w 10169511"/>
              <a:gd name="connsiteY9" fmla="*/ 8168257 h 8464426"/>
              <a:gd name="connsiteX10" fmla="*/ 830516 w 10169511"/>
              <a:gd name="connsiteY10" fmla="*/ 8210460 h 8464426"/>
              <a:gd name="connsiteX11" fmla="*/ 985261 w 10169511"/>
              <a:gd name="connsiteY11" fmla="*/ 8294866 h 8464426"/>
              <a:gd name="connsiteX12" fmla="*/ 1154073 w 10169511"/>
              <a:gd name="connsiteY12" fmla="*/ 8351137 h 8464426"/>
              <a:gd name="connsiteX13" fmla="*/ 1280683 w 10169511"/>
              <a:gd name="connsiteY13" fmla="*/ 8393340 h 8464426"/>
              <a:gd name="connsiteX14" fmla="*/ 1702713 w 10169511"/>
              <a:gd name="connsiteY14" fmla="*/ 8421476 h 8464426"/>
              <a:gd name="connsiteX15" fmla="*/ 1758984 w 10169511"/>
              <a:gd name="connsiteY15" fmla="*/ 8449611 h 8464426"/>
              <a:gd name="connsiteX16" fmla="*/ 2603046 w 10169511"/>
              <a:gd name="connsiteY16" fmla="*/ 8435543 h 8464426"/>
              <a:gd name="connsiteX17" fmla="*/ 2715587 w 10169511"/>
              <a:gd name="connsiteY17" fmla="*/ 8421476 h 8464426"/>
              <a:gd name="connsiteX18" fmla="*/ 2870332 w 10169511"/>
              <a:gd name="connsiteY18" fmla="*/ 8407408 h 8464426"/>
              <a:gd name="connsiteX19" fmla="*/ 3137618 w 10169511"/>
              <a:gd name="connsiteY19" fmla="*/ 8252663 h 8464426"/>
              <a:gd name="connsiteX20" fmla="*/ 3222024 w 10169511"/>
              <a:gd name="connsiteY20" fmla="*/ 8168257 h 8464426"/>
              <a:gd name="connsiteX21" fmla="*/ 3292363 w 10169511"/>
              <a:gd name="connsiteY21" fmla="*/ 8069783 h 8464426"/>
              <a:gd name="connsiteX22" fmla="*/ 3376769 w 10169511"/>
              <a:gd name="connsiteY22" fmla="*/ 7957242 h 8464426"/>
              <a:gd name="connsiteX23" fmla="*/ 3404904 w 10169511"/>
              <a:gd name="connsiteY23" fmla="*/ 7872836 h 8464426"/>
              <a:gd name="connsiteX24" fmla="*/ 3475243 w 10169511"/>
              <a:gd name="connsiteY24" fmla="*/ 7718091 h 8464426"/>
              <a:gd name="connsiteX25" fmla="*/ 3559649 w 10169511"/>
              <a:gd name="connsiteY25" fmla="*/ 7408602 h 8464426"/>
              <a:gd name="connsiteX26" fmla="*/ 3573716 w 10169511"/>
              <a:gd name="connsiteY26" fmla="*/ 7253857 h 8464426"/>
              <a:gd name="connsiteX27" fmla="*/ 3601852 w 10169511"/>
              <a:gd name="connsiteY27" fmla="*/ 7042842 h 8464426"/>
              <a:gd name="connsiteX28" fmla="*/ 3587784 w 10169511"/>
              <a:gd name="connsiteY28" fmla="*/ 6930300 h 8464426"/>
              <a:gd name="connsiteX29" fmla="*/ 3559649 w 10169511"/>
              <a:gd name="connsiteY29" fmla="*/ 6451999 h 8464426"/>
              <a:gd name="connsiteX30" fmla="*/ 3615919 w 10169511"/>
              <a:gd name="connsiteY30" fmla="*/ 5959629 h 8464426"/>
              <a:gd name="connsiteX31" fmla="*/ 3672190 w 10169511"/>
              <a:gd name="connsiteY31" fmla="*/ 5833020 h 8464426"/>
              <a:gd name="connsiteX32" fmla="*/ 3700326 w 10169511"/>
              <a:gd name="connsiteY32" fmla="*/ 5804885 h 8464426"/>
              <a:gd name="connsiteX33" fmla="*/ 3728461 w 10169511"/>
              <a:gd name="connsiteY33" fmla="*/ 5748614 h 8464426"/>
              <a:gd name="connsiteX34" fmla="*/ 3784732 w 10169511"/>
              <a:gd name="connsiteY34" fmla="*/ 5692343 h 8464426"/>
              <a:gd name="connsiteX35" fmla="*/ 3812867 w 10169511"/>
              <a:gd name="connsiteY35" fmla="*/ 5607937 h 8464426"/>
              <a:gd name="connsiteX36" fmla="*/ 3826935 w 10169511"/>
              <a:gd name="connsiteY36" fmla="*/ 5565734 h 8464426"/>
              <a:gd name="connsiteX37" fmla="*/ 3869138 w 10169511"/>
              <a:gd name="connsiteY37" fmla="*/ 5523531 h 8464426"/>
              <a:gd name="connsiteX38" fmla="*/ 3925409 w 10169511"/>
              <a:gd name="connsiteY38" fmla="*/ 5453193 h 8464426"/>
              <a:gd name="connsiteX39" fmla="*/ 3967612 w 10169511"/>
              <a:gd name="connsiteY39" fmla="*/ 5439125 h 8464426"/>
              <a:gd name="connsiteX40" fmla="*/ 3963069 w 10169511"/>
              <a:gd name="connsiteY40" fmla="*/ 5317058 h 8464426"/>
              <a:gd name="connsiteX41" fmla="*/ 3883206 w 10169511"/>
              <a:gd name="connsiteY41" fmla="*/ 5256245 h 8464426"/>
              <a:gd name="connsiteX42" fmla="*/ 3694196 w 10169511"/>
              <a:gd name="connsiteY42" fmla="*/ 4591888 h 8464426"/>
              <a:gd name="connsiteX43" fmla="*/ 3702573 w 10169511"/>
              <a:gd name="connsiteY43" fmla="*/ 4345020 h 8464426"/>
              <a:gd name="connsiteX44" fmla="*/ 3962141 w 10169511"/>
              <a:gd name="connsiteY44" fmla="*/ 3565386 h 8464426"/>
              <a:gd name="connsiteX45" fmla="*/ 3966244 w 10169511"/>
              <a:gd name="connsiteY45" fmla="*/ 3508456 h 8464426"/>
              <a:gd name="connsiteX46" fmla="*/ 4030233 w 10169511"/>
              <a:gd name="connsiteY46" fmla="*/ 3502766 h 8464426"/>
              <a:gd name="connsiteX47" fmla="*/ 5201612 w 10169511"/>
              <a:gd name="connsiteY47" fmla="*/ 2852477 h 8464426"/>
              <a:gd name="connsiteX48" fmla="*/ 6405206 w 10169511"/>
              <a:gd name="connsiteY48" fmla="*/ 3505720 h 8464426"/>
              <a:gd name="connsiteX49" fmla="*/ 6464432 w 10169511"/>
              <a:gd name="connsiteY49" fmla="*/ 3577866 h 8464426"/>
              <a:gd name="connsiteX50" fmla="*/ 6689954 w 10169511"/>
              <a:gd name="connsiteY50" fmla="*/ 4176354 h 8464426"/>
              <a:gd name="connsiteX51" fmla="*/ 6689296 w 10169511"/>
              <a:gd name="connsiteY51" fmla="*/ 4865378 h 8464426"/>
              <a:gd name="connsiteX52" fmla="*/ 6466458 w 10169511"/>
              <a:gd name="connsiteY52" fmla="*/ 5301183 h 8464426"/>
              <a:gd name="connsiteX53" fmla="*/ 6461917 w 10169511"/>
              <a:gd name="connsiteY53" fmla="*/ 5368786 h 8464426"/>
              <a:gd name="connsiteX54" fmla="*/ 6733476 w 10169511"/>
              <a:gd name="connsiteY54" fmla="*/ 7419543 h 8464426"/>
              <a:gd name="connsiteX55" fmla="*/ 8120707 w 10169511"/>
              <a:gd name="connsiteY55" fmla="*/ 8286856 h 8464426"/>
              <a:gd name="connsiteX56" fmla="*/ 9968069 w 10169511"/>
              <a:gd name="connsiteY56" fmla="*/ 8027385 h 8464426"/>
              <a:gd name="connsiteX57" fmla="*/ 10153098 w 10169511"/>
              <a:gd name="connsiteY57" fmla="*/ 552751 h 8464426"/>
              <a:gd name="connsiteX58" fmla="*/ 858652 w 10169511"/>
              <a:gd name="connsiteY58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546252 w 10166600"/>
              <a:gd name="connsiteY6" fmla="*/ 7957242 h 8464426"/>
              <a:gd name="connsiteX7" fmla="*/ 630658 w 10166600"/>
              <a:gd name="connsiteY7" fmla="*/ 8055716 h 8464426"/>
              <a:gd name="connsiteX8" fmla="*/ 729132 w 10166600"/>
              <a:gd name="connsiteY8" fmla="*/ 8168257 h 8464426"/>
              <a:gd name="connsiteX9" fmla="*/ 827605 w 10166600"/>
              <a:gd name="connsiteY9" fmla="*/ 8210460 h 8464426"/>
              <a:gd name="connsiteX10" fmla="*/ 982350 w 10166600"/>
              <a:gd name="connsiteY10" fmla="*/ 8294866 h 8464426"/>
              <a:gd name="connsiteX11" fmla="*/ 1151162 w 10166600"/>
              <a:gd name="connsiteY11" fmla="*/ 8351137 h 8464426"/>
              <a:gd name="connsiteX12" fmla="*/ 1277772 w 10166600"/>
              <a:gd name="connsiteY12" fmla="*/ 8393340 h 8464426"/>
              <a:gd name="connsiteX13" fmla="*/ 1699802 w 10166600"/>
              <a:gd name="connsiteY13" fmla="*/ 8421476 h 8464426"/>
              <a:gd name="connsiteX14" fmla="*/ 1756073 w 10166600"/>
              <a:gd name="connsiteY14" fmla="*/ 8449611 h 8464426"/>
              <a:gd name="connsiteX15" fmla="*/ 2600135 w 10166600"/>
              <a:gd name="connsiteY15" fmla="*/ 8435543 h 8464426"/>
              <a:gd name="connsiteX16" fmla="*/ 2712676 w 10166600"/>
              <a:gd name="connsiteY16" fmla="*/ 8421476 h 8464426"/>
              <a:gd name="connsiteX17" fmla="*/ 2867421 w 10166600"/>
              <a:gd name="connsiteY17" fmla="*/ 8407408 h 8464426"/>
              <a:gd name="connsiteX18" fmla="*/ 3134707 w 10166600"/>
              <a:gd name="connsiteY18" fmla="*/ 8252663 h 8464426"/>
              <a:gd name="connsiteX19" fmla="*/ 3219113 w 10166600"/>
              <a:gd name="connsiteY19" fmla="*/ 8168257 h 8464426"/>
              <a:gd name="connsiteX20" fmla="*/ 3289452 w 10166600"/>
              <a:gd name="connsiteY20" fmla="*/ 8069783 h 8464426"/>
              <a:gd name="connsiteX21" fmla="*/ 3373858 w 10166600"/>
              <a:gd name="connsiteY21" fmla="*/ 7957242 h 8464426"/>
              <a:gd name="connsiteX22" fmla="*/ 3401993 w 10166600"/>
              <a:gd name="connsiteY22" fmla="*/ 7872836 h 8464426"/>
              <a:gd name="connsiteX23" fmla="*/ 3472332 w 10166600"/>
              <a:gd name="connsiteY23" fmla="*/ 7718091 h 8464426"/>
              <a:gd name="connsiteX24" fmla="*/ 3556738 w 10166600"/>
              <a:gd name="connsiteY24" fmla="*/ 7408602 h 8464426"/>
              <a:gd name="connsiteX25" fmla="*/ 3570805 w 10166600"/>
              <a:gd name="connsiteY25" fmla="*/ 7253857 h 8464426"/>
              <a:gd name="connsiteX26" fmla="*/ 3598941 w 10166600"/>
              <a:gd name="connsiteY26" fmla="*/ 7042842 h 8464426"/>
              <a:gd name="connsiteX27" fmla="*/ 3584873 w 10166600"/>
              <a:gd name="connsiteY27" fmla="*/ 6930300 h 8464426"/>
              <a:gd name="connsiteX28" fmla="*/ 3556738 w 10166600"/>
              <a:gd name="connsiteY28" fmla="*/ 6451999 h 8464426"/>
              <a:gd name="connsiteX29" fmla="*/ 3613008 w 10166600"/>
              <a:gd name="connsiteY29" fmla="*/ 5959629 h 8464426"/>
              <a:gd name="connsiteX30" fmla="*/ 3669279 w 10166600"/>
              <a:gd name="connsiteY30" fmla="*/ 5833020 h 8464426"/>
              <a:gd name="connsiteX31" fmla="*/ 3697415 w 10166600"/>
              <a:gd name="connsiteY31" fmla="*/ 5804885 h 8464426"/>
              <a:gd name="connsiteX32" fmla="*/ 3725550 w 10166600"/>
              <a:gd name="connsiteY32" fmla="*/ 5748614 h 8464426"/>
              <a:gd name="connsiteX33" fmla="*/ 3781821 w 10166600"/>
              <a:gd name="connsiteY33" fmla="*/ 5692343 h 8464426"/>
              <a:gd name="connsiteX34" fmla="*/ 3809956 w 10166600"/>
              <a:gd name="connsiteY34" fmla="*/ 5607937 h 8464426"/>
              <a:gd name="connsiteX35" fmla="*/ 3824024 w 10166600"/>
              <a:gd name="connsiteY35" fmla="*/ 5565734 h 8464426"/>
              <a:gd name="connsiteX36" fmla="*/ 3866227 w 10166600"/>
              <a:gd name="connsiteY36" fmla="*/ 5523531 h 8464426"/>
              <a:gd name="connsiteX37" fmla="*/ 3922498 w 10166600"/>
              <a:gd name="connsiteY37" fmla="*/ 5453193 h 8464426"/>
              <a:gd name="connsiteX38" fmla="*/ 3964701 w 10166600"/>
              <a:gd name="connsiteY38" fmla="*/ 5439125 h 8464426"/>
              <a:gd name="connsiteX39" fmla="*/ 3960158 w 10166600"/>
              <a:gd name="connsiteY39" fmla="*/ 5317058 h 8464426"/>
              <a:gd name="connsiteX40" fmla="*/ 3880295 w 10166600"/>
              <a:gd name="connsiteY40" fmla="*/ 5256245 h 8464426"/>
              <a:gd name="connsiteX41" fmla="*/ 3691285 w 10166600"/>
              <a:gd name="connsiteY41" fmla="*/ 4591888 h 8464426"/>
              <a:gd name="connsiteX42" fmla="*/ 3699662 w 10166600"/>
              <a:gd name="connsiteY42" fmla="*/ 4345020 h 8464426"/>
              <a:gd name="connsiteX43" fmla="*/ 3959230 w 10166600"/>
              <a:gd name="connsiteY43" fmla="*/ 3565386 h 8464426"/>
              <a:gd name="connsiteX44" fmla="*/ 3963333 w 10166600"/>
              <a:gd name="connsiteY44" fmla="*/ 3508456 h 8464426"/>
              <a:gd name="connsiteX45" fmla="*/ 4027322 w 10166600"/>
              <a:gd name="connsiteY45" fmla="*/ 3502766 h 8464426"/>
              <a:gd name="connsiteX46" fmla="*/ 5198701 w 10166600"/>
              <a:gd name="connsiteY46" fmla="*/ 2852477 h 8464426"/>
              <a:gd name="connsiteX47" fmla="*/ 6402295 w 10166600"/>
              <a:gd name="connsiteY47" fmla="*/ 3505720 h 8464426"/>
              <a:gd name="connsiteX48" fmla="*/ 6461521 w 10166600"/>
              <a:gd name="connsiteY48" fmla="*/ 3577866 h 8464426"/>
              <a:gd name="connsiteX49" fmla="*/ 6687043 w 10166600"/>
              <a:gd name="connsiteY49" fmla="*/ 4176354 h 8464426"/>
              <a:gd name="connsiteX50" fmla="*/ 6686385 w 10166600"/>
              <a:gd name="connsiteY50" fmla="*/ 4865378 h 8464426"/>
              <a:gd name="connsiteX51" fmla="*/ 6463547 w 10166600"/>
              <a:gd name="connsiteY51" fmla="*/ 5301183 h 8464426"/>
              <a:gd name="connsiteX52" fmla="*/ 6459006 w 10166600"/>
              <a:gd name="connsiteY52" fmla="*/ 5368786 h 8464426"/>
              <a:gd name="connsiteX53" fmla="*/ 6730565 w 10166600"/>
              <a:gd name="connsiteY53" fmla="*/ 7419543 h 8464426"/>
              <a:gd name="connsiteX54" fmla="*/ 8117796 w 10166600"/>
              <a:gd name="connsiteY54" fmla="*/ 8286856 h 8464426"/>
              <a:gd name="connsiteX55" fmla="*/ 9965158 w 10166600"/>
              <a:gd name="connsiteY55" fmla="*/ 8027385 h 8464426"/>
              <a:gd name="connsiteX56" fmla="*/ 10150187 w 10166600"/>
              <a:gd name="connsiteY56" fmla="*/ 552751 h 8464426"/>
              <a:gd name="connsiteX57" fmla="*/ 855741 w 10166600"/>
              <a:gd name="connsiteY57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546252 w 10166600"/>
              <a:gd name="connsiteY6" fmla="*/ 7957242 h 8464426"/>
              <a:gd name="connsiteX7" fmla="*/ 729132 w 10166600"/>
              <a:gd name="connsiteY7" fmla="*/ 8168257 h 8464426"/>
              <a:gd name="connsiteX8" fmla="*/ 827605 w 10166600"/>
              <a:gd name="connsiteY8" fmla="*/ 8210460 h 8464426"/>
              <a:gd name="connsiteX9" fmla="*/ 982350 w 10166600"/>
              <a:gd name="connsiteY9" fmla="*/ 8294866 h 8464426"/>
              <a:gd name="connsiteX10" fmla="*/ 1151162 w 10166600"/>
              <a:gd name="connsiteY10" fmla="*/ 8351137 h 8464426"/>
              <a:gd name="connsiteX11" fmla="*/ 1277772 w 10166600"/>
              <a:gd name="connsiteY11" fmla="*/ 8393340 h 8464426"/>
              <a:gd name="connsiteX12" fmla="*/ 1699802 w 10166600"/>
              <a:gd name="connsiteY12" fmla="*/ 8421476 h 8464426"/>
              <a:gd name="connsiteX13" fmla="*/ 1756073 w 10166600"/>
              <a:gd name="connsiteY13" fmla="*/ 8449611 h 8464426"/>
              <a:gd name="connsiteX14" fmla="*/ 2600135 w 10166600"/>
              <a:gd name="connsiteY14" fmla="*/ 8435543 h 8464426"/>
              <a:gd name="connsiteX15" fmla="*/ 2712676 w 10166600"/>
              <a:gd name="connsiteY15" fmla="*/ 8421476 h 8464426"/>
              <a:gd name="connsiteX16" fmla="*/ 2867421 w 10166600"/>
              <a:gd name="connsiteY16" fmla="*/ 8407408 h 8464426"/>
              <a:gd name="connsiteX17" fmla="*/ 3134707 w 10166600"/>
              <a:gd name="connsiteY17" fmla="*/ 8252663 h 8464426"/>
              <a:gd name="connsiteX18" fmla="*/ 3219113 w 10166600"/>
              <a:gd name="connsiteY18" fmla="*/ 8168257 h 8464426"/>
              <a:gd name="connsiteX19" fmla="*/ 3289452 w 10166600"/>
              <a:gd name="connsiteY19" fmla="*/ 8069783 h 8464426"/>
              <a:gd name="connsiteX20" fmla="*/ 3373858 w 10166600"/>
              <a:gd name="connsiteY20" fmla="*/ 7957242 h 8464426"/>
              <a:gd name="connsiteX21" fmla="*/ 3401993 w 10166600"/>
              <a:gd name="connsiteY21" fmla="*/ 7872836 h 8464426"/>
              <a:gd name="connsiteX22" fmla="*/ 3472332 w 10166600"/>
              <a:gd name="connsiteY22" fmla="*/ 7718091 h 8464426"/>
              <a:gd name="connsiteX23" fmla="*/ 3556738 w 10166600"/>
              <a:gd name="connsiteY23" fmla="*/ 7408602 h 8464426"/>
              <a:gd name="connsiteX24" fmla="*/ 3570805 w 10166600"/>
              <a:gd name="connsiteY24" fmla="*/ 7253857 h 8464426"/>
              <a:gd name="connsiteX25" fmla="*/ 3598941 w 10166600"/>
              <a:gd name="connsiteY25" fmla="*/ 7042842 h 8464426"/>
              <a:gd name="connsiteX26" fmla="*/ 3584873 w 10166600"/>
              <a:gd name="connsiteY26" fmla="*/ 6930300 h 8464426"/>
              <a:gd name="connsiteX27" fmla="*/ 3556738 w 10166600"/>
              <a:gd name="connsiteY27" fmla="*/ 6451999 h 8464426"/>
              <a:gd name="connsiteX28" fmla="*/ 3613008 w 10166600"/>
              <a:gd name="connsiteY28" fmla="*/ 5959629 h 8464426"/>
              <a:gd name="connsiteX29" fmla="*/ 3669279 w 10166600"/>
              <a:gd name="connsiteY29" fmla="*/ 5833020 h 8464426"/>
              <a:gd name="connsiteX30" fmla="*/ 3697415 w 10166600"/>
              <a:gd name="connsiteY30" fmla="*/ 5804885 h 8464426"/>
              <a:gd name="connsiteX31" fmla="*/ 3725550 w 10166600"/>
              <a:gd name="connsiteY31" fmla="*/ 5748614 h 8464426"/>
              <a:gd name="connsiteX32" fmla="*/ 3781821 w 10166600"/>
              <a:gd name="connsiteY32" fmla="*/ 5692343 h 8464426"/>
              <a:gd name="connsiteX33" fmla="*/ 3809956 w 10166600"/>
              <a:gd name="connsiteY33" fmla="*/ 5607937 h 8464426"/>
              <a:gd name="connsiteX34" fmla="*/ 3824024 w 10166600"/>
              <a:gd name="connsiteY34" fmla="*/ 5565734 h 8464426"/>
              <a:gd name="connsiteX35" fmla="*/ 3866227 w 10166600"/>
              <a:gd name="connsiteY35" fmla="*/ 5523531 h 8464426"/>
              <a:gd name="connsiteX36" fmla="*/ 3922498 w 10166600"/>
              <a:gd name="connsiteY36" fmla="*/ 5453193 h 8464426"/>
              <a:gd name="connsiteX37" fmla="*/ 3964701 w 10166600"/>
              <a:gd name="connsiteY37" fmla="*/ 5439125 h 8464426"/>
              <a:gd name="connsiteX38" fmla="*/ 3960158 w 10166600"/>
              <a:gd name="connsiteY38" fmla="*/ 5317058 h 8464426"/>
              <a:gd name="connsiteX39" fmla="*/ 3880295 w 10166600"/>
              <a:gd name="connsiteY39" fmla="*/ 5256245 h 8464426"/>
              <a:gd name="connsiteX40" fmla="*/ 3691285 w 10166600"/>
              <a:gd name="connsiteY40" fmla="*/ 4591888 h 8464426"/>
              <a:gd name="connsiteX41" fmla="*/ 3699662 w 10166600"/>
              <a:gd name="connsiteY41" fmla="*/ 4345020 h 8464426"/>
              <a:gd name="connsiteX42" fmla="*/ 3959230 w 10166600"/>
              <a:gd name="connsiteY42" fmla="*/ 3565386 h 8464426"/>
              <a:gd name="connsiteX43" fmla="*/ 3963333 w 10166600"/>
              <a:gd name="connsiteY43" fmla="*/ 3508456 h 8464426"/>
              <a:gd name="connsiteX44" fmla="*/ 4027322 w 10166600"/>
              <a:gd name="connsiteY44" fmla="*/ 3502766 h 8464426"/>
              <a:gd name="connsiteX45" fmla="*/ 5198701 w 10166600"/>
              <a:gd name="connsiteY45" fmla="*/ 2852477 h 8464426"/>
              <a:gd name="connsiteX46" fmla="*/ 6402295 w 10166600"/>
              <a:gd name="connsiteY46" fmla="*/ 3505720 h 8464426"/>
              <a:gd name="connsiteX47" fmla="*/ 6461521 w 10166600"/>
              <a:gd name="connsiteY47" fmla="*/ 3577866 h 8464426"/>
              <a:gd name="connsiteX48" fmla="*/ 6687043 w 10166600"/>
              <a:gd name="connsiteY48" fmla="*/ 4176354 h 8464426"/>
              <a:gd name="connsiteX49" fmla="*/ 6686385 w 10166600"/>
              <a:gd name="connsiteY49" fmla="*/ 4865378 h 8464426"/>
              <a:gd name="connsiteX50" fmla="*/ 6463547 w 10166600"/>
              <a:gd name="connsiteY50" fmla="*/ 5301183 h 8464426"/>
              <a:gd name="connsiteX51" fmla="*/ 6459006 w 10166600"/>
              <a:gd name="connsiteY51" fmla="*/ 5368786 h 8464426"/>
              <a:gd name="connsiteX52" fmla="*/ 6730565 w 10166600"/>
              <a:gd name="connsiteY52" fmla="*/ 7419543 h 8464426"/>
              <a:gd name="connsiteX53" fmla="*/ 8117796 w 10166600"/>
              <a:gd name="connsiteY53" fmla="*/ 8286856 h 8464426"/>
              <a:gd name="connsiteX54" fmla="*/ 9965158 w 10166600"/>
              <a:gd name="connsiteY54" fmla="*/ 8027385 h 8464426"/>
              <a:gd name="connsiteX55" fmla="*/ 10150187 w 10166600"/>
              <a:gd name="connsiteY55" fmla="*/ 552751 h 8464426"/>
              <a:gd name="connsiteX56" fmla="*/ 855741 w 10166600"/>
              <a:gd name="connsiteY56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729132 w 10166600"/>
              <a:gd name="connsiteY6" fmla="*/ 8168257 h 8464426"/>
              <a:gd name="connsiteX7" fmla="*/ 827605 w 10166600"/>
              <a:gd name="connsiteY7" fmla="*/ 8210460 h 8464426"/>
              <a:gd name="connsiteX8" fmla="*/ 982350 w 10166600"/>
              <a:gd name="connsiteY8" fmla="*/ 8294866 h 8464426"/>
              <a:gd name="connsiteX9" fmla="*/ 1151162 w 10166600"/>
              <a:gd name="connsiteY9" fmla="*/ 8351137 h 8464426"/>
              <a:gd name="connsiteX10" fmla="*/ 1277772 w 10166600"/>
              <a:gd name="connsiteY10" fmla="*/ 8393340 h 8464426"/>
              <a:gd name="connsiteX11" fmla="*/ 1699802 w 10166600"/>
              <a:gd name="connsiteY11" fmla="*/ 8421476 h 8464426"/>
              <a:gd name="connsiteX12" fmla="*/ 1756073 w 10166600"/>
              <a:gd name="connsiteY12" fmla="*/ 8449611 h 8464426"/>
              <a:gd name="connsiteX13" fmla="*/ 2600135 w 10166600"/>
              <a:gd name="connsiteY13" fmla="*/ 8435543 h 8464426"/>
              <a:gd name="connsiteX14" fmla="*/ 2712676 w 10166600"/>
              <a:gd name="connsiteY14" fmla="*/ 8421476 h 8464426"/>
              <a:gd name="connsiteX15" fmla="*/ 2867421 w 10166600"/>
              <a:gd name="connsiteY15" fmla="*/ 8407408 h 8464426"/>
              <a:gd name="connsiteX16" fmla="*/ 3134707 w 10166600"/>
              <a:gd name="connsiteY16" fmla="*/ 8252663 h 8464426"/>
              <a:gd name="connsiteX17" fmla="*/ 3219113 w 10166600"/>
              <a:gd name="connsiteY17" fmla="*/ 8168257 h 8464426"/>
              <a:gd name="connsiteX18" fmla="*/ 3289452 w 10166600"/>
              <a:gd name="connsiteY18" fmla="*/ 8069783 h 8464426"/>
              <a:gd name="connsiteX19" fmla="*/ 3373858 w 10166600"/>
              <a:gd name="connsiteY19" fmla="*/ 7957242 h 8464426"/>
              <a:gd name="connsiteX20" fmla="*/ 3401993 w 10166600"/>
              <a:gd name="connsiteY20" fmla="*/ 7872836 h 8464426"/>
              <a:gd name="connsiteX21" fmla="*/ 3472332 w 10166600"/>
              <a:gd name="connsiteY21" fmla="*/ 7718091 h 8464426"/>
              <a:gd name="connsiteX22" fmla="*/ 3556738 w 10166600"/>
              <a:gd name="connsiteY22" fmla="*/ 7408602 h 8464426"/>
              <a:gd name="connsiteX23" fmla="*/ 3570805 w 10166600"/>
              <a:gd name="connsiteY23" fmla="*/ 7253857 h 8464426"/>
              <a:gd name="connsiteX24" fmla="*/ 3598941 w 10166600"/>
              <a:gd name="connsiteY24" fmla="*/ 7042842 h 8464426"/>
              <a:gd name="connsiteX25" fmla="*/ 3584873 w 10166600"/>
              <a:gd name="connsiteY25" fmla="*/ 6930300 h 8464426"/>
              <a:gd name="connsiteX26" fmla="*/ 3556738 w 10166600"/>
              <a:gd name="connsiteY26" fmla="*/ 6451999 h 8464426"/>
              <a:gd name="connsiteX27" fmla="*/ 3613008 w 10166600"/>
              <a:gd name="connsiteY27" fmla="*/ 5959629 h 8464426"/>
              <a:gd name="connsiteX28" fmla="*/ 3669279 w 10166600"/>
              <a:gd name="connsiteY28" fmla="*/ 5833020 h 8464426"/>
              <a:gd name="connsiteX29" fmla="*/ 3697415 w 10166600"/>
              <a:gd name="connsiteY29" fmla="*/ 5804885 h 8464426"/>
              <a:gd name="connsiteX30" fmla="*/ 3725550 w 10166600"/>
              <a:gd name="connsiteY30" fmla="*/ 5748614 h 8464426"/>
              <a:gd name="connsiteX31" fmla="*/ 3781821 w 10166600"/>
              <a:gd name="connsiteY31" fmla="*/ 5692343 h 8464426"/>
              <a:gd name="connsiteX32" fmla="*/ 3809956 w 10166600"/>
              <a:gd name="connsiteY32" fmla="*/ 5607937 h 8464426"/>
              <a:gd name="connsiteX33" fmla="*/ 3824024 w 10166600"/>
              <a:gd name="connsiteY33" fmla="*/ 5565734 h 8464426"/>
              <a:gd name="connsiteX34" fmla="*/ 3866227 w 10166600"/>
              <a:gd name="connsiteY34" fmla="*/ 5523531 h 8464426"/>
              <a:gd name="connsiteX35" fmla="*/ 3922498 w 10166600"/>
              <a:gd name="connsiteY35" fmla="*/ 5453193 h 8464426"/>
              <a:gd name="connsiteX36" fmla="*/ 3964701 w 10166600"/>
              <a:gd name="connsiteY36" fmla="*/ 5439125 h 8464426"/>
              <a:gd name="connsiteX37" fmla="*/ 3960158 w 10166600"/>
              <a:gd name="connsiteY37" fmla="*/ 5317058 h 8464426"/>
              <a:gd name="connsiteX38" fmla="*/ 3880295 w 10166600"/>
              <a:gd name="connsiteY38" fmla="*/ 5256245 h 8464426"/>
              <a:gd name="connsiteX39" fmla="*/ 3691285 w 10166600"/>
              <a:gd name="connsiteY39" fmla="*/ 4591888 h 8464426"/>
              <a:gd name="connsiteX40" fmla="*/ 3699662 w 10166600"/>
              <a:gd name="connsiteY40" fmla="*/ 4345020 h 8464426"/>
              <a:gd name="connsiteX41" fmla="*/ 3959230 w 10166600"/>
              <a:gd name="connsiteY41" fmla="*/ 3565386 h 8464426"/>
              <a:gd name="connsiteX42" fmla="*/ 3963333 w 10166600"/>
              <a:gd name="connsiteY42" fmla="*/ 3508456 h 8464426"/>
              <a:gd name="connsiteX43" fmla="*/ 4027322 w 10166600"/>
              <a:gd name="connsiteY43" fmla="*/ 3502766 h 8464426"/>
              <a:gd name="connsiteX44" fmla="*/ 5198701 w 10166600"/>
              <a:gd name="connsiteY44" fmla="*/ 2852477 h 8464426"/>
              <a:gd name="connsiteX45" fmla="*/ 6402295 w 10166600"/>
              <a:gd name="connsiteY45" fmla="*/ 3505720 h 8464426"/>
              <a:gd name="connsiteX46" fmla="*/ 6461521 w 10166600"/>
              <a:gd name="connsiteY46" fmla="*/ 3577866 h 8464426"/>
              <a:gd name="connsiteX47" fmla="*/ 6687043 w 10166600"/>
              <a:gd name="connsiteY47" fmla="*/ 4176354 h 8464426"/>
              <a:gd name="connsiteX48" fmla="*/ 6686385 w 10166600"/>
              <a:gd name="connsiteY48" fmla="*/ 4865378 h 8464426"/>
              <a:gd name="connsiteX49" fmla="*/ 6463547 w 10166600"/>
              <a:gd name="connsiteY49" fmla="*/ 5301183 h 8464426"/>
              <a:gd name="connsiteX50" fmla="*/ 6459006 w 10166600"/>
              <a:gd name="connsiteY50" fmla="*/ 5368786 h 8464426"/>
              <a:gd name="connsiteX51" fmla="*/ 6730565 w 10166600"/>
              <a:gd name="connsiteY51" fmla="*/ 7419543 h 8464426"/>
              <a:gd name="connsiteX52" fmla="*/ 8117796 w 10166600"/>
              <a:gd name="connsiteY52" fmla="*/ 8286856 h 8464426"/>
              <a:gd name="connsiteX53" fmla="*/ 9965158 w 10166600"/>
              <a:gd name="connsiteY53" fmla="*/ 8027385 h 8464426"/>
              <a:gd name="connsiteX54" fmla="*/ 10150187 w 10166600"/>
              <a:gd name="connsiteY54" fmla="*/ 552751 h 8464426"/>
              <a:gd name="connsiteX55" fmla="*/ 855741 w 10166600"/>
              <a:gd name="connsiteY55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729132 w 10166600"/>
              <a:gd name="connsiteY5" fmla="*/ 8168257 h 8464426"/>
              <a:gd name="connsiteX6" fmla="*/ 827605 w 10166600"/>
              <a:gd name="connsiteY6" fmla="*/ 8210460 h 8464426"/>
              <a:gd name="connsiteX7" fmla="*/ 982350 w 10166600"/>
              <a:gd name="connsiteY7" fmla="*/ 8294866 h 8464426"/>
              <a:gd name="connsiteX8" fmla="*/ 1151162 w 10166600"/>
              <a:gd name="connsiteY8" fmla="*/ 8351137 h 8464426"/>
              <a:gd name="connsiteX9" fmla="*/ 1277772 w 10166600"/>
              <a:gd name="connsiteY9" fmla="*/ 8393340 h 8464426"/>
              <a:gd name="connsiteX10" fmla="*/ 1699802 w 10166600"/>
              <a:gd name="connsiteY10" fmla="*/ 8421476 h 8464426"/>
              <a:gd name="connsiteX11" fmla="*/ 1756073 w 10166600"/>
              <a:gd name="connsiteY11" fmla="*/ 8449611 h 8464426"/>
              <a:gd name="connsiteX12" fmla="*/ 2600135 w 10166600"/>
              <a:gd name="connsiteY12" fmla="*/ 8435543 h 8464426"/>
              <a:gd name="connsiteX13" fmla="*/ 2712676 w 10166600"/>
              <a:gd name="connsiteY13" fmla="*/ 8421476 h 8464426"/>
              <a:gd name="connsiteX14" fmla="*/ 2867421 w 10166600"/>
              <a:gd name="connsiteY14" fmla="*/ 8407408 h 8464426"/>
              <a:gd name="connsiteX15" fmla="*/ 3134707 w 10166600"/>
              <a:gd name="connsiteY15" fmla="*/ 8252663 h 8464426"/>
              <a:gd name="connsiteX16" fmla="*/ 3219113 w 10166600"/>
              <a:gd name="connsiteY16" fmla="*/ 8168257 h 8464426"/>
              <a:gd name="connsiteX17" fmla="*/ 3289452 w 10166600"/>
              <a:gd name="connsiteY17" fmla="*/ 8069783 h 8464426"/>
              <a:gd name="connsiteX18" fmla="*/ 3373858 w 10166600"/>
              <a:gd name="connsiteY18" fmla="*/ 7957242 h 8464426"/>
              <a:gd name="connsiteX19" fmla="*/ 3401993 w 10166600"/>
              <a:gd name="connsiteY19" fmla="*/ 7872836 h 8464426"/>
              <a:gd name="connsiteX20" fmla="*/ 3472332 w 10166600"/>
              <a:gd name="connsiteY20" fmla="*/ 7718091 h 8464426"/>
              <a:gd name="connsiteX21" fmla="*/ 3556738 w 10166600"/>
              <a:gd name="connsiteY21" fmla="*/ 7408602 h 8464426"/>
              <a:gd name="connsiteX22" fmla="*/ 3570805 w 10166600"/>
              <a:gd name="connsiteY22" fmla="*/ 7253857 h 8464426"/>
              <a:gd name="connsiteX23" fmla="*/ 3598941 w 10166600"/>
              <a:gd name="connsiteY23" fmla="*/ 7042842 h 8464426"/>
              <a:gd name="connsiteX24" fmla="*/ 3584873 w 10166600"/>
              <a:gd name="connsiteY24" fmla="*/ 6930300 h 8464426"/>
              <a:gd name="connsiteX25" fmla="*/ 3556738 w 10166600"/>
              <a:gd name="connsiteY25" fmla="*/ 6451999 h 8464426"/>
              <a:gd name="connsiteX26" fmla="*/ 3613008 w 10166600"/>
              <a:gd name="connsiteY26" fmla="*/ 5959629 h 8464426"/>
              <a:gd name="connsiteX27" fmla="*/ 3669279 w 10166600"/>
              <a:gd name="connsiteY27" fmla="*/ 5833020 h 8464426"/>
              <a:gd name="connsiteX28" fmla="*/ 3697415 w 10166600"/>
              <a:gd name="connsiteY28" fmla="*/ 5804885 h 8464426"/>
              <a:gd name="connsiteX29" fmla="*/ 3725550 w 10166600"/>
              <a:gd name="connsiteY29" fmla="*/ 5748614 h 8464426"/>
              <a:gd name="connsiteX30" fmla="*/ 3781821 w 10166600"/>
              <a:gd name="connsiteY30" fmla="*/ 5692343 h 8464426"/>
              <a:gd name="connsiteX31" fmla="*/ 3809956 w 10166600"/>
              <a:gd name="connsiteY31" fmla="*/ 5607937 h 8464426"/>
              <a:gd name="connsiteX32" fmla="*/ 3824024 w 10166600"/>
              <a:gd name="connsiteY32" fmla="*/ 5565734 h 8464426"/>
              <a:gd name="connsiteX33" fmla="*/ 3866227 w 10166600"/>
              <a:gd name="connsiteY33" fmla="*/ 5523531 h 8464426"/>
              <a:gd name="connsiteX34" fmla="*/ 3922498 w 10166600"/>
              <a:gd name="connsiteY34" fmla="*/ 5453193 h 8464426"/>
              <a:gd name="connsiteX35" fmla="*/ 3964701 w 10166600"/>
              <a:gd name="connsiteY35" fmla="*/ 5439125 h 8464426"/>
              <a:gd name="connsiteX36" fmla="*/ 3960158 w 10166600"/>
              <a:gd name="connsiteY36" fmla="*/ 5317058 h 8464426"/>
              <a:gd name="connsiteX37" fmla="*/ 3880295 w 10166600"/>
              <a:gd name="connsiteY37" fmla="*/ 5256245 h 8464426"/>
              <a:gd name="connsiteX38" fmla="*/ 3691285 w 10166600"/>
              <a:gd name="connsiteY38" fmla="*/ 4591888 h 8464426"/>
              <a:gd name="connsiteX39" fmla="*/ 3699662 w 10166600"/>
              <a:gd name="connsiteY39" fmla="*/ 4345020 h 8464426"/>
              <a:gd name="connsiteX40" fmla="*/ 3959230 w 10166600"/>
              <a:gd name="connsiteY40" fmla="*/ 3565386 h 8464426"/>
              <a:gd name="connsiteX41" fmla="*/ 3963333 w 10166600"/>
              <a:gd name="connsiteY41" fmla="*/ 3508456 h 8464426"/>
              <a:gd name="connsiteX42" fmla="*/ 4027322 w 10166600"/>
              <a:gd name="connsiteY42" fmla="*/ 3502766 h 8464426"/>
              <a:gd name="connsiteX43" fmla="*/ 5198701 w 10166600"/>
              <a:gd name="connsiteY43" fmla="*/ 2852477 h 8464426"/>
              <a:gd name="connsiteX44" fmla="*/ 6402295 w 10166600"/>
              <a:gd name="connsiteY44" fmla="*/ 3505720 h 8464426"/>
              <a:gd name="connsiteX45" fmla="*/ 6461521 w 10166600"/>
              <a:gd name="connsiteY45" fmla="*/ 3577866 h 8464426"/>
              <a:gd name="connsiteX46" fmla="*/ 6687043 w 10166600"/>
              <a:gd name="connsiteY46" fmla="*/ 4176354 h 8464426"/>
              <a:gd name="connsiteX47" fmla="*/ 6686385 w 10166600"/>
              <a:gd name="connsiteY47" fmla="*/ 4865378 h 8464426"/>
              <a:gd name="connsiteX48" fmla="*/ 6463547 w 10166600"/>
              <a:gd name="connsiteY48" fmla="*/ 5301183 h 8464426"/>
              <a:gd name="connsiteX49" fmla="*/ 6459006 w 10166600"/>
              <a:gd name="connsiteY49" fmla="*/ 5368786 h 8464426"/>
              <a:gd name="connsiteX50" fmla="*/ 6730565 w 10166600"/>
              <a:gd name="connsiteY50" fmla="*/ 7419543 h 8464426"/>
              <a:gd name="connsiteX51" fmla="*/ 8117796 w 10166600"/>
              <a:gd name="connsiteY51" fmla="*/ 8286856 h 8464426"/>
              <a:gd name="connsiteX52" fmla="*/ 9965158 w 10166600"/>
              <a:gd name="connsiteY52" fmla="*/ 8027385 h 8464426"/>
              <a:gd name="connsiteX53" fmla="*/ 10150187 w 10166600"/>
              <a:gd name="connsiteY53" fmla="*/ 552751 h 8464426"/>
              <a:gd name="connsiteX54" fmla="*/ 855741 w 10166600"/>
              <a:gd name="connsiteY54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729132 w 10166600"/>
              <a:gd name="connsiteY4" fmla="*/ 8168257 h 8464426"/>
              <a:gd name="connsiteX5" fmla="*/ 827605 w 10166600"/>
              <a:gd name="connsiteY5" fmla="*/ 8210460 h 8464426"/>
              <a:gd name="connsiteX6" fmla="*/ 982350 w 10166600"/>
              <a:gd name="connsiteY6" fmla="*/ 8294866 h 8464426"/>
              <a:gd name="connsiteX7" fmla="*/ 1151162 w 10166600"/>
              <a:gd name="connsiteY7" fmla="*/ 8351137 h 8464426"/>
              <a:gd name="connsiteX8" fmla="*/ 1277772 w 10166600"/>
              <a:gd name="connsiteY8" fmla="*/ 8393340 h 8464426"/>
              <a:gd name="connsiteX9" fmla="*/ 1699802 w 10166600"/>
              <a:gd name="connsiteY9" fmla="*/ 8421476 h 8464426"/>
              <a:gd name="connsiteX10" fmla="*/ 1756073 w 10166600"/>
              <a:gd name="connsiteY10" fmla="*/ 8449611 h 8464426"/>
              <a:gd name="connsiteX11" fmla="*/ 2600135 w 10166600"/>
              <a:gd name="connsiteY11" fmla="*/ 8435543 h 8464426"/>
              <a:gd name="connsiteX12" fmla="*/ 2712676 w 10166600"/>
              <a:gd name="connsiteY12" fmla="*/ 8421476 h 8464426"/>
              <a:gd name="connsiteX13" fmla="*/ 2867421 w 10166600"/>
              <a:gd name="connsiteY13" fmla="*/ 8407408 h 8464426"/>
              <a:gd name="connsiteX14" fmla="*/ 3134707 w 10166600"/>
              <a:gd name="connsiteY14" fmla="*/ 8252663 h 8464426"/>
              <a:gd name="connsiteX15" fmla="*/ 3219113 w 10166600"/>
              <a:gd name="connsiteY15" fmla="*/ 8168257 h 8464426"/>
              <a:gd name="connsiteX16" fmla="*/ 3289452 w 10166600"/>
              <a:gd name="connsiteY16" fmla="*/ 8069783 h 8464426"/>
              <a:gd name="connsiteX17" fmla="*/ 3373858 w 10166600"/>
              <a:gd name="connsiteY17" fmla="*/ 7957242 h 8464426"/>
              <a:gd name="connsiteX18" fmla="*/ 3401993 w 10166600"/>
              <a:gd name="connsiteY18" fmla="*/ 7872836 h 8464426"/>
              <a:gd name="connsiteX19" fmla="*/ 3472332 w 10166600"/>
              <a:gd name="connsiteY19" fmla="*/ 7718091 h 8464426"/>
              <a:gd name="connsiteX20" fmla="*/ 3556738 w 10166600"/>
              <a:gd name="connsiteY20" fmla="*/ 7408602 h 8464426"/>
              <a:gd name="connsiteX21" fmla="*/ 3570805 w 10166600"/>
              <a:gd name="connsiteY21" fmla="*/ 7253857 h 8464426"/>
              <a:gd name="connsiteX22" fmla="*/ 3598941 w 10166600"/>
              <a:gd name="connsiteY22" fmla="*/ 7042842 h 8464426"/>
              <a:gd name="connsiteX23" fmla="*/ 3584873 w 10166600"/>
              <a:gd name="connsiteY23" fmla="*/ 6930300 h 8464426"/>
              <a:gd name="connsiteX24" fmla="*/ 3556738 w 10166600"/>
              <a:gd name="connsiteY24" fmla="*/ 6451999 h 8464426"/>
              <a:gd name="connsiteX25" fmla="*/ 3613008 w 10166600"/>
              <a:gd name="connsiteY25" fmla="*/ 5959629 h 8464426"/>
              <a:gd name="connsiteX26" fmla="*/ 3669279 w 10166600"/>
              <a:gd name="connsiteY26" fmla="*/ 5833020 h 8464426"/>
              <a:gd name="connsiteX27" fmla="*/ 3697415 w 10166600"/>
              <a:gd name="connsiteY27" fmla="*/ 5804885 h 8464426"/>
              <a:gd name="connsiteX28" fmla="*/ 3725550 w 10166600"/>
              <a:gd name="connsiteY28" fmla="*/ 5748614 h 8464426"/>
              <a:gd name="connsiteX29" fmla="*/ 3781821 w 10166600"/>
              <a:gd name="connsiteY29" fmla="*/ 5692343 h 8464426"/>
              <a:gd name="connsiteX30" fmla="*/ 3809956 w 10166600"/>
              <a:gd name="connsiteY30" fmla="*/ 5607937 h 8464426"/>
              <a:gd name="connsiteX31" fmla="*/ 3824024 w 10166600"/>
              <a:gd name="connsiteY31" fmla="*/ 5565734 h 8464426"/>
              <a:gd name="connsiteX32" fmla="*/ 3866227 w 10166600"/>
              <a:gd name="connsiteY32" fmla="*/ 5523531 h 8464426"/>
              <a:gd name="connsiteX33" fmla="*/ 3922498 w 10166600"/>
              <a:gd name="connsiteY33" fmla="*/ 5453193 h 8464426"/>
              <a:gd name="connsiteX34" fmla="*/ 3964701 w 10166600"/>
              <a:gd name="connsiteY34" fmla="*/ 5439125 h 8464426"/>
              <a:gd name="connsiteX35" fmla="*/ 3960158 w 10166600"/>
              <a:gd name="connsiteY35" fmla="*/ 5317058 h 8464426"/>
              <a:gd name="connsiteX36" fmla="*/ 3880295 w 10166600"/>
              <a:gd name="connsiteY36" fmla="*/ 5256245 h 8464426"/>
              <a:gd name="connsiteX37" fmla="*/ 3691285 w 10166600"/>
              <a:gd name="connsiteY37" fmla="*/ 4591888 h 8464426"/>
              <a:gd name="connsiteX38" fmla="*/ 3699662 w 10166600"/>
              <a:gd name="connsiteY38" fmla="*/ 4345020 h 8464426"/>
              <a:gd name="connsiteX39" fmla="*/ 3959230 w 10166600"/>
              <a:gd name="connsiteY39" fmla="*/ 3565386 h 8464426"/>
              <a:gd name="connsiteX40" fmla="*/ 3963333 w 10166600"/>
              <a:gd name="connsiteY40" fmla="*/ 3508456 h 8464426"/>
              <a:gd name="connsiteX41" fmla="*/ 4027322 w 10166600"/>
              <a:gd name="connsiteY41" fmla="*/ 3502766 h 8464426"/>
              <a:gd name="connsiteX42" fmla="*/ 5198701 w 10166600"/>
              <a:gd name="connsiteY42" fmla="*/ 2852477 h 8464426"/>
              <a:gd name="connsiteX43" fmla="*/ 6402295 w 10166600"/>
              <a:gd name="connsiteY43" fmla="*/ 3505720 h 8464426"/>
              <a:gd name="connsiteX44" fmla="*/ 6461521 w 10166600"/>
              <a:gd name="connsiteY44" fmla="*/ 3577866 h 8464426"/>
              <a:gd name="connsiteX45" fmla="*/ 6687043 w 10166600"/>
              <a:gd name="connsiteY45" fmla="*/ 4176354 h 8464426"/>
              <a:gd name="connsiteX46" fmla="*/ 6686385 w 10166600"/>
              <a:gd name="connsiteY46" fmla="*/ 4865378 h 8464426"/>
              <a:gd name="connsiteX47" fmla="*/ 6463547 w 10166600"/>
              <a:gd name="connsiteY47" fmla="*/ 5301183 h 8464426"/>
              <a:gd name="connsiteX48" fmla="*/ 6459006 w 10166600"/>
              <a:gd name="connsiteY48" fmla="*/ 5368786 h 8464426"/>
              <a:gd name="connsiteX49" fmla="*/ 6730565 w 10166600"/>
              <a:gd name="connsiteY49" fmla="*/ 7419543 h 8464426"/>
              <a:gd name="connsiteX50" fmla="*/ 8117796 w 10166600"/>
              <a:gd name="connsiteY50" fmla="*/ 8286856 h 8464426"/>
              <a:gd name="connsiteX51" fmla="*/ 9965158 w 10166600"/>
              <a:gd name="connsiteY51" fmla="*/ 8027385 h 8464426"/>
              <a:gd name="connsiteX52" fmla="*/ 10150187 w 10166600"/>
              <a:gd name="connsiteY52" fmla="*/ 552751 h 8464426"/>
              <a:gd name="connsiteX53" fmla="*/ 855741 w 10166600"/>
              <a:gd name="connsiteY53" fmla="*/ 557636 h 8464426"/>
              <a:gd name="connsiteX0" fmla="*/ 899423 w 10168079"/>
              <a:gd name="connsiteY0" fmla="*/ 543568 h 8464426"/>
              <a:gd name="connsiteX1" fmla="*/ 13158 w 10168079"/>
              <a:gd name="connsiteY1" fmla="*/ 1992540 h 8464426"/>
              <a:gd name="connsiteX2" fmla="*/ 392986 w 10168079"/>
              <a:gd name="connsiteY2" fmla="*/ 7507076 h 8464426"/>
              <a:gd name="connsiteX3" fmla="*/ 730611 w 10168079"/>
              <a:gd name="connsiteY3" fmla="*/ 8168257 h 8464426"/>
              <a:gd name="connsiteX4" fmla="*/ 829084 w 10168079"/>
              <a:gd name="connsiteY4" fmla="*/ 8210460 h 8464426"/>
              <a:gd name="connsiteX5" fmla="*/ 983829 w 10168079"/>
              <a:gd name="connsiteY5" fmla="*/ 8294866 h 8464426"/>
              <a:gd name="connsiteX6" fmla="*/ 1152641 w 10168079"/>
              <a:gd name="connsiteY6" fmla="*/ 8351137 h 8464426"/>
              <a:gd name="connsiteX7" fmla="*/ 1279251 w 10168079"/>
              <a:gd name="connsiteY7" fmla="*/ 8393340 h 8464426"/>
              <a:gd name="connsiteX8" fmla="*/ 1701281 w 10168079"/>
              <a:gd name="connsiteY8" fmla="*/ 8421476 h 8464426"/>
              <a:gd name="connsiteX9" fmla="*/ 1757552 w 10168079"/>
              <a:gd name="connsiteY9" fmla="*/ 8449611 h 8464426"/>
              <a:gd name="connsiteX10" fmla="*/ 2601614 w 10168079"/>
              <a:gd name="connsiteY10" fmla="*/ 8435543 h 8464426"/>
              <a:gd name="connsiteX11" fmla="*/ 2714155 w 10168079"/>
              <a:gd name="connsiteY11" fmla="*/ 8421476 h 8464426"/>
              <a:gd name="connsiteX12" fmla="*/ 2868900 w 10168079"/>
              <a:gd name="connsiteY12" fmla="*/ 8407408 h 8464426"/>
              <a:gd name="connsiteX13" fmla="*/ 3136186 w 10168079"/>
              <a:gd name="connsiteY13" fmla="*/ 8252663 h 8464426"/>
              <a:gd name="connsiteX14" fmla="*/ 3220592 w 10168079"/>
              <a:gd name="connsiteY14" fmla="*/ 8168257 h 8464426"/>
              <a:gd name="connsiteX15" fmla="*/ 3290931 w 10168079"/>
              <a:gd name="connsiteY15" fmla="*/ 8069783 h 8464426"/>
              <a:gd name="connsiteX16" fmla="*/ 3375337 w 10168079"/>
              <a:gd name="connsiteY16" fmla="*/ 7957242 h 8464426"/>
              <a:gd name="connsiteX17" fmla="*/ 3403472 w 10168079"/>
              <a:gd name="connsiteY17" fmla="*/ 7872836 h 8464426"/>
              <a:gd name="connsiteX18" fmla="*/ 3473811 w 10168079"/>
              <a:gd name="connsiteY18" fmla="*/ 7718091 h 8464426"/>
              <a:gd name="connsiteX19" fmla="*/ 3558217 w 10168079"/>
              <a:gd name="connsiteY19" fmla="*/ 7408602 h 8464426"/>
              <a:gd name="connsiteX20" fmla="*/ 3572284 w 10168079"/>
              <a:gd name="connsiteY20" fmla="*/ 7253857 h 8464426"/>
              <a:gd name="connsiteX21" fmla="*/ 3600420 w 10168079"/>
              <a:gd name="connsiteY21" fmla="*/ 7042842 h 8464426"/>
              <a:gd name="connsiteX22" fmla="*/ 3586352 w 10168079"/>
              <a:gd name="connsiteY22" fmla="*/ 6930300 h 8464426"/>
              <a:gd name="connsiteX23" fmla="*/ 3558217 w 10168079"/>
              <a:gd name="connsiteY23" fmla="*/ 6451999 h 8464426"/>
              <a:gd name="connsiteX24" fmla="*/ 3614487 w 10168079"/>
              <a:gd name="connsiteY24" fmla="*/ 5959629 h 8464426"/>
              <a:gd name="connsiteX25" fmla="*/ 3670758 w 10168079"/>
              <a:gd name="connsiteY25" fmla="*/ 5833020 h 8464426"/>
              <a:gd name="connsiteX26" fmla="*/ 3698894 w 10168079"/>
              <a:gd name="connsiteY26" fmla="*/ 5804885 h 8464426"/>
              <a:gd name="connsiteX27" fmla="*/ 3727029 w 10168079"/>
              <a:gd name="connsiteY27" fmla="*/ 5748614 h 8464426"/>
              <a:gd name="connsiteX28" fmla="*/ 3783300 w 10168079"/>
              <a:gd name="connsiteY28" fmla="*/ 5692343 h 8464426"/>
              <a:gd name="connsiteX29" fmla="*/ 3811435 w 10168079"/>
              <a:gd name="connsiteY29" fmla="*/ 5607937 h 8464426"/>
              <a:gd name="connsiteX30" fmla="*/ 3825503 w 10168079"/>
              <a:gd name="connsiteY30" fmla="*/ 5565734 h 8464426"/>
              <a:gd name="connsiteX31" fmla="*/ 3867706 w 10168079"/>
              <a:gd name="connsiteY31" fmla="*/ 5523531 h 8464426"/>
              <a:gd name="connsiteX32" fmla="*/ 3923977 w 10168079"/>
              <a:gd name="connsiteY32" fmla="*/ 5453193 h 8464426"/>
              <a:gd name="connsiteX33" fmla="*/ 3966180 w 10168079"/>
              <a:gd name="connsiteY33" fmla="*/ 5439125 h 8464426"/>
              <a:gd name="connsiteX34" fmla="*/ 3961637 w 10168079"/>
              <a:gd name="connsiteY34" fmla="*/ 5317058 h 8464426"/>
              <a:gd name="connsiteX35" fmla="*/ 3881774 w 10168079"/>
              <a:gd name="connsiteY35" fmla="*/ 5256245 h 8464426"/>
              <a:gd name="connsiteX36" fmla="*/ 3692764 w 10168079"/>
              <a:gd name="connsiteY36" fmla="*/ 4591888 h 8464426"/>
              <a:gd name="connsiteX37" fmla="*/ 3701141 w 10168079"/>
              <a:gd name="connsiteY37" fmla="*/ 4345020 h 8464426"/>
              <a:gd name="connsiteX38" fmla="*/ 3960709 w 10168079"/>
              <a:gd name="connsiteY38" fmla="*/ 3565386 h 8464426"/>
              <a:gd name="connsiteX39" fmla="*/ 3964812 w 10168079"/>
              <a:gd name="connsiteY39" fmla="*/ 3508456 h 8464426"/>
              <a:gd name="connsiteX40" fmla="*/ 4028801 w 10168079"/>
              <a:gd name="connsiteY40" fmla="*/ 3502766 h 8464426"/>
              <a:gd name="connsiteX41" fmla="*/ 5200180 w 10168079"/>
              <a:gd name="connsiteY41" fmla="*/ 2852477 h 8464426"/>
              <a:gd name="connsiteX42" fmla="*/ 6403774 w 10168079"/>
              <a:gd name="connsiteY42" fmla="*/ 3505720 h 8464426"/>
              <a:gd name="connsiteX43" fmla="*/ 6463000 w 10168079"/>
              <a:gd name="connsiteY43" fmla="*/ 3577866 h 8464426"/>
              <a:gd name="connsiteX44" fmla="*/ 6688522 w 10168079"/>
              <a:gd name="connsiteY44" fmla="*/ 4176354 h 8464426"/>
              <a:gd name="connsiteX45" fmla="*/ 6687864 w 10168079"/>
              <a:gd name="connsiteY45" fmla="*/ 4865378 h 8464426"/>
              <a:gd name="connsiteX46" fmla="*/ 6465026 w 10168079"/>
              <a:gd name="connsiteY46" fmla="*/ 5301183 h 8464426"/>
              <a:gd name="connsiteX47" fmla="*/ 6460485 w 10168079"/>
              <a:gd name="connsiteY47" fmla="*/ 5368786 h 8464426"/>
              <a:gd name="connsiteX48" fmla="*/ 6732044 w 10168079"/>
              <a:gd name="connsiteY48" fmla="*/ 7419543 h 8464426"/>
              <a:gd name="connsiteX49" fmla="*/ 8119275 w 10168079"/>
              <a:gd name="connsiteY49" fmla="*/ 8286856 h 8464426"/>
              <a:gd name="connsiteX50" fmla="*/ 9966637 w 10168079"/>
              <a:gd name="connsiteY50" fmla="*/ 8027385 h 8464426"/>
              <a:gd name="connsiteX51" fmla="*/ 10151666 w 10168079"/>
              <a:gd name="connsiteY51" fmla="*/ 552751 h 8464426"/>
              <a:gd name="connsiteX52" fmla="*/ 857220 w 10168079"/>
              <a:gd name="connsiteY52" fmla="*/ 557636 h 8464426"/>
              <a:gd name="connsiteX0" fmla="*/ 899946 w 10168602"/>
              <a:gd name="connsiteY0" fmla="*/ 543568 h 8464426"/>
              <a:gd name="connsiteX1" fmla="*/ 13681 w 10168602"/>
              <a:gd name="connsiteY1" fmla="*/ 1992540 h 8464426"/>
              <a:gd name="connsiteX2" fmla="*/ 393509 w 10168602"/>
              <a:gd name="connsiteY2" fmla="*/ 7507076 h 8464426"/>
              <a:gd name="connsiteX3" fmla="*/ 829607 w 10168602"/>
              <a:gd name="connsiteY3" fmla="*/ 8210460 h 8464426"/>
              <a:gd name="connsiteX4" fmla="*/ 984352 w 10168602"/>
              <a:gd name="connsiteY4" fmla="*/ 8294866 h 8464426"/>
              <a:gd name="connsiteX5" fmla="*/ 1153164 w 10168602"/>
              <a:gd name="connsiteY5" fmla="*/ 8351137 h 8464426"/>
              <a:gd name="connsiteX6" fmla="*/ 1279774 w 10168602"/>
              <a:gd name="connsiteY6" fmla="*/ 8393340 h 8464426"/>
              <a:gd name="connsiteX7" fmla="*/ 1701804 w 10168602"/>
              <a:gd name="connsiteY7" fmla="*/ 8421476 h 8464426"/>
              <a:gd name="connsiteX8" fmla="*/ 1758075 w 10168602"/>
              <a:gd name="connsiteY8" fmla="*/ 8449611 h 8464426"/>
              <a:gd name="connsiteX9" fmla="*/ 2602137 w 10168602"/>
              <a:gd name="connsiteY9" fmla="*/ 8435543 h 8464426"/>
              <a:gd name="connsiteX10" fmla="*/ 2714678 w 10168602"/>
              <a:gd name="connsiteY10" fmla="*/ 8421476 h 8464426"/>
              <a:gd name="connsiteX11" fmla="*/ 2869423 w 10168602"/>
              <a:gd name="connsiteY11" fmla="*/ 8407408 h 8464426"/>
              <a:gd name="connsiteX12" fmla="*/ 3136709 w 10168602"/>
              <a:gd name="connsiteY12" fmla="*/ 8252663 h 8464426"/>
              <a:gd name="connsiteX13" fmla="*/ 3221115 w 10168602"/>
              <a:gd name="connsiteY13" fmla="*/ 8168257 h 8464426"/>
              <a:gd name="connsiteX14" fmla="*/ 3291454 w 10168602"/>
              <a:gd name="connsiteY14" fmla="*/ 8069783 h 8464426"/>
              <a:gd name="connsiteX15" fmla="*/ 3375860 w 10168602"/>
              <a:gd name="connsiteY15" fmla="*/ 7957242 h 8464426"/>
              <a:gd name="connsiteX16" fmla="*/ 3403995 w 10168602"/>
              <a:gd name="connsiteY16" fmla="*/ 7872836 h 8464426"/>
              <a:gd name="connsiteX17" fmla="*/ 3474334 w 10168602"/>
              <a:gd name="connsiteY17" fmla="*/ 7718091 h 8464426"/>
              <a:gd name="connsiteX18" fmla="*/ 3558740 w 10168602"/>
              <a:gd name="connsiteY18" fmla="*/ 7408602 h 8464426"/>
              <a:gd name="connsiteX19" fmla="*/ 3572807 w 10168602"/>
              <a:gd name="connsiteY19" fmla="*/ 7253857 h 8464426"/>
              <a:gd name="connsiteX20" fmla="*/ 3600943 w 10168602"/>
              <a:gd name="connsiteY20" fmla="*/ 7042842 h 8464426"/>
              <a:gd name="connsiteX21" fmla="*/ 3586875 w 10168602"/>
              <a:gd name="connsiteY21" fmla="*/ 6930300 h 8464426"/>
              <a:gd name="connsiteX22" fmla="*/ 3558740 w 10168602"/>
              <a:gd name="connsiteY22" fmla="*/ 6451999 h 8464426"/>
              <a:gd name="connsiteX23" fmla="*/ 3615010 w 10168602"/>
              <a:gd name="connsiteY23" fmla="*/ 5959629 h 8464426"/>
              <a:gd name="connsiteX24" fmla="*/ 3671281 w 10168602"/>
              <a:gd name="connsiteY24" fmla="*/ 5833020 h 8464426"/>
              <a:gd name="connsiteX25" fmla="*/ 3699417 w 10168602"/>
              <a:gd name="connsiteY25" fmla="*/ 5804885 h 8464426"/>
              <a:gd name="connsiteX26" fmla="*/ 3727552 w 10168602"/>
              <a:gd name="connsiteY26" fmla="*/ 5748614 h 8464426"/>
              <a:gd name="connsiteX27" fmla="*/ 3783823 w 10168602"/>
              <a:gd name="connsiteY27" fmla="*/ 5692343 h 8464426"/>
              <a:gd name="connsiteX28" fmla="*/ 3811958 w 10168602"/>
              <a:gd name="connsiteY28" fmla="*/ 5607937 h 8464426"/>
              <a:gd name="connsiteX29" fmla="*/ 3826026 w 10168602"/>
              <a:gd name="connsiteY29" fmla="*/ 5565734 h 8464426"/>
              <a:gd name="connsiteX30" fmla="*/ 3868229 w 10168602"/>
              <a:gd name="connsiteY30" fmla="*/ 5523531 h 8464426"/>
              <a:gd name="connsiteX31" fmla="*/ 3924500 w 10168602"/>
              <a:gd name="connsiteY31" fmla="*/ 5453193 h 8464426"/>
              <a:gd name="connsiteX32" fmla="*/ 3966703 w 10168602"/>
              <a:gd name="connsiteY32" fmla="*/ 5439125 h 8464426"/>
              <a:gd name="connsiteX33" fmla="*/ 3962160 w 10168602"/>
              <a:gd name="connsiteY33" fmla="*/ 5317058 h 8464426"/>
              <a:gd name="connsiteX34" fmla="*/ 3882297 w 10168602"/>
              <a:gd name="connsiteY34" fmla="*/ 5256245 h 8464426"/>
              <a:gd name="connsiteX35" fmla="*/ 3693287 w 10168602"/>
              <a:gd name="connsiteY35" fmla="*/ 4591888 h 8464426"/>
              <a:gd name="connsiteX36" fmla="*/ 3701664 w 10168602"/>
              <a:gd name="connsiteY36" fmla="*/ 4345020 h 8464426"/>
              <a:gd name="connsiteX37" fmla="*/ 3961232 w 10168602"/>
              <a:gd name="connsiteY37" fmla="*/ 3565386 h 8464426"/>
              <a:gd name="connsiteX38" fmla="*/ 3965335 w 10168602"/>
              <a:gd name="connsiteY38" fmla="*/ 3508456 h 8464426"/>
              <a:gd name="connsiteX39" fmla="*/ 4029324 w 10168602"/>
              <a:gd name="connsiteY39" fmla="*/ 3502766 h 8464426"/>
              <a:gd name="connsiteX40" fmla="*/ 5200703 w 10168602"/>
              <a:gd name="connsiteY40" fmla="*/ 2852477 h 8464426"/>
              <a:gd name="connsiteX41" fmla="*/ 6404297 w 10168602"/>
              <a:gd name="connsiteY41" fmla="*/ 3505720 h 8464426"/>
              <a:gd name="connsiteX42" fmla="*/ 6463523 w 10168602"/>
              <a:gd name="connsiteY42" fmla="*/ 3577866 h 8464426"/>
              <a:gd name="connsiteX43" fmla="*/ 6689045 w 10168602"/>
              <a:gd name="connsiteY43" fmla="*/ 4176354 h 8464426"/>
              <a:gd name="connsiteX44" fmla="*/ 6688387 w 10168602"/>
              <a:gd name="connsiteY44" fmla="*/ 4865378 h 8464426"/>
              <a:gd name="connsiteX45" fmla="*/ 6465549 w 10168602"/>
              <a:gd name="connsiteY45" fmla="*/ 5301183 h 8464426"/>
              <a:gd name="connsiteX46" fmla="*/ 6461008 w 10168602"/>
              <a:gd name="connsiteY46" fmla="*/ 5368786 h 8464426"/>
              <a:gd name="connsiteX47" fmla="*/ 6732567 w 10168602"/>
              <a:gd name="connsiteY47" fmla="*/ 7419543 h 8464426"/>
              <a:gd name="connsiteX48" fmla="*/ 8119798 w 10168602"/>
              <a:gd name="connsiteY48" fmla="*/ 8286856 h 8464426"/>
              <a:gd name="connsiteX49" fmla="*/ 9967160 w 10168602"/>
              <a:gd name="connsiteY49" fmla="*/ 8027385 h 8464426"/>
              <a:gd name="connsiteX50" fmla="*/ 10152189 w 10168602"/>
              <a:gd name="connsiteY50" fmla="*/ 552751 h 8464426"/>
              <a:gd name="connsiteX51" fmla="*/ 857743 w 10168602"/>
              <a:gd name="connsiteY51" fmla="*/ 557636 h 8464426"/>
              <a:gd name="connsiteX0" fmla="*/ 900851 w 10169507"/>
              <a:gd name="connsiteY0" fmla="*/ 543568 h 8464426"/>
              <a:gd name="connsiteX1" fmla="*/ 14586 w 10169507"/>
              <a:gd name="connsiteY1" fmla="*/ 1992540 h 8464426"/>
              <a:gd name="connsiteX2" fmla="*/ 394414 w 10169507"/>
              <a:gd name="connsiteY2" fmla="*/ 7507076 h 8464426"/>
              <a:gd name="connsiteX3" fmla="*/ 985257 w 10169507"/>
              <a:gd name="connsiteY3" fmla="*/ 8294866 h 8464426"/>
              <a:gd name="connsiteX4" fmla="*/ 1154069 w 10169507"/>
              <a:gd name="connsiteY4" fmla="*/ 8351137 h 8464426"/>
              <a:gd name="connsiteX5" fmla="*/ 1280679 w 10169507"/>
              <a:gd name="connsiteY5" fmla="*/ 8393340 h 8464426"/>
              <a:gd name="connsiteX6" fmla="*/ 1702709 w 10169507"/>
              <a:gd name="connsiteY6" fmla="*/ 8421476 h 8464426"/>
              <a:gd name="connsiteX7" fmla="*/ 1758980 w 10169507"/>
              <a:gd name="connsiteY7" fmla="*/ 8449611 h 8464426"/>
              <a:gd name="connsiteX8" fmla="*/ 2603042 w 10169507"/>
              <a:gd name="connsiteY8" fmla="*/ 8435543 h 8464426"/>
              <a:gd name="connsiteX9" fmla="*/ 2715583 w 10169507"/>
              <a:gd name="connsiteY9" fmla="*/ 8421476 h 8464426"/>
              <a:gd name="connsiteX10" fmla="*/ 2870328 w 10169507"/>
              <a:gd name="connsiteY10" fmla="*/ 8407408 h 8464426"/>
              <a:gd name="connsiteX11" fmla="*/ 3137614 w 10169507"/>
              <a:gd name="connsiteY11" fmla="*/ 8252663 h 8464426"/>
              <a:gd name="connsiteX12" fmla="*/ 3222020 w 10169507"/>
              <a:gd name="connsiteY12" fmla="*/ 8168257 h 8464426"/>
              <a:gd name="connsiteX13" fmla="*/ 3292359 w 10169507"/>
              <a:gd name="connsiteY13" fmla="*/ 8069783 h 8464426"/>
              <a:gd name="connsiteX14" fmla="*/ 3376765 w 10169507"/>
              <a:gd name="connsiteY14" fmla="*/ 7957242 h 8464426"/>
              <a:gd name="connsiteX15" fmla="*/ 3404900 w 10169507"/>
              <a:gd name="connsiteY15" fmla="*/ 7872836 h 8464426"/>
              <a:gd name="connsiteX16" fmla="*/ 3475239 w 10169507"/>
              <a:gd name="connsiteY16" fmla="*/ 7718091 h 8464426"/>
              <a:gd name="connsiteX17" fmla="*/ 3559645 w 10169507"/>
              <a:gd name="connsiteY17" fmla="*/ 7408602 h 8464426"/>
              <a:gd name="connsiteX18" fmla="*/ 3573712 w 10169507"/>
              <a:gd name="connsiteY18" fmla="*/ 7253857 h 8464426"/>
              <a:gd name="connsiteX19" fmla="*/ 3601848 w 10169507"/>
              <a:gd name="connsiteY19" fmla="*/ 7042842 h 8464426"/>
              <a:gd name="connsiteX20" fmla="*/ 3587780 w 10169507"/>
              <a:gd name="connsiteY20" fmla="*/ 6930300 h 8464426"/>
              <a:gd name="connsiteX21" fmla="*/ 3559645 w 10169507"/>
              <a:gd name="connsiteY21" fmla="*/ 6451999 h 8464426"/>
              <a:gd name="connsiteX22" fmla="*/ 3615915 w 10169507"/>
              <a:gd name="connsiteY22" fmla="*/ 5959629 h 8464426"/>
              <a:gd name="connsiteX23" fmla="*/ 3672186 w 10169507"/>
              <a:gd name="connsiteY23" fmla="*/ 5833020 h 8464426"/>
              <a:gd name="connsiteX24" fmla="*/ 3700322 w 10169507"/>
              <a:gd name="connsiteY24" fmla="*/ 5804885 h 8464426"/>
              <a:gd name="connsiteX25" fmla="*/ 3728457 w 10169507"/>
              <a:gd name="connsiteY25" fmla="*/ 5748614 h 8464426"/>
              <a:gd name="connsiteX26" fmla="*/ 3784728 w 10169507"/>
              <a:gd name="connsiteY26" fmla="*/ 5692343 h 8464426"/>
              <a:gd name="connsiteX27" fmla="*/ 3812863 w 10169507"/>
              <a:gd name="connsiteY27" fmla="*/ 5607937 h 8464426"/>
              <a:gd name="connsiteX28" fmla="*/ 3826931 w 10169507"/>
              <a:gd name="connsiteY28" fmla="*/ 5565734 h 8464426"/>
              <a:gd name="connsiteX29" fmla="*/ 3869134 w 10169507"/>
              <a:gd name="connsiteY29" fmla="*/ 5523531 h 8464426"/>
              <a:gd name="connsiteX30" fmla="*/ 3925405 w 10169507"/>
              <a:gd name="connsiteY30" fmla="*/ 5453193 h 8464426"/>
              <a:gd name="connsiteX31" fmla="*/ 3967608 w 10169507"/>
              <a:gd name="connsiteY31" fmla="*/ 5439125 h 8464426"/>
              <a:gd name="connsiteX32" fmla="*/ 3963065 w 10169507"/>
              <a:gd name="connsiteY32" fmla="*/ 5317058 h 8464426"/>
              <a:gd name="connsiteX33" fmla="*/ 3883202 w 10169507"/>
              <a:gd name="connsiteY33" fmla="*/ 5256245 h 8464426"/>
              <a:gd name="connsiteX34" fmla="*/ 3694192 w 10169507"/>
              <a:gd name="connsiteY34" fmla="*/ 4591888 h 8464426"/>
              <a:gd name="connsiteX35" fmla="*/ 3702569 w 10169507"/>
              <a:gd name="connsiteY35" fmla="*/ 4345020 h 8464426"/>
              <a:gd name="connsiteX36" fmla="*/ 3962137 w 10169507"/>
              <a:gd name="connsiteY36" fmla="*/ 3565386 h 8464426"/>
              <a:gd name="connsiteX37" fmla="*/ 3966240 w 10169507"/>
              <a:gd name="connsiteY37" fmla="*/ 3508456 h 8464426"/>
              <a:gd name="connsiteX38" fmla="*/ 4030229 w 10169507"/>
              <a:gd name="connsiteY38" fmla="*/ 3502766 h 8464426"/>
              <a:gd name="connsiteX39" fmla="*/ 5201608 w 10169507"/>
              <a:gd name="connsiteY39" fmla="*/ 2852477 h 8464426"/>
              <a:gd name="connsiteX40" fmla="*/ 6405202 w 10169507"/>
              <a:gd name="connsiteY40" fmla="*/ 3505720 h 8464426"/>
              <a:gd name="connsiteX41" fmla="*/ 6464428 w 10169507"/>
              <a:gd name="connsiteY41" fmla="*/ 3577866 h 8464426"/>
              <a:gd name="connsiteX42" fmla="*/ 6689950 w 10169507"/>
              <a:gd name="connsiteY42" fmla="*/ 4176354 h 8464426"/>
              <a:gd name="connsiteX43" fmla="*/ 6689292 w 10169507"/>
              <a:gd name="connsiteY43" fmla="*/ 4865378 h 8464426"/>
              <a:gd name="connsiteX44" fmla="*/ 6466454 w 10169507"/>
              <a:gd name="connsiteY44" fmla="*/ 5301183 h 8464426"/>
              <a:gd name="connsiteX45" fmla="*/ 6461913 w 10169507"/>
              <a:gd name="connsiteY45" fmla="*/ 5368786 h 8464426"/>
              <a:gd name="connsiteX46" fmla="*/ 6733472 w 10169507"/>
              <a:gd name="connsiteY46" fmla="*/ 7419543 h 8464426"/>
              <a:gd name="connsiteX47" fmla="*/ 8120703 w 10169507"/>
              <a:gd name="connsiteY47" fmla="*/ 8286856 h 8464426"/>
              <a:gd name="connsiteX48" fmla="*/ 9968065 w 10169507"/>
              <a:gd name="connsiteY48" fmla="*/ 8027385 h 8464426"/>
              <a:gd name="connsiteX49" fmla="*/ 10153094 w 10169507"/>
              <a:gd name="connsiteY49" fmla="*/ 552751 h 8464426"/>
              <a:gd name="connsiteX50" fmla="*/ 858648 w 10169507"/>
              <a:gd name="connsiteY50" fmla="*/ 557636 h 8464426"/>
              <a:gd name="connsiteX0" fmla="*/ 901974 w 10170630"/>
              <a:gd name="connsiteY0" fmla="*/ 543568 h 8464426"/>
              <a:gd name="connsiteX1" fmla="*/ 15709 w 10170630"/>
              <a:gd name="connsiteY1" fmla="*/ 1992540 h 8464426"/>
              <a:gd name="connsiteX2" fmla="*/ 395537 w 10170630"/>
              <a:gd name="connsiteY2" fmla="*/ 7507076 h 8464426"/>
              <a:gd name="connsiteX3" fmla="*/ 1155192 w 10170630"/>
              <a:gd name="connsiteY3" fmla="*/ 8351137 h 8464426"/>
              <a:gd name="connsiteX4" fmla="*/ 1281802 w 10170630"/>
              <a:gd name="connsiteY4" fmla="*/ 8393340 h 8464426"/>
              <a:gd name="connsiteX5" fmla="*/ 1703832 w 10170630"/>
              <a:gd name="connsiteY5" fmla="*/ 8421476 h 8464426"/>
              <a:gd name="connsiteX6" fmla="*/ 1760103 w 10170630"/>
              <a:gd name="connsiteY6" fmla="*/ 8449611 h 8464426"/>
              <a:gd name="connsiteX7" fmla="*/ 2604165 w 10170630"/>
              <a:gd name="connsiteY7" fmla="*/ 8435543 h 8464426"/>
              <a:gd name="connsiteX8" fmla="*/ 2716706 w 10170630"/>
              <a:gd name="connsiteY8" fmla="*/ 8421476 h 8464426"/>
              <a:gd name="connsiteX9" fmla="*/ 2871451 w 10170630"/>
              <a:gd name="connsiteY9" fmla="*/ 8407408 h 8464426"/>
              <a:gd name="connsiteX10" fmla="*/ 3138737 w 10170630"/>
              <a:gd name="connsiteY10" fmla="*/ 8252663 h 8464426"/>
              <a:gd name="connsiteX11" fmla="*/ 3223143 w 10170630"/>
              <a:gd name="connsiteY11" fmla="*/ 8168257 h 8464426"/>
              <a:gd name="connsiteX12" fmla="*/ 3293482 w 10170630"/>
              <a:gd name="connsiteY12" fmla="*/ 8069783 h 8464426"/>
              <a:gd name="connsiteX13" fmla="*/ 3377888 w 10170630"/>
              <a:gd name="connsiteY13" fmla="*/ 7957242 h 8464426"/>
              <a:gd name="connsiteX14" fmla="*/ 3406023 w 10170630"/>
              <a:gd name="connsiteY14" fmla="*/ 7872836 h 8464426"/>
              <a:gd name="connsiteX15" fmla="*/ 3476362 w 10170630"/>
              <a:gd name="connsiteY15" fmla="*/ 7718091 h 8464426"/>
              <a:gd name="connsiteX16" fmla="*/ 3560768 w 10170630"/>
              <a:gd name="connsiteY16" fmla="*/ 7408602 h 8464426"/>
              <a:gd name="connsiteX17" fmla="*/ 3574835 w 10170630"/>
              <a:gd name="connsiteY17" fmla="*/ 7253857 h 8464426"/>
              <a:gd name="connsiteX18" fmla="*/ 3602971 w 10170630"/>
              <a:gd name="connsiteY18" fmla="*/ 7042842 h 8464426"/>
              <a:gd name="connsiteX19" fmla="*/ 3588903 w 10170630"/>
              <a:gd name="connsiteY19" fmla="*/ 6930300 h 8464426"/>
              <a:gd name="connsiteX20" fmla="*/ 3560768 w 10170630"/>
              <a:gd name="connsiteY20" fmla="*/ 6451999 h 8464426"/>
              <a:gd name="connsiteX21" fmla="*/ 3617038 w 10170630"/>
              <a:gd name="connsiteY21" fmla="*/ 5959629 h 8464426"/>
              <a:gd name="connsiteX22" fmla="*/ 3673309 w 10170630"/>
              <a:gd name="connsiteY22" fmla="*/ 5833020 h 8464426"/>
              <a:gd name="connsiteX23" fmla="*/ 3701445 w 10170630"/>
              <a:gd name="connsiteY23" fmla="*/ 5804885 h 8464426"/>
              <a:gd name="connsiteX24" fmla="*/ 3729580 w 10170630"/>
              <a:gd name="connsiteY24" fmla="*/ 5748614 h 8464426"/>
              <a:gd name="connsiteX25" fmla="*/ 3785851 w 10170630"/>
              <a:gd name="connsiteY25" fmla="*/ 5692343 h 8464426"/>
              <a:gd name="connsiteX26" fmla="*/ 3813986 w 10170630"/>
              <a:gd name="connsiteY26" fmla="*/ 5607937 h 8464426"/>
              <a:gd name="connsiteX27" fmla="*/ 3828054 w 10170630"/>
              <a:gd name="connsiteY27" fmla="*/ 5565734 h 8464426"/>
              <a:gd name="connsiteX28" fmla="*/ 3870257 w 10170630"/>
              <a:gd name="connsiteY28" fmla="*/ 5523531 h 8464426"/>
              <a:gd name="connsiteX29" fmla="*/ 3926528 w 10170630"/>
              <a:gd name="connsiteY29" fmla="*/ 5453193 h 8464426"/>
              <a:gd name="connsiteX30" fmla="*/ 3968731 w 10170630"/>
              <a:gd name="connsiteY30" fmla="*/ 5439125 h 8464426"/>
              <a:gd name="connsiteX31" fmla="*/ 3964188 w 10170630"/>
              <a:gd name="connsiteY31" fmla="*/ 5317058 h 8464426"/>
              <a:gd name="connsiteX32" fmla="*/ 3884325 w 10170630"/>
              <a:gd name="connsiteY32" fmla="*/ 5256245 h 8464426"/>
              <a:gd name="connsiteX33" fmla="*/ 3695315 w 10170630"/>
              <a:gd name="connsiteY33" fmla="*/ 4591888 h 8464426"/>
              <a:gd name="connsiteX34" fmla="*/ 3703692 w 10170630"/>
              <a:gd name="connsiteY34" fmla="*/ 4345020 h 8464426"/>
              <a:gd name="connsiteX35" fmla="*/ 3963260 w 10170630"/>
              <a:gd name="connsiteY35" fmla="*/ 3565386 h 8464426"/>
              <a:gd name="connsiteX36" fmla="*/ 3967363 w 10170630"/>
              <a:gd name="connsiteY36" fmla="*/ 3508456 h 8464426"/>
              <a:gd name="connsiteX37" fmla="*/ 4031352 w 10170630"/>
              <a:gd name="connsiteY37" fmla="*/ 3502766 h 8464426"/>
              <a:gd name="connsiteX38" fmla="*/ 5202731 w 10170630"/>
              <a:gd name="connsiteY38" fmla="*/ 2852477 h 8464426"/>
              <a:gd name="connsiteX39" fmla="*/ 6406325 w 10170630"/>
              <a:gd name="connsiteY39" fmla="*/ 3505720 h 8464426"/>
              <a:gd name="connsiteX40" fmla="*/ 6465551 w 10170630"/>
              <a:gd name="connsiteY40" fmla="*/ 3577866 h 8464426"/>
              <a:gd name="connsiteX41" fmla="*/ 6691073 w 10170630"/>
              <a:gd name="connsiteY41" fmla="*/ 4176354 h 8464426"/>
              <a:gd name="connsiteX42" fmla="*/ 6690415 w 10170630"/>
              <a:gd name="connsiteY42" fmla="*/ 4865378 h 8464426"/>
              <a:gd name="connsiteX43" fmla="*/ 6467577 w 10170630"/>
              <a:gd name="connsiteY43" fmla="*/ 5301183 h 8464426"/>
              <a:gd name="connsiteX44" fmla="*/ 6463036 w 10170630"/>
              <a:gd name="connsiteY44" fmla="*/ 5368786 h 8464426"/>
              <a:gd name="connsiteX45" fmla="*/ 6734595 w 10170630"/>
              <a:gd name="connsiteY45" fmla="*/ 7419543 h 8464426"/>
              <a:gd name="connsiteX46" fmla="*/ 8121826 w 10170630"/>
              <a:gd name="connsiteY46" fmla="*/ 8286856 h 8464426"/>
              <a:gd name="connsiteX47" fmla="*/ 9969188 w 10170630"/>
              <a:gd name="connsiteY47" fmla="*/ 8027385 h 8464426"/>
              <a:gd name="connsiteX48" fmla="*/ 10154217 w 10170630"/>
              <a:gd name="connsiteY48" fmla="*/ 552751 h 8464426"/>
              <a:gd name="connsiteX49" fmla="*/ 859771 w 10170630"/>
              <a:gd name="connsiteY49" fmla="*/ 557636 h 8464426"/>
              <a:gd name="connsiteX0" fmla="*/ 902924 w 10171580"/>
              <a:gd name="connsiteY0" fmla="*/ 543568 h 8466816"/>
              <a:gd name="connsiteX1" fmla="*/ 16659 w 10171580"/>
              <a:gd name="connsiteY1" fmla="*/ 1992540 h 8466816"/>
              <a:gd name="connsiteX2" fmla="*/ 396487 w 10171580"/>
              <a:gd name="connsiteY2" fmla="*/ 7507076 h 8466816"/>
              <a:gd name="connsiteX3" fmla="*/ 1282752 w 10171580"/>
              <a:gd name="connsiteY3" fmla="*/ 8393340 h 8466816"/>
              <a:gd name="connsiteX4" fmla="*/ 1704782 w 10171580"/>
              <a:gd name="connsiteY4" fmla="*/ 8421476 h 8466816"/>
              <a:gd name="connsiteX5" fmla="*/ 1761053 w 10171580"/>
              <a:gd name="connsiteY5" fmla="*/ 8449611 h 8466816"/>
              <a:gd name="connsiteX6" fmla="*/ 2605115 w 10171580"/>
              <a:gd name="connsiteY6" fmla="*/ 8435543 h 8466816"/>
              <a:gd name="connsiteX7" fmla="*/ 2717656 w 10171580"/>
              <a:gd name="connsiteY7" fmla="*/ 8421476 h 8466816"/>
              <a:gd name="connsiteX8" fmla="*/ 2872401 w 10171580"/>
              <a:gd name="connsiteY8" fmla="*/ 8407408 h 8466816"/>
              <a:gd name="connsiteX9" fmla="*/ 3139687 w 10171580"/>
              <a:gd name="connsiteY9" fmla="*/ 8252663 h 8466816"/>
              <a:gd name="connsiteX10" fmla="*/ 3224093 w 10171580"/>
              <a:gd name="connsiteY10" fmla="*/ 8168257 h 8466816"/>
              <a:gd name="connsiteX11" fmla="*/ 3294432 w 10171580"/>
              <a:gd name="connsiteY11" fmla="*/ 8069783 h 8466816"/>
              <a:gd name="connsiteX12" fmla="*/ 3378838 w 10171580"/>
              <a:gd name="connsiteY12" fmla="*/ 7957242 h 8466816"/>
              <a:gd name="connsiteX13" fmla="*/ 3406973 w 10171580"/>
              <a:gd name="connsiteY13" fmla="*/ 7872836 h 8466816"/>
              <a:gd name="connsiteX14" fmla="*/ 3477312 w 10171580"/>
              <a:gd name="connsiteY14" fmla="*/ 7718091 h 8466816"/>
              <a:gd name="connsiteX15" fmla="*/ 3561718 w 10171580"/>
              <a:gd name="connsiteY15" fmla="*/ 7408602 h 8466816"/>
              <a:gd name="connsiteX16" fmla="*/ 3575785 w 10171580"/>
              <a:gd name="connsiteY16" fmla="*/ 7253857 h 8466816"/>
              <a:gd name="connsiteX17" fmla="*/ 3603921 w 10171580"/>
              <a:gd name="connsiteY17" fmla="*/ 7042842 h 8466816"/>
              <a:gd name="connsiteX18" fmla="*/ 3589853 w 10171580"/>
              <a:gd name="connsiteY18" fmla="*/ 6930300 h 8466816"/>
              <a:gd name="connsiteX19" fmla="*/ 3561718 w 10171580"/>
              <a:gd name="connsiteY19" fmla="*/ 6451999 h 8466816"/>
              <a:gd name="connsiteX20" fmla="*/ 3617988 w 10171580"/>
              <a:gd name="connsiteY20" fmla="*/ 5959629 h 8466816"/>
              <a:gd name="connsiteX21" fmla="*/ 3674259 w 10171580"/>
              <a:gd name="connsiteY21" fmla="*/ 5833020 h 8466816"/>
              <a:gd name="connsiteX22" fmla="*/ 3702395 w 10171580"/>
              <a:gd name="connsiteY22" fmla="*/ 5804885 h 8466816"/>
              <a:gd name="connsiteX23" fmla="*/ 3730530 w 10171580"/>
              <a:gd name="connsiteY23" fmla="*/ 5748614 h 8466816"/>
              <a:gd name="connsiteX24" fmla="*/ 3786801 w 10171580"/>
              <a:gd name="connsiteY24" fmla="*/ 5692343 h 8466816"/>
              <a:gd name="connsiteX25" fmla="*/ 3814936 w 10171580"/>
              <a:gd name="connsiteY25" fmla="*/ 5607937 h 8466816"/>
              <a:gd name="connsiteX26" fmla="*/ 3829004 w 10171580"/>
              <a:gd name="connsiteY26" fmla="*/ 5565734 h 8466816"/>
              <a:gd name="connsiteX27" fmla="*/ 3871207 w 10171580"/>
              <a:gd name="connsiteY27" fmla="*/ 5523531 h 8466816"/>
              <a:gd name="connsiteX28" fmla="*/ 3927478 w 10171580"/>
              <a:gd name="connsiteY28" fmla="*/ 5453193 h 8466816"/>
              <a:gd name="connsiteX29" fmla="*/ 3969681 w 10171580"/>
              <a:gd name="connsiteY29" fmla="*/ 5439125 h 8466816"/>
              <a:gd name="connsiteX30" fmla="*/ 3965138 w 10171580"/>
              <a:gd name="connsiteY30" fmla="*/ 5317058 h 8466816"/>
              <a:gd name="connsiteX31" fmla="*/ 3885275 w 10171580"/>
              <a:gd name="connsiteY31" fmla="*/ 5256245 h 8466816"/>
              <a:gd name="connsiteX32" fmla="*/ 3696265 w 10171580"/>
              <a:gd name="connsiteY32" fmla="*/ 4591888 h 8466816"/>
              <a:gd name="connsiteX33" fmla="*/ 3704642 w 10171580"/>
              <a:gd name="connsiteY33" fmla="*/ 4345020 h 8466816"/>
              <a:gd name="connsiteX34" fmla="*/ 3964210 w 10171580"/>
              <a:gd name="connsiteY34" fmla="*/ 3565386 h 8466816"/>
              <a:gd name="connsiteX35" fmla="*/ 3968313 w 10171580"/>
              <a:gd name="connsiteY35" fmla="*/ 3508456 h 8466816"/>
              <a:gd name="connsiteX36" fmla="*/ 4032302 w 10171580"/>
              <a:gd name="connsiteY36" fmla="*/ 3502766 h 8466816"/>
              <a:gd name="connsiteX37" fmla="*/ 5203681 w 10171580"/>
              <a:gd name="connsiteY37" fmla="*/ 2852477 h 8466816"/>
              <a:gd name="connsiteX38" fmla="*/ 6407275 w 10171580"/>
              <a:gd name="connsiteY38" fmla="*/ 3505720 h 8466816"/>
              <a:gd name="connsiteX39" fmla="*/ 6466501 w 10171580"/>
              <a:gd name="connsiteY39" fmla="*/ 3577866 h 8466816"/>
              <a:gd name="connsiteX40" fmla="*/ 6692023 w 10171580"/>
              <a:gd name="connsiteY40" fmla="*/ 4176354 h 8466816"/>
              <a:gd name="connsiteX41" fmla="*/ 6691365 w 10171580"/>
              <a:gd name="connsiteY41" fmla="*/ 4865378 h 8466816"/>
              <a:gd name="connsiteX42" fmla="*/ 6468527 w 10171580"/>
              <a:gd name="connsiteY42" fmla="*/ 5301183 h 8466816"/>
              <a:gd name="connsiteX43" fmla="*/ 6463986 w 10171580"/>
              <a:gd name="connsiteY43" fmla="*/ 5368786 h 8466816"/>
              <a:gd name="connsiteX44" fmla="*/ 6735545 w 10171580"/>
              <a:gd name="connsiteY44" fmla="*/ 7419543 h 8466816"/>
              <a:gd name="connsiteX45" fmla="*/ 8122776 w 10171580"/>
              <a:gd name="connsiteY45" fmla="*/ 8286856 h 8466816"/>
              <a:gd name="connsiteX46" fmla="*/ 9970138 w 10171580"/>
              <a:gd name="connsiteY46" fmla="*/ 8027385 h 8466816"/>
              <a:gd name="connsiteX47" fmla="*/ 10155167 w 10171580"/>
              <a:gd name="connsiteY47" fmla="*/ 552751 h 8466816"/>
              <a:gd name="connsiteX48" fmla="*/ 860721 w 10171580"/>
              <a:gd name="connsiteY48" fmla="*/ 557636 h 8466816"/>
              <a:gd name="connsiteX0" fmla="*/ 906975 w 10175631"/>
              <a:gd name="connsiteY0" fmla="*/ 543568 h 8464426"/>
              <a:gd name="connsiteX1" fmla="*/ 20710 w 10175631"/>
              <a:gd name="connsiteY1" fmla="*/ 1992540 h 8464426"/>
              <a:gd name="connsiteX2" fmla="*/ 400538 w 10175631"/>
              <a:gd name="connsiteY2" fmla="*/ 7507076 h 8464426"/>
              <a:gd name="connsiteX3" fmla="*/ 1708833 w 10175631"/>
              <a:gd name="connsiteY3" fmla="*/ 8421476 h 8464426"/>
              <a:gd name="connsiteX4" fmla="*/ 1765104 w 10175631"/>
              <a:gd name="connsiteY4" fmla="*/ 8449611 h 8464426"/>
              <a:gd name="connsiteX5" fmla="*/ 2609166 w 10175631"/>
              <a:gd name="connsiteY5" fmla="*/ 8435543 h 8464426"/>
              <a:gd name="connsiteX6" fmla="*/ 2721707 w 10175631"/>
              <a:gd name="connsiteY6" fmla="*/ 8421476 h 8464426"/>
              <a:gd name="connsiteX7" fmla="*/ 2876452 w 10175631"/>
              <a:gd name="connsiteY7" fmla="*/ 8407408 h 8464426"/>
              <a:gd name="connsiteX8" fmla="*/ 3143738 w 10175631"/>
              <a:gd name="connsiteY8" fmla="*/ 8252663 h 8464426"/>
              <a:gd name="connsiteX9" fmla="*/ 3228144 w 10175631"/>
              <a:gd name="connsiteY9" fmla="*/ 8168257 h 8464426"/>
              <a:gd name="connsiteX10" fmla="*/ 3298483 w 10175631"/>
              <a:gd name="connsiteY10" fmla="*/ 8069783 h 8464426"/>
              <a:gd name="connsiteX11" fmla="*/ 3382889 w 10175631"/>
              <a:gd name="connsiteY11" fmla="*/ 7957242 h 8464426"/>
              <a:gd name="connsiteX12" fmla="*/ 3411024 w 10175631"/>
              <a:gd name="connsiteY12" fmla="*/ 7872836 h 8464426"/>
              <a:gd name="connsiteX13" fmla="*/ 3481363 w 10175631"/>
              <a:gd name="connsiteY13" fmla="*/ 7718091 h 8464426"/>
              <a:gd name="connsiteX14" fmla="*/ 3565769 w 10175631"/>
              <a:gd name="connsiteY14" fmla="*/ 7408602 h 8464426"/>
              <a:gd name="connsiteX15" fmla="*/ 3579836 w 10175631"/>
              <a:gd name="connsiteY15" fmla="*/ 7253857 h 8464426"/>
              <a:gd name="connsiteX16" fmla="*/ 3607972 w 10175631"/>
              <a:gd name="connsiteY16" fmla="*/ 7042842 h 8464426"/>
              <a:gd name="connsiteX17" fmla="*/ 3593904 w 10175631"/>
              <a:gd name="connsiteY17" fmla="*/ 6930300 h 8464426"/>
              <a:gd name="connsiteX18" fmla="*/ 3565769 w 10175631"/>
              <a:gd name="connsiteY18" fmla="*/ 6451999 h 8464426"/>
              <a:gd name="connsiteX19" fmla="*/ 3622039 w 10175631"/>
              <a:gd name="connsiteY19" fmla="*/ 5959629 h 8464426"/>
              <a:gd name="connsiteX20" fmla="*/ 3678310 w 10175631"/>
              <a:gd name="connsiteY20" fmla="*/ 5833020 h 8464426"/>
              <a:gd name="connsiteX21" fmla="*/ 3706446 w 10175631"/>
              <a:gd name="connsiteY21" fmla="*/ 5804885 h 8464426"/>
              <a:gd name="connsiteX22" fmla="*/ 3734581 w 10175631"/>
              <a:gd name="connsiteY22" fmla="*/ 5748614 h 8464426"/>
              <a:gd name="connsiteX23" fmla="*/ 3790852 w 10175631"/>
              <a:gd name="connsiteY23" fmla="*/ 5692343 h 8464426"/>
              <a:gd name="connsiteX24" fmla="*/ 3818987 w 10175631"/>
              <a:gd name="connsiteY24" fmla="*/ 5607937 h 8464426"/>
              <a:gd name="connsiteX25" fmla="*/ 3833055 w 10175631"/>
              <a:gd name="connsiteY25" fmla="*/ 5565734 h 8464426"/>
              <a:gd name="connsiteX26" fmla="*/ 3875258 w 10175631"/>
              <a:gd name="connsiteY26" fmla="*/ 5523531 h 8464426"/>
              <a:gd name="connsiteX27" fmla="*/ 3931529 w 10175631"/>
              <a:gd name="connsiteY27" fmla="*/ 5453193 h 8464426"/>
              <a:gd name="connsiteX28" fmla="*/ 3973732 w 10175631"/>
              <a:gd name="connsiteY28" fmla="*/ 5439125 h 8464426"/>
              <a:gd name="connsiteX29" fmla="*/ 3969189 w 10175631"/>
              <a:gd name="connsiteY29" fmla="*/ 5317058 h 8464426"/>
              <a:gd name="connsiteX30" fmla="*/ 3889326 w 10175631"/>
              <a:gd name="connsiteY30" fmla="*/ 5256245 h 8464426"/>
              <a:gd name="connsiteX31" fmla="*/ 3700316 w 10175631"/>
              <a:gd name="connsiteY31" fmla="*/ 4591888 h 8464426"/>
              <a:gd name="connsiteX32" fmla="*/ 3708693 w 10175631"/>
              <a:gd name="connsiteY32" fmla="*/ 4345020 h 8464426"/>
              <a:gd name="connsiteX33" fmla="*/ 3968261 w 10175631"/>
              <a:gd name="connsiteY33" fmla="*/ 3565386 h 8464426"/>
              <a:gd name="connsiteX34" fmla="*/ 3972364 w 10175631"/>
              <a:gd name="connsiteY34" fmla="*/ 3508456 h 8464426"/>
              <a:gd name="connsiteX35" fmla="*/ 4036353 w 10175631"/>
              <a:gd name="connsiteY35" fmla="*/ 3502766 h 8464426"/>
              <a:gd name="connsiteX36" fmla="*/ 5207732 w 10175631"/>
              <a:gd name="connsiteY36" fmla="*/ 2852477 h 8464426"/>
              <a:gd name="connsiteX37" fmla="*/ 6411326 w 10175631"/>
              <a:gd name="connsiteY37" fmla="*/ 3505720 h 8464426"/>
              <a:gd name="connsiteX38" fmla="*/ 6470552 w 10175631"/>
              <a:gd name="connsiteY38" fmla="*/ 3577866 h 8464426"/>
              <a:gd name="connsiteX39" fmla="*/ 6696074 w 10175631"/>
              <a:gd name="connsiteY39" fmla="*/ 4176354 h 8464426"/>
              <a:gd name="connsiteX40" fmla="*/ 6695416 w 10175631"/>
              <a:gd name="connsiteY40" fmla="*/ 4865378 h 8464426"/>
              <a:gd name="connsiteX41" fmla="*/ 6472578 w 10175631"/>
              <a:gd name="connsiteY41" fmla="*/ 5301183 h 8464426"/>
              <a:gd name="connsiteX42" fmla="*/ 6468037 w 10175631"/>
              <a:gd name="connsiteY42" fmla="*/ 5368786 h 8464426"/>
              <a:gd name="connsiteX43" fmla="*/ 6739596 w 10175631"/>
              <a:gd name="connsiteY43" fmla="*/ 7419543 h 8464426"/>
              <a:gd name="connsiteX44" fmla="*/ 8126827 w 10175631"/>
              <a:gd name="connsiteY44" fmla="*/ 8286856 h 8464426"/>
              <a:gd name="connsiteX45" fmla="*/ 9974189 w 10175631"/>
              <a:gd name="connsiteY45" fmla="*/ 8027385 h 8464426"/>
              <a:gd name="connsiteX46" fmla="*/ 10159218 w 10175631"/>
              <a:gd name="connsiteY46" fmla="*/ 552751 h 8464426"/>
              <a:gd name="connsiteX47" fmla="*/ 864772 w 10175631"/>
              <a:gd name="connsiteY47" fmla="*/ 557636 h 8464426"/>
              <a:gd name="connsiteX0" fmla="*/ 906975 w 10175631"/>
              <a:gd name="connsiteY0" fmla="*/ 543568 h 8494097"/>
              <a:gd name="connsiteX1" fmla="*/ 20710 w 10175631"/>
              <a:gd name="connsiteY1" fmla="*/ 1992540 h 8494097"/>
              <a:gd name="connsiteX2" fmla="*/ 400538 w 10175631"/>
              <a:gd name="connsiteY2" fmla="*/ 7507076 h 8494097"/>
              <a:gd name="connsiteX3" fmla="*/ 1708833 w 10175631"/>
              <a:gd name="connsiteY3" fmla="*/ 8421476 h 8494097"/>
              <a:gd name="connsiteX4" fmla="*/ 2609166 w 10175631"/>
              <a:gd name="connsiteY4" fmla="*/ 8435543 h 8494097"/>
              <a:gd name="connsiteX5" fmla="*/ 2721707 w 10175631"/>
              <a:gd name="connsiteY5" fmla="*/ 8421476 h 8494097"/>
              <a:gd name="connsiteX6" fmla="*/ 2876452 w 10175631"/>
              <a:gd name="connsiteY6" fmla="*/ 8407408 h 8494097"/>
              <a:gd name="connsiteX7" fmla="*/ 3143738 w 10175631"/>
              <a:gd name="connsiteY7" fmla="*/ 8252663 h 8494097"/>
              <a:gd name="connsiteX8" fmla="*/ 3228144 w 10175631"/>
              <a:gd name="connsiteY8" fmla="*/ 8168257 h 8494097"/>
              <a:gd name="connsiteX9" fmla="*/ 3298483 w 10175631"/>
              <a:gd name="connsiteY9" fmla="*/ 8069783 h 8494097"/>
              <a:gd name="connsiteX10" fmla="*/ 3382889 w 10175631"/>
              <a:gd name="connsiteY10" fmla="*/ 7957242 h 8494097"/>
              <a:gd name="connsiteX11" fmla="*/ 3411024 w 10175631"/>
              <a:gd name="connsiteY11" fmla="*/ 7872836 h 8494097"/>
              <a:gd name="connsiteX12" fmla="*/ 3481363 w 10175631"/>
              <a:gd name="connsiteY12" fmla="*/ 7718091 h 8494097"/>
              <a:gd name="connsiteX13" fmla="*/ 3565769 w 10175631"/>
              <a:gd name="connsiteY13" fmla="*/ 7408602 h 8494097"/>
              <a:gd name="connsiteX14" fmla="*/ 3579836 w 10175631"/>
              <a:gd name="connsiteY14" fmla="*/ 7253857 h 8494097"/>
              <a:gd name="connsiteX15" fmla="*/ 3607972 w 10175631"/>
              <a:gd name="connsiteY15" fmla="*/ 7042842 h 8494097"/>
              <a:gd name="connsiteX16" fmla="*/ 3593904 w 10175631"/>
              <a:gd name="connsiteY16" fmla="*/ 6930300 h 8494097"/>
              <a:gd name="connsiteX17" fmla="*/ 3565769 w 10175631"/>
              <a:gd name="connsiteY17" fmla="*/ 6451999 h 8494097"/>
              <a:gd name="connsiteX18" fmla="*/ 3622039 w 10175631"/>
              <a:gd name="connsiteY18" fmla="*/ 5959629 h 8494097"/>
              <a:gd name="connsiteX19" fmla="*/ 3678310 w 10175631"/>
              <a:gd name="connsiteY19" fmla="*/ 5833020 h 8494097"/>
              <a:gd name="connsiteX20" fmla="*/ 3706446 w 10175631"/>
              <a:gd name="connsiteY20" fmla="*/ 5804885 h 8494097"/>
              <a:gd name="connsiteX21" fmla="*/ 3734581 w 10175631"/>
              <a:gd name="connsiteY21" fmla="*/ 5748614 h 8494097"/>
              <a:gd name="connsiteX22" fmla="*/ 3790852 w 10175631"/>
              <a:gd name="connsiteY22" fmla="*/ 5692343 h 8494097"/>
              <a:gd name="connsiteX23" fmla="*/ 3818987 w 10175631"/>
              <a:gd name="connsiteY23" fmla="*/ 5607937 h 8494097"/>
              <a:gd name="connsiteX24" fmla="*/ 3833055 w 10175631"/>
              <a:gd name="connsiteY24" fmla="*/ 5565734 h 8494097"/>
              <a:gd name="connsiteX25" fmla="*/ 3875258 w 10175631"/>
              <a:gd name="connsiteY25" fmla="*/ 5523531 h 8494097"/>
              <a:gd name="connsiteX26" fmla="*/ 3931529 w 10175631"/>
              <a:gd name="connsiteY26" fmla="*/ 5453193 h 8494097"/>
              <a:gd name="connsiteX27" fmla="*/ 3973732 w 10175631"/>
              <a:gd name="connsiteY27" fmla="*/ 5439125 h 8494097"/>
              <a:gd name="connsiteX28" fmla="*/ 3969189 w 10175631"/>
              <a:gd name="connsiteY28" fmla="*/ 5317058 h 8494097"/>
              <a:gd name="connsiteX29" fmla="*/ 3889326 w 10175631"/>
              <a:gd name="connsiteY29" fmla="*/ 5256245 h 8494097"/>
              <a:gd name="connsiteX30" fmla="*/ 3700316 w 10175631"/>
              <a:gd name="connsiteY30" fmla="*/ 4591888 h 8494097"/>
              <a:gd name="connsiteX31" fmla="*/ 3708693 w 10175631"/>
              <a:gd name="connsiteY31" fmla="*/ 4345020 h 8494097"/>
              <a:gd name="connsiteX32" fmla="*/ 3968261 w 10175631"/>
              <a:gd name="connsiteY32" fmla="*/ 3565386 h 8494097"/>
              <a:gd name="connsiteX33" fmla="*/ 3972364 w 10175631"/>
              <a:gd name="connsiteY33" fmla="*/ 3508456 h 8494097"/>
              <a:gd name="connsiteX34" fmla="*/ 4036353 w 10175631"/>
              <a:gd name="connsiteY34" fmla="*/ 3502766 h 8494097"/>
              <a:gd name="connsiteX35" fmla="*/ 5207732 w 10175631"/>
              <a:gd name="connsiteY35" fmla="*/ 2852477 h 8494097"/>
              <a:gd name="connsiteX36" fmla="*/ 6411326 w 10175631"/>
              <a:gd name="connsiteY36" fmla="*/ 3505720 h 8494097"/>
              <a:gd name="connsiteX37" fmla="*/ 6470552 w 10175631"/>
              <a:gd name="connsiteY37" fmla="*/ 3577866 h 8494097"/>
              <a:gd name="connsiteX38" fmla="*/ 6696074 w 10175631"/>
              <a:gd name="connsiteY38" fmla="*/ 4176354 h 8494097"/>
              <a:gd name="connsiteX39" fmla="*/ 6695416 w 10175631"/>
              <a:gd name="connsiteY39" fmla="*/ 4865378 h 8494097"/>
              <a:gd name="connsiteX40" fmla="*/ 6472578 w 10175631"/>
              <a:gd name="connsiteY40" fmla="*/ 5301183 h 8494097"/>
              <a:gd name="connsiteX41" fmla="*/ 6468037 w 10175631"/>
              <a:gd name="connsiteY41" fmla="*/ 5368786 h 8494097"/>
              <a:gd name="connsiteX42" fmla="*/ 6739596 w 10175631"/>
              <a:gd name="connsiteY42" fmla="*/ 7419543 h 8494097"/>
              <a:gd name="connsiteX43" fmla="*/ 8126827 w 10175631"/>
              <a:gd name="connsiteY43" fmla="*/ 8286856 h 8494097"/>
              <a:gd name="connsiteX44" fmla="*/ 9974189 w 10175631"/>
              <a:gd name="connsiteY44" fmla="*/ 8027385 h 8494097"/>
              <a:gd name="connsiteX45" fmla="*/ 10159218 w 10175631"/>
              <a:gd name="connsiteY45" fmla="*/ 552751 h 8494097"/>
              <a:gd name="connsiteX46" fmla="*/ 864772 w 10175631"/>
              <a:gd name="connsiteY46" fmla="*/ 557636 h 8494097"/>
              <a:gd name="connsiteX0" fmla="*/ 906975 w 10175631"/>
              <a:gd name="connsiteY0" fmla="*/ 543568 h 8489733"/>
              <a:gd name="connsiteX1" fmla="*/ 20710 w 10175631"/>
              <a:gd name="connsiteY1" fmla="*/ 1992540 h 8489733"/>
              <a:gd name="connsiteX2" fmla="*/ 400538 w 10175631"/>
              <a:gd name="connsiteY2" fmla="*/ 7507076 h 8489733"/>
              <a:gd name="connsiteX3" fmla="*/ 1708833 w 10175631"/>
              <a:gd name="connsiteY3" fmla="*/ 8421476 h 8489733"/>
              <a:gd name="connsiteX4" fmla="*/ 2721707 w 10175631"/>
              <a:gd name="connsiteY4" fmla="*/ 8421476 h 8489733"/>
              <a:gd name="connsiteX5" fmla="*/ 2876452 w 10175631"/>
              <a:gd name="connsiteY5" fmla="*/ 8407408 h 8489733"/>
              <a:gd name="connsiteX6" fmla="*/ 3143738 w 10175631"/>
              <a:gd name="connsiteY6" fmla="*/ 8252663 h 8489733"/>
              <a:gd name="connsiteX7" fmla="*/ 3228144 w 10175631"/>
              <a:gd name="connsiteY7" fmla="*/ 8168257 h 8489733"/>
              <a:gd name="connsiteX8" fmla="*/ 3298483 w 10175631"/>
              <a:gd name="connsiteY8" fmla="*/ 8069783 h 8489733"/>
              <a:gd name="connsiteX9" fmla="*/ 3382889 w 10175631"/>
              <a:gd name="connsiteY9" fmla="*/ 7957242 h 8489733"/>
              <a:gd name="connsiteX10" fmla="*/ 3411024 w 10175631"/>
              <a:gd name="connsiteY10" fmla="*/ 7872836 h 8489733"/>
              <a:gd name="connsiteX11" fmla="*/ 3481363 w 10175631"/>
              <a:gd name="connsiteY11" fmla="*/ 7718091 h 8489733"/>
              <a:gd name="connsiteX12" fmla="*/ 3565769 w 10175631"/>
              <a:gd name="connsiteY12" fmla="*/ 7408602 h 8489733"/>
              <a:gd name="connsiteX13" fmla="*/ 3579836 w 10175631"/>
              <a:gd name="connsiteY13" fmla="*/ 7253857 h 8489733"/>
              <a:gd name="connsiteX14" fmla="*/ 3607972 w 10175631"/>
              <a:gd name="connsiteY14" fmla="*/ 7042842 h 8489733"/>
              <a:gd name="connsiteX15" fmla="*/ 3593904 w 10175631"/>
              <a:gd name="connsiteY15" fmla="*/ 6930300 h 8489733"/>
              <a:gd name="connsiteX16" fmla="*/ 3565769 w 10175631"/>
              <a:gd name="connsiteY16" fmla="*/ 6451999 h 8489733"/>
              <a:gd name="connsiteX17" fmla="*/ 3622039 w 10175631"/>
              <a:gd name="connsiteY17" fmla="*/ 5959629 h 8489733"/>
              <a:gd name="connsiteX18" fmla="*/ 3678310 w 10175631"/>
              <a:gd name="connsiteY18" fmla="*/ 5833020 h 8489733"/>
              <a:gd name="connsiteX19" fmla="*/ 3706446 w 10175631"/>
              <a:gd name="connsiteY19" fmla="*/ 5804885 h 8489733"/>
              <a:gd name="connsiteX20" fmla="*/ 3734581 w 10175631"/>
              <a:gd name="connsiteY20" fmla="*/ 5748614 h 8489733"/>
              <a:gd name="connsiteX21" fmla="*/ 3790852 w 10175631"/>
              <a:gd name="connsiteY21" fmla="*/ 5692343 h 8489733"/>
              <a:gd name="connsiteX22" fmla="*/ 3818987 w 10175631"/>
              <a:gd name="connsiteY22" fmla="*/ 5607937 h 8489733"/>
              <a:gd name="connsiteX23" fmla="*/ 3833055 w 10175631"/>
              <a:gd name="connsiteY23" fmla="*/ 5565734 h 8489733"/>
              <a:gd name="connsiteX24" fmla="*/ 3875258 w 10175631"/>
              <a:gd name="connsiteY24" fmla="*/ 5523531 h 8489733"/>
              <a:gd name="connsiteX25" fmla="*/ 3931529 w 10175631"/>
              <a:gd name="connsiteY25" fmla="*/ 5453193 h 8489733"/>
              <a:gd name="connsiteX26" fmla="*/ 3973732 w 10175631"/>
              <a:gd name="connsiteY26" fmla="*/ 5439125 h 8489733"/>
              <a:gd name="connsiteX27" fmla="*/ 3969189 w 10175631"/>
              <a:gd name="connsiteY27" fmla="*/ 5317058 h 8489733"/>
              <a:gd name="connsiteX28" fmla="*/ 3889326 w 10175631"/>
              <a:gd name="connsiteY28" fmla="*/ 5256245 h 8489733"/>
              <a:gd name="connsiteX29" fmla="*/ 3700316 w 10175631"/>
              <a:gd name="connsiteY29" fmla="*/ 4591888 h 8489733"/>
              <a:gd name="connsiteX30" fmla="*/ 3708693 w 10175631"/>
              <a:gd name="connsiteY30" fmla="*/ 4345020 h 8489733"/>
              <a:gd name="connsiteX31" fmla="*/ 3968261 w 10175631"/>
              <a:gd name="connsiteY31" fmla="*/ 3565386 h 8489733"/>
              <a:gd name="connsiteX32" fmla="*/ 3972364 w 10175631"/>
              <a:gd name="connsiteY32" fmla="*/ 3508456 h 8489733"/>
              <a:gd name="connsiteX33" fmla="*/ 4036353 w 10175631"/>
              <a:gd name="connsiteY33" fmla="*/ 3502766 h 8489733"/>
              <a:gd name="connsiteX34" fmla="*/ 5207732 w 10175631"/>
              <a:gd name="connsiteY34" fmla="*/ 2852477 h 8489733"/>
              <a:gd name="connsiteX35" fmla="*/ 6411326 w 10175631"/>
              <a:gd name="connsiteY35" fmla="*/ 3505720 h 8489733"/>
              <a:gd name="connsiteX36" fmla="*/ 6470552 w 10175631"/>
              <a:gd name="connsiteY36" fmla="*/ 3577866 h 8489733"/>
              <a:gd name="connsiteX37" fmla="*/ 6696074 w 10175631"/>
              <a:gd name="connsiteY37" fmla="*/ 4176354 h 8489733"/>
              <a:gd name="connsiteX38" fmla="*/ 6695416 w 10175631"/>
              <a:gd name="connsiteY38" fmla="*/ 4865378 h 8489733"/>
              <a:gd name="connsiteX39" fmla="*/ 6472578 w 10175631"/>
              <a:gd name="connsiteY39" fmla="*/ 5301183 h 8489733"/>
              <a:gd name="connsiteX40" fmla="*/ 6468037 w 10175631"/>
              <a:gd name="connsiteY40" fmla="*/ 5368786 h 8489733"/>
              <a:gd name="connsiteX41" fmla="*/ 6739596 w 10175631"/>
              <a:gd name="connsiteY41" fmla="*/ 7419543 h 8489733"/>
              <a:gd name="connsiteX42" fmla="*/ 8126827 w 10175631"/>
              <a:gd name="connsiteY42" fmla="*/ 8286856 h 8489733"/>
              <a:gd name="connsiteX43" fmla="*/ 9974189 w 10175631"/>
              <a:gd name="connsiteY43" fmla="*/ 8027385 h 8489733"/>
              <a:gd name="connsiteX44" fmla="*/ 10159218 w 10175631"/>
              <a:gd name="connsiteY44" fmla="*/ 552751 h 8489733"/>
              <a:gd name="connsiteX45" fmla="*/ 864772 w 10175631"/>
              <a:gd name="connsiteY45" fmla="*/ 557636 h 8489733"/>
              <a:gd name="connsiteX0" fmla="*/ 906975 w 10175631"/>
              <a:gd name="connsiteY0" fmla="*/ 543568 h 8490820"/>
              <a:gd name="connsiteX1" fmla="*/ 20710 w 10175631"/>
              <a:gd name="connsiteY1" fmla="*/ 1992540 h 8490820"/>
              <a:gd name="connsiteX2" fmla="*/ 400538 w 10175631"/>
              <a:gd name="connsiteY2" fmla="*/ 7507076 h 8490820"/>
              <a:gd name="connsiteX3" fmla="*/ 1708833 w 10175631"/>
              <a:gd name="connsiteY3" fmla="*/ 8421476 h 8490820"/>
              <a:gd name="connsiteX4" fmla="*/ 2876452 w 10175631"/>
              <a:gd name="connsiteY4" fmla="*/ 8407408 h 8490820"/>
              <a:gd name="connsiteX5" fmla="*/ 3143738 w 10175631"/>
              <a:gd name="connsiteY5" fmla="*/ 8252663 h 8490820"/>
              <a:gd name="connsiteX6" fmla="*/ 3228144 w 10175631"/>
              <a:gd name="connsiteY6" fmla="*/ 8168257 h 8490820"/>
              <a:gd name="connsiteX7" fmla="*/ 3298483 w 10175631"/>
              <a:gd name="connsiteY7" fmla="*/ 8069783 h 8490820"/>
              <a:gd name="connsiteX8" fmla="*/ 3382889 w 10175631"/>
              <a:gd name="connsiteY8" fmla="*/ 7957242 h 8490820"/>
              <a:gd name="connsiteX9" fmla="*/ 3411024 w 10175631"/>
              <a:gd name="connsiteY9" fmla="*/ 7872836 h 8490820"/>
              <a:gd name="connsiteX10" fmla="*/ 3481363 w 10175631"/>
              <a:gd name="connsiteY10" fmla="*/ 7718091 h 8490820"/>
              <a:gd name="connsiteX11" fmla="*/ 3565769 w 10175631"/>
              <a:gd name="connsiteY11" fmla="*/ 7408602 h 8490820"/>
              <a:gd name="connsiteX12" fmla="*/ 3579836 w 10175631"/>
              <a:gd name="connsiteY12" fmla="*/ 7253857 h 8490820"/>
              <a:gd name="connsiteX13" fmla="*/ 3607972 w 10175631"/>
              <a:gd name="connsiteY13" fmla="*/ 7042842 h 8490820"/>
              <a:gd name="connsiteX14" fmla="*/ 3593904 w 10175631"/>
              <a:gd name="connsiteY14" fmla="*/ 6930300 h 8490820"/>
              <a:gd name="connsiteX15" fmla="*/ 3565769 w 10175631"/>
              <a:gd name="connsiteY15" fmla="*/ 6451999 h 8490820"/>
              <a:gd name="connsiteX16" fmla="*/ 3622039 w 10175631"/>
              <a:gd name="connsiteY16" fmla="*/ 5959629 h 8490820"/>
              <a:gd name="connsiteX17" fmla="*/ 3678310 w 10175631"/>
              <a:gd name="connsiteY17" fmla="*/ 5833020 h 8490820"/>
              <a:gd name="connsiteX18" fmla="*/ 3706446 w 10175631"/>
              <a:gd name="connsiteY18" fmla="*/ 5804885 h 8490820"/>
              <a:gd name="connsiteX19" fmla="*/ 3734581 w 10175631"/>
              <a:gd name="connsiteY19" fmla="*/ 5748614 h 8490820"/>
              <a:gd name="connsiteX20" fmla="*/ 3790852 w 10175631"/>
              <a:gd name="connsiteY20" fmla="*/ 5692343 h 8490820"/>
              <a:gd name="connsiteX21" fmla="*/ 3818987 w 10175631"/>
              <a:gd name="connsiteY21" fmla="*/ 5607937 h 8490820"/>
              <a:gd name="connsiteX22" fmla="*/ 3833055 w 10175631"/>
              <a:gd name="connsiteY22" fmla="*/ 5565734 h 8490820"/>
              <a:gd name="connsiteX23" fmla="*/ 3875258 w 10175631"/>
              <a:gd name="connsiteY23" fmla="*/ 5523531 h 8490820"/>
              <a:gd name="connsiteX24" fmla="*/ 3931529 w 10175631"/>
              <a:gd name="connsiteY24" fmla="*/ 5453193 h 8490820"/>
              <a:gd name="connsiteX25" fmla="*/ 3973732 w 10175631"/>
              <a:gd name="connsiteY25" fmla="*/ 5439125 h 8490820"/>
              <a:gd name="connsiteX26" fmla="*/ 3969189 w 10175631"/>
              <a:gd name="connsiteY26" fmla="*/ 5317058 h 8490820"/>
              <a:gd name="connsiteX27" fmla="*/ 3889326 w 10175631"/>
              <a:gd name="connsiteY27" fmla="*/ 5256245 h 8490820"/>
              <a:gd name="connsiteX28" fmla="*/ 3700316 w 10175631"/>
              <a:gd name="connsiteY28" fmla="*/ 4591888 h 8490820"/>
              <a:gd name="connsiteX29" fmla="*/ 3708693 w 10175631"/>
              <a:gd name="connsiteY29" fmla="*/ 4345020 h 8490820"/>
              <a:gd name="connsiteX30" fmla="*/ 3968261 w 10175631"/>
              <a:gd name="connsiteY30" fmla="*/ 3565386 h 8490820"/>
              <a:gd name="connsiteX31" fmla="*/ 3972364 w 10175631"/>
              <a:gd name="connsiteY31" fmla="*/ 3508456 h 8490820"/>
              <a:gd name="connsiteX32" fmla="*/ 4036353 w 10175631"/>
              <a:gd name="connsiteY32" fmla="*/ 3502766 h 8490820"/>
              <a:gd name="connsiteX33" fmla="*/ 5207732 w 10175631"/>
              <a:gd name="connsiteY33" fmla="*/ 2852477 h 8490820"/>
              <a:gd name="connsiteX34" fmla="*/ 6411326 w 10175631"/>
              <a:gd name="connsiteY34" fmla="*/ 3505720 h 8490820"/>
              <a:gd name="connsiteX35" fmla="*/ 6470552 w 10175631"/>
              <a:gd name="connsiteY35" fmla="*/ 3577866 h 8490820"/>
              <a:gd name="connsiteX36" fmla="*/ 6696074 w 10175631"/>
              <a:gd name="connsiteY36" fmla="*/ 4176354 h 8490820"/>
              <a:gd name="connsiteX37" fmla="*/ 6695416 w 10175631"/>
              <a:gd name="connsiteY37" fmla="*/ 4865378 h 8490820"/>
              <a:gd name="connsiteX38" fmla="*/ 6472578 w 10175631"/>
              <a:gd name="connsiteY38" fmla="*/ 5301183 h 8490820"/>
              <a:gd name="connsiteX39" fmla="*/ 6468037 w 10175631"/>
              <a:gd name="connsiteY39" fmla="*/ 5368786 h 8490820"/>
              <a:gd name="connsiteX40" fmla="*/ 6739596 w 10175631"/>
              <a:gd name="connsiteY40" fmla="*/ 7419543 h 8490820"/>
              <a:gd name="connsiteX41" fmla="*/ 8126827 w 10175631"/>
              <a:gd name="connsiteY41" fmla="*/ 8286856 h 8490820"/>
              <a:gd name="connsiteX42" fmla="*/ 9974189 w 10175631"/>
              <a:gd name="connsiteY42" fmla="*/ 8027385 h 8490820"/>
              <a:gd name="connsiteX43" fmla="*/ 10159218 w 10175631"/>
              <a:gd name="connsiteY43" fmla="*/ 552751 h 8490820"/>
              <a:gd name="connsiteX44" fmla="*/ 864772 w 10175631"/>
              <a:gd name="connsiteY44" fmla="*/ 557636 h 8490820"/>
              <a:gd name="connsiteX0" fmla="*/ 906975 w 10175631"/>
              <a:gd name="connsiteY0" fmla="*/ 543568 h 8455705"/>
              <a:gd name="connsiteX1" fmla="*/ 20710 w 10175631"/>
              <a:gd name="connsiteY1" fmla="*/ 1992540 h 8455705"/>
              <a:gd name="connsiteX2" fmla="*/ 400538 w 10175631"/>
              <a:gd name="connsiteY2" fmla="*/ 7507076 h 8455705"/>
              <a:gd name="connsiteX3" fmla="*/ 1708833 w 10175631"/>
              <a:gd name="connsiteY3" fmla="*/ 8421476 h 8455705"/>
              <a:gd name="connsiteX4" fmla="*/ 3143738 w 10175631"/>
              <a:gd name="connsiteY4" fmla="*/ 8252663 h 8455705"/>
              <a:gd name="connsiteX5" fmla="*/ 3228144 w 10175631"/>
              <a:gd name="connsiteY5" fmla="*/ 8168257 h 8455705"/>
              <a:gd name="connsiteX6" fmla="*/ 3298483 w 10175631"/>
              <a:gd name="connsiteY6" fmla="*/ 8069783 h 8455705"/>
              <a:gd name="connsiteX7" fmla="*/ 3382889 w 10175631"/>
              <a:gd name="connsiteY7" fmla="*/ 7957242 h 8455705"/>
              <a:gd name="connsiteX8" fmla="*/ 3411024 w 10175631"/>
              <a:gd name="connsiteY8" fmla="*/ 7872836 h 8455705"/>
              <a:gd name="connsiteX9" fmla="*/ 3481363 w 10175631"/>
              <a:gd name="connsiteY9" fmla="*/ 7718091 h 8455705"/>
              <a:gd name="connsiteX10" fmla="*/ 3565769 w 10175631"/>
              <a:gd name="connsiteY10" fmla="*/ 7408602 h 8455705"/>
              <a:gd name="connsiteX11" fmla="*/ 3579836 w 10175631"/>
              <a:gd name="connsiteY11" fmla="*/ 7253857 h 8455705"/>
              <a:gd name="connsiteX12" fmla="*/ 3607972 w 10175631"/>
              <a:gd name="connsiteY12" fmla="*/ 7042842 h 8455705"/>
              <a:gd name="connsiteX13" fmla="*/ 3593904 w 10175631"/>
              <a:gd name="connsiteY13" fmla="*/ 6930300 h 8455705"/>
              <a:gd name="connsiteX14" fmla="*/ 3565769 w 10175631"/>
              <a:gd name="connsiteY14" fmla="*/ 6451999 h 8455705"/>
              <a:gd name="connsiteX15" fmla="*/ 3622039 w 10175631"/>
              <a:gd name="connsiteY15" fmla="*/ 5959629 h 8455705"/>
              <a:gd name="connsiteX16" fmla="*/ 3678310 w 10175631"/>
              <a:gd name="connsiteY16" fmla="*/ 5833020 h 8455705"/>
              <a:gd name="connsiteX17" fmla="*/ 3706446 w 10175631"/>
              <a:gd name="connsiteY17" fmla="*/ 5804885 h 8455705"/>
              <a:gd name="connsiteX18" fmla="*/ 3734581 w 10175631"/>
              <a:gd name="connsiteY18" fmla="*/ 5748614 h 8455705"/>
              <a:gd name="connsiteX19" fmla="*/ 3790852 w 10175631"/>
              <a:gd name="connsiteY19" fmla="*/ 5692343 h 8455705"/>
              <a:gd name="connsiteX20" fmla="*/ 3818987 w 10175631"/>
              <a:gd name="connsiteY20" fmla="*/ 5607937 h 8455705"/>
              <a:gd name="connsiteX21" fmla="*/ 3833055 w 10175631"/>
              <a:gd name="connsiteY21" fmla="*/ 5565734 h 8455705"/>
              <a:gd name="connsiteX22" fmla="*/ 3875258 w 10175631"/>
              <a:gd name="connsiteY22" fmla="*/ 5523531 h 8455705"/>
              <a:gd name="connsiteX23" fmla="*/ 3931529 w 10175631"/>
              <a:gd name="connsiteY23" fmla="*/ 5453193 h 8455705"/>
              <a:gd name="connsiteX24" fmla="*/ 3973732 w 10175631"/>
              <a:gd name="connsiteY24" fmla="*/ 5439125 h 8455705"/>
              <a:gd name="connsiteX25" fmla="*/ 3969189 w 10175631"/>
              <a:gd name="connsiteY25" fmla="*/ 5317058 h 8455705"/>
              <a:gd name="connsiteX26" fmla="*/ 3889326 w 10175631"/>
              <a:gd name="connsiteY26" fmla="*/ 5256245 h 8455705"/>
              <a:gd name="connsiteX27" fmla="*/ 3700316 w 10175631"/>
              <a:gd name="connsiteY27" fmla="*/ 4591888 h 8455705"/>
              <a:gd name="connsiteX28" fmla="*/ 3708693 w 10175631"/>
              <a:gd name="connsiteY28" fmla="*/ 4345020 h 8455705"/>
              <a:gd name="connsiteX29" fmla="*/ 3968261 w 10175631"/>
              <a:gd name="connsiteY29" fmla="*/ 3565386 h 8455705"/>
              <a:gd name="connsiteX30" fmla="*/ 3972364 w 10175631"/>
              <a:gd name="connsiteY30" fmla="*/ 3508456 h 8455705"/>
              <a:gd name="connsiteX31" fmla="*/ 4036353 w 10175631"/>
              <a:gd name="connsiteY31" fmla="*/ 3502766 h 8455705"/>
              <a:gd name="connsiteX32" fmla="*/ 5207732 w 10175631"/>
              <a:gd name="connsiteY32" fmla="*/ 2852477 h 8455705"/>
              <a:gd name="connsiteX33" fmla="*/ 6411326 w 10175631"/>
              <a:gd name="connsiteY33" fmla="*/ 3505720 h 8455705"/>
              <a:gd name="connsiteX34" fmla="*/ 6470552 w 10175631"/>
              <a:gd name="connsiteY34" fmla="*/ 3577866 h 8455705"/>
              <a:gd name="connsiteX35" fmla="*/ 6696074 w 10175631"/>
              <a:gd name="connsiteY35" fmla="*/ 4176354 h 8455705"/>
              <a:gd name="connsiteX36" fmla="*/ 6695416 w 10175631"/>
              <a:gd name="connsiteY36" fmla="*/ 4865378 h 8455705"/>
              <a:gd name="connsiteX37" fmla="*/ 6472578 w 10175631"/>
              <a:gd name="connsiteY37" fmla="*/ 5301183 h 8455705"/>
              <a:gd name="connsiteX38" fmla="*/ 6468037 w 10175631"/>
              <a:gd name="connsiteY38" fmla="*/ 5368786 h 8455705"/>
              <a:gd name="connsiteX39" fmla="*/ 6739596 w 10175631"/>
              <a:gd name="connsiteY39" fmla="*/ 7419543 h 8455705"/>
              <a:gd name="connsiteX40" fmla="*/ 8126827 w 10175631"/>
              <a:gd name="connsiteY40" fmla="*/ 8286856 h 8455705"/>
              <a:gd name="connsiteX41" fmla="*/ 9974189 w 10175631"/>
              <a:gd name="connsiteY41" fmla="*/ 8027385 h 8455705"/>
              <a:gd name="connsiteX42" fmla="*/ 10159218 w 10175631"/>
              <a:gd name="connsiteY42" fmla="*/ 552751 h 8455705"/>
              <a:gd name="connsiteX43" fmla="*/ 864772 w 10175631"/>
              <a:gd name="connsiteY43" fmla="*/ 557636 h 8455705"/>
              <a:gd name="connsiteX0" fmla="*/ 906975 w 10175631"/>
              <a:gd name="connsiteY0" fmla="*/ 543568 h 8445284"/>
              <a:gd name="connsiteX1" fmla="*/ 20710 w 10175631"/>
              <a:gd name="connsiteY1" fmla="*/ 1992540 h 8445284"/>
              <a:gd name="connsiteX2" fmla="*/ 400538 w 10175631"/>
              <a:gd name="connsiteY2" fmla="*/ 7507076 h 8445284"/>
              <a:gd name="connsiteX3" fmla="*/ 1708833 w 10175631"/>
              <a:gd name="connsiteY3" fmla="*/ 8421476 h 8445284"/>
              <a:gd name="connsiteX4" fmla="*/ 3228144 w 10175631"/>
              <a:gd name="connsiteY4" fmla="*/ 8168257 h 8445284"/>
              <a:gd name="connsiteX5" fmla="*/ 3298483 w 10175631"/>
              <a:gd name="connsiteY5" fmla="*/ 8069783 h 8445284"/>
              <a:gd name="connsiteX6" fmla="*/ 3382889 w 10175631"/>
              <a:gd name="connsiteY6" fmla="*/ 7957242 h 8445284"/>
              <a:gd name="connsiteX7" fmla="*/ 3411024 w 10175631"/>
              <a:gd name="connsiteY7" fmla="*/ 7872836 h 8445284"/>
              <a:gd name="connsiteX8" fmla="*/ 3481363 w 10175631"/>
              <a:gd name="connsiteY8" fmla="*/ 7718091 h 8445284"/>
              <a:gd name="connsiteX9" fmla="*/ 3565769 w 10175631"/>
              <a:gd name="connsiteY9" fmla="*/ 7408602 h 8445284"/>
              <a:gd name="connsiteX10" fmla="*/ 3579836 w 10175631"/>
              <a:gd name="connsiteY10" fmla="*/ 7253857 h 8445284"/>
              <a:gd name="connsiteX11" fmla="*/ 3607972 w 10175631"/>
              <a:gd name="connsiteY11" fmla="*/ 7042842 h 8445284"/>
              <a:gd name="connsiteX12" fmla="*/ 3593904 w 10175631"/>
              <a:gd name="connsiteY12" fmla="*/ 6930300 h 8445284"/>
              <a:gd name="connsiteX13" fmla="*/ 3565769 w 10175631"/>
              <a:gd name="connsiteY13" fmla="*/ 6451999 h 8445284"/>
              <a:gd name="connsiteX14" fmla="*/ 3622039 w 10175631"/>
              <a:gd name="connsiteY14" fmla="*/ 5959629 h 8445284"/>
              <a:gd name="connsiteX15" fmla="*/ 3678310 w 10175631"/>
              <a:gd name="connsiteY15" fmla="*/ 5833020 h 8445284"/>
              <a:gd name="connsiteX16" fmla="*/ 3706446 w 10175631"/>
              <a:gd name="connsiteY16" fmla="*/ 5804885 h 8445284"/>
              <a:gd name="connsiteX17" fmla="*/ 3734581 w 10175631"/>
              <a:gd name="connsiteY17" fmla="*/ 5748614 h 8445284"/>
              <a:gd name="connsiteX18" fmla="*/ 3790852 w 10175631"/>
              <a:gd name="connsiteY18" fmla="*/ 5692343 h 8445284"/>
              <a:gd name="connsiteX19" fmla="*/ 3818987 w 10175631"/>
              <a:gd name="connsiteY19" fmla="*/ 5607937 h 8445284"/>
              <a:gd name="connsiteX20" fmla="*/ 3833055 w 10175631"/>
              <a:gd name="connsiteY20" fmla="*/ 5565734 h 8445284"/>
              <a:gd name="connsiteX21" fmla="*/ 3875258 w 10175631"/>
              <a:gd name="connsiteY21" fmla="*/ 5523531 h 8445284"/>
              <a:gd name="connsiteX22" fmla="*/ 3931529 w 10175631"/>
              <a:gd name="connsiteY22" fmla="*/ 5453193 h 8445284"/>
              <a:gd name="connsiteX23" fmla="*/ 3973732 w 10175631"/>
              <a:gd name="connsiteY23" fmla="*/ 5439125 h 8445284"/>
              <a:gd name="connsiteX24" fmla="*/ 3969189 w 10175631"/>
              <a:gd name="connsiteY24" fmla="*/ 5317058 h 8445284"/>
              <a:gd name="connsiteX25" fmla="*/ 3889326 w 10175631"/>
              <a:gd name="connsiteY25" fmla="*/ 5256245 h 8445284"/>
              <a:gd name="connsiteX26" fmla="*/ 3700316 w 10175631"/>
              <a:gd name="connsiteY26" fmla="*/ 4591888 h 8445284"/>
              <a:gd name="connsiteX27" fmla="*/ 3708693 w 10175631"/>
              <a:gd name="connsiteY27" fmla="*/ 4345020 h 8445284"/>
              <a:gd name="connsiteX28" fmla="*/ 3968261 w 10175631"/>
              <a:gd name="connsiteY28" fmla="*/ 3565386 h 8445284"/>
              <a:gd name="connsiteX29" fmla="*/ 3972364 w 10175631"/>
              <a:gd name="connsiteY29" fmla="*/ 3508456 h 8445284"/>
              <a:gd name="connsiteX30" fmla="*/ 4036353 w 10175631"/>
              <a:gd name="connsiteY30" fmla="*/ 3502766 h 8445284"/>
              <a:gd name="connsiteX31" fmla="*/ 5207732 w 10175631"/>
              <a:gd name="connsiteY31" fmla="*/ 2852477 h 8445284"/>
              <a:gd name="connsiteX32" fmla="*/ 6411326 w 10175631"/>
              <a:gd name="connsiteY32" fmla="*/ 3505720 h 8445284"/>
              <a:gd name="connsiteX33" fmla="*/ 6470552 w 10175631"/>
              <a:gd name="connsiteY33" fmla="*/ 3577866 h 8445284"/>
              <a:gd name="connsiteX34" fmla="*/ 6696074 w 10175631"/>
              <a:gd name="connsiteY34" fmla="*/ 4176354 h 8445284"/>
              <a:gd name="connsiteX35" fmla="*/ 6695416 w 10175631"/>
              <a:gd name="connsiteY35" fmla="*/ 4865378 h 8445284"/>
              <a:gd name="connsiteX36" fmla="*/ 6472578 w 10175631"/>
              <a:gd name="connsiteY36" fmla="*/ 5301183 h 8445284"/>
              <a:gd name="connsiteX37" fmla="*/ 6468037 w 10175631"/>
              <a:gd name="connsiteY37" fmla="*/ 5368786 h 8445284"/>
              <a:gd name="connsiteX38" fmla="*/ 6739596 w 10175631"/>
              <a:gd name="connsiteY38" fmla="*/ 7419543 h 8445284"/>
              <a:gd name="connsiteX39" fmla="*/ 8126827 w 10175631"/>
              <a:gd name="connsiteY39" fmla="*/ 8286856 h 8445284"/>
              <a:gd name="connsiteX40" fmla="*/ 9974189 w 10175631"/>
              <a:gd name="connsiteY40" fmla="*/ 8027385 h 8445284"/>
              <a:gd name="connsiteX41" fmla="*/ 10159218 w 10175631"/>
              <a:gd name="connsiteY41" fmla="*/ 552751 h 8445284"/>
              <a:gd name="connsiteX42" fmla="*/ 864772 w 10175631"/>
              <a:gd name="connsiteY42" fmla="*/ 557636 h 8445284"/>
              <a:gd name="connsiteX0" fmla="*/ 906975 w 10175631"/>
              <a:gd name="connsiteY0" fmla="*/ 543568 h 8436663"/>
              <a:gd name="connsiteX1" fmla="*/ 20710 w 10175631"/>
              <a:gd name="connsiteY1" fmla="*/ 1992540 h 8436663"/>
              <a:gd name="connsiteX2" fmla="*/ 400538 w 10175631"/>
              <a:gd name="connsiteY2" fmla="*/ 7507076 h 8436663"/>
              <a:gd name="connsiteX3" fmla="*/ 1708833 w 10175631"/>
              <a:gd name="connsiteY3" fmla="*/ 8421476 h 8436663"/>
              <a:gd name="connsiteX4" fmla="*/ 3298483 w 10175631"/>
              <a:gd name="connsiteY4" fmla="*/ 8069783 h 8436663"/>
              <a:gd name="connsiteX5" fmla="*/ 3382889 w 10175631"/>
              <a:gd name="connsiteY5" fmla="*/ 7957242 h 8436663"/>
              <a:gd name="connsiteX6" fmla="*/ 3411024 w 10175631"/>
              <a:gd name="connsiteY6" fmla="*/ 7872836 h 8436663"/>
              <a:gd name="connsiteX7" fmla="*/ 3481363 w 10175631"/>
              <a:gd name="connsiteY7" fmla="*/ 7718091 h 8436663"/>
              <a:gd name="connsiteX8" fmla="*/ 3565769 w 10175631"/>
              <a:gd name="connsiteY8" fmla="*/ 7408602 h 8436663"/>
              <a:gd name="connsiteX9" fmla="*/ 3579836 w 10175631"/>
              <a:gd name="connsiteY9" fmla="*/ 7253857 h 8436663"/>
              <a:gd name="connsiteX10" fmla="*/ 3607972 w 10175631"/>
              <a:gd name="connsiteY10" fmla="*/ 7042842 h 8436663"/>
              <a:gd name="connsiteX11" fmla="*/ 3593904 w 10175631"/>
              <a:gd name="connsiteY11" fmla="*/ 6930300 h 8436663"/>
              <a:gd name="connsiteX12" fmla="*/ 3565769 w 10175631"/>
              <a:gd name="connsiteY12" fmla="*/ 6451999 h 8436663"/>
              <a:gd name="connsiteX13" fmla="*/ 3622039 w 10175631"/>
              <a:gd name="connsiteY13" fmla="*/ 5959629 h 8436663"/>
              <a:gd name="connsiteX14" fmla="*/ 3678310 w 10175631"/>
              <a:gd name="connsiteY14" fmla="*/ 5833020 h 8436663"/>
              <a:gd name="connsiteX15" fmla="*/ 3706446 w 10175631"/>
              <a:gd name="connsiteY15" fmla="*/ 5804885 h 8436663"/>
              <a:gd name="connsiteX16" fmla="*/ 3734581 w 10175631"/>
              <a:gd name="connsiteY16" fmla="*/ 5748614 h 8436663"/>
              <a:gd name="connsiteX17" fmla="*/ 3790852 w 10175631"/>
              <a:gd name="connsiteY17" fmla="*/ 5692343 h 8436663"/>
              <a:gd name="connsiteX18" fmla="*/ 3818987 w 10175631"/>
              <a:gd name="connsiteY18" fmla="*/ 5607937 h 8436663"/>
              <a:gd name="connsiteX19" fmla="*/ 3833055 w 10175631"/>
              <a:gd name="connsiteY19" fmla="*/ 5565734 h 8436663"/>
              <a:gd name="connsiteX20" fmla="*/ 3875258 w 10175631"/>
              <a:gd name="connsiteY20" fmla="*/ 5523531 h 8436663"/>
              <a:gd name="connsiteX21" fmla="*/ 3931529 w 10175631"/>
              <a:gd name="connsiteY21" fmla="*/ 5453193 h 8436663"/>
              <a:gd name="connsiteX22" fmla="*/ 3973732 w 10175631"/>
              <a:gd name="connsiteY22" fmla="*/ 5439125 h 8436663"/>
              <a:gd name="connsiteX23" fmla="*/ 3969189 w 10175631"/>
              <a:gd name="connsiteY23" fmla="*/ 5317058 h 8436663"/>
              <a:gd name="connsiteX24" fmla="*/ 3889326 w 10175631"/>
              <a:gd name="connsiteY24" fmla="*/ 5256245 h 8436663"/>
              <a:gd name="connsiteX25" fmla="*/ 3700316 w 10175631"/>
              <a:gd name="connsiteY25" fmla="*/ 4591888 h 8436663"/>
              <a:gd name="connsiteX26" fmla="*/ 3708693 w 10175631"/>
              <a:gd name="connsiteY26" fmla="*/ 4345020 h 8436663"/>
              <a:gd name="connsiteX27" fmla="*/ 3968261 w 10175631"/>
              <a:gd name="connsiteY27" fmla="*/ 3565386 h 8436663"/>
              <a:gd name="connsiteX28" fmla="*/ 3972364 w 10175631"/>
              <a:gd name="connsiteY28" fmla="*/ 3508456 h 8436663"/>
              <a:gd name="connsiteX29" fmla="*/ 4036353 w 10175631"/>
              <a:gd name="connsiteY29" fmla="*/ 3502766 h 8436663"/>
              <a:gd name="connsiteX30" fmla="*/ 5207732 w 10175631"/>
              <a:gd name="connsiteY30" fmla="*/ 2852477 h 8436663"/>
              <a:gd name="connsiteX31" fmla="*/ 6411326 w 10175631"/>
              <a:gd name="connsiteY31" fmla="*/ 3505720 h 8436663"/>
              <a:gd name="connsiteX32" fmla="*/ 6470552 w 10175631"/>
              <a:gd name="connsiteY32" fmla="*/ 3577866 h 8436663"/>
              <a:gd name="connsiteX33" fmla="*/ 6696074 w 10175631"/>
              <a:gd name="connsiteY33" fmla="*/ 4176354 h 8436663"/>
              <a:gd name="connsiteX34" fmla="*/ 6695416 w 10175631"/>
              <a:gd name="connsiteY34" fmla="*/ 4865378 h 8436663"/>
              <a:gd name="connsiteX35" fmla="*/ 6472578 w 10175631"/>
              <a:gd name="connsiteY35" fmla="*/ 5301183 h 8436663"/>
              <a:gd name="connsiteX36" fmla="*/ 6468037 w 10175631"/>
              <a:gd name="connsiteY36" fmla="*/ 5368786 h 8436663"/>
              <a:gd name="connsiteX37" fmla="*/ 6739596 w 10175631"/>
              <a:gd name="connsiteY37" fmla="*/ 7419543 h 8436663"/>
              <a:gd name="connsiteX38" fmla="*/ 8126827 w 10175631"/>
              <a:gd name="connsiteY38" fmla="*/ 8286856 h 8436663"/>
              <a:gd name="connsiteX39" fmla="*/ 9974189 w 10175631"/>
              <a:gd name="connsiteY39" fmla="*/ 8027385 h 8436663"/>
              <a:gd name="connsiteX40" fmla="*/ 10159218 w 10175631"/>
              <a:gd name="connsiteY40" fmla="*/ 552751 h 8436663"/>
              <a:gd name="connsiteX41" fmla="*/ 864772 w 10175631"/>
              <a:gd name="connsiteY41" fmla="*/ 557636 h 8436663"/>
              <a:gd name="connsiteX0" fmla="*/ 906975 w 10175631"/>
              <a:gd name="connsiteY0" fmla="*/ 543568 h 8429909"/>
              <a:gd name="connsiteX1" fmla="*/ 20710 w 10175631"/>
              <a:gd name="connsiteY1" fmla="*/ 1992540 h 8429909"/>
              <a:gd name="connsiteX2" fmla="*/ 400538 w 10175631"/>
              <a:gd name="connsiteY2" fmla="*/ 7507076 h 8429909"/>
              <a:gd name="connsiteX3" fmla="*/ 1708833 w 10175631"/>
              <a:gd name="connsiteY3" fmla="*/ 8421476 h 8429909"/>
              <a:gd name="connsiteX4" fmla="*/ 3382889 w 10175631"/>
              <a:gd name="connsiteY4" fmla="*/ 7957242 h 8429909"/>
              <a:gd name="connsiteX5" fmla="*/ 3411024 w 10175631"/>
              <a:gd name="connsiteY5" fmla="*/ 7872836 h 8429909"/>
              <a:gd name="connsiteX6" fmla="*/ 3481363 w 10175631"/>
              <a:gd name="connsiteY6" fmla="*/ 7718091 h 8429909"/>
              <a:gd name="connsiteX7" fmla="*/ 3565769 w 10175631"/>
              <a:gd name="connsiteY7" fmla="*/ 7408602 h 8429909"/>
              <a:gd name="connsiteX8" fmla="*/ 3579836 w 10175631"/>
              <a:gd name="connsiteY8" fmla="*/ 7253857 h 8429909"/>
              <a:gd name="connsiteX9" fmla="*/ 3607972 w 10175631"/>
              <a:gd name="connsiteY9" fmla="*/ 7042842 h 8429909"/>
              <a:gd name="connsiteX10" fmla="*/ 3593904 w 10175631"/>
              <a:gd name="connsiteY10" fmla="*/ 6930300 h 8429909"/>
              <a:gd name="connsiteX11" fmla="*/ 3565769 w 10175631"/>
              <a:gd name="connsiteY11" fmla="*/ 6451999 h 8429909"/>
              <a:gd name="connsiteX12" fmla="*/ 3622039 w 10175631"/>
              <a:gd name="connsiteY12" fmla="*/ 5959629 h 8429909"/>
              <a:gd name="connsiteX13" fmla="*/ 3678310 w 10175631"/>
              <a:gd name="connsiteY13" fmla="*/ 5833020 h 8429909"/>
              <a:gd name="connsiteX14" fmla="*/ 3706446 w 10175631"/>
              <a:gd name="connsiteY14" fmla="*/ 5804885 h 8429909"/>
              <a:gd name="connsiteX15" fmla="*/ 3734581 w 10175631"/>
              <a:gd name="connsiteY15" fmla="*/ 5748614 h 8429909"/>
              <a:gd name="connsiteX16" fmla="*/ 3790852 w 10175631"/>
              <a:gd name="connsiteY16" fmla="*/ 5692343 h 8429909"/>
              <a:gd name="connsiteX17" fmla="*/ 3818987 w 10175631"/>
              <a:gd name="connsiteY17" fmla="*/ 5607937 h 8429909"/>
              <a:gd name="connsiteX18" fmla="*/ 3833055 w 10175631"/>
              <a:gd name="connsiteY18" fmla="*/ 5565734 h 8429909"/>
              <a:gd name="connsiteX19" fmla="*/ 3875258 w 10175631"/>
              <a:gd name="connsiteY19" fmla="*/ 5523531 h 8429909"/>
              <a:gd name="connsiteX20" fmla="*/ 3931529 w 10175631"/>
              <a:gd name="connsiteY20" fmla="*/ 5453193 h 8429909"/>
              <a:gd name="connsiteX21" fmla="*/ 3973732 w 10175631"/>
              <a:gd name="connsiteY21" fmla="*/ 5439125 h 8429909"/>
              <a:gd name="connsiteX22" fmla="*/ 3969189 w 10175631"/>
              <a:gd name="connsiteY22" fmla="*/ 5317058 h 8429909"/>
              <a:gd name="connsiteX23" fmla="*/ 3889326 w 10175631"/>
              <a:gd name="connsiteY23" fmla="*/ 5256245 h 8429909"/>
              <a:gd name="connsiteX24" fmla="*/ 3700316 w 10175631"/>
              <a:gd name="connsiteY24" fmla="*/ 4591888 h 8429909"/>
              <a:gd name="connsiteX25" fmla="*/ 3708693 w 10175631"/>
              <a:gd name="connsiteY25" fmla="*/ 4345020 h 8429909"/>
              <a:gd name="connsiteX26" fmla="*/ 3968261 w 10175631"/>
              <a:gd name="connsiteY26" fmla="*/ 3565386 h 8429909"/>
              <a:gd name="connsiteX27" fmla="*/ 3972364 w 10175631"/>
              <a:gd name="connsiteY27" fmla="*/ 3508456 h 8429909"/>
              <a:gd name="connsiteX28" fmla="*/ 4036353 w 10175631"/>
              <a:gd name="connsiteY28" fmla="*/ 3502766 h 8429909"/>
              <a:gd name="connsiteX29" fmla="*/ 5207732 w 10175631"/>
              <a:gd name="connsiteY29" fmla="*/ 2852477 h 8429909"/>
              <a:gd name="connsiteX30" fmla="*/ 6411326 w 10175631"/>
              <a:gd name="connsiteY30" fmla="*/ 3505720 h 8429909"/>
              <a:gd name="connsiteX31" fmla="*/ 6470552 w 10175631"/>
              <a:gd name="connsiteY31" fmla="*/ 3577866 h 8429909"/>
              <a:gd name="connsiteX32" fmla="*/ 6696074 w 10175631"/>
              <a:gd name="connsiteY32" fmla="*/ 4176354 h 8429909"/>
              <a:gd name="connsiteX33" fmla="*/ 6695416 w 10175631"/>
              <a:gd name="connsiteY33" fmla="*/ 4865378 h 8429909"/>
              <a:gd name="connsiteX34" fmla="*/ 6472578 w 10175631"/>
              <a:gd name="connsiteY34" fmla="*/ 5301183 h 8429909"/>
              <a:gd name="connsiteX35" fmla="*/ 6468037 w 10175631"/>
              <a:gd name="connsiteY35" fmla="*/ 5368786 h 8429909"/>
              <a:gd name="connsiteX36" fmla="*/ 6739596 w 10175631"/>
              <a:gd name="connsiteY36" fmla="*/ 7419543 h 8429909"/>
              <a:gd name="connsiteX37" fmla="*/ 8126827 w 10175631"/>
              <a:gd name="connsiteY37" fmla="*/ 8286856 h 8429909"/>
              <a:gd name="connsiteX38" fmla="*/ 9974189 w 10175631"/>
              <a:gd name="connsiteY38" fmla="*/ 8027385 h 8429909"/>
              <a:gd name="connsiteX39" fmla="*/ 10159218 w 10175631"/>
              <a:gd name="connsiteY39" fmla="*/ 552751 h 8429909"/>
              <a:gd name="connsiteX40" fmla="*/ 864772 w 10175631"/>
              <a:gd name="connsiteY40" fmla="*/ 557636 h 8429909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593904 w 10175631"/>
              <a:gd name="connsiteY9" fmla="*/ 6930300 h 8426680"/>
              <a:gd name="connsiteX10" fmla="*/ 3565769 w 10175631"/>
              <a:gd name="connsiteY10" fmla="*/ 6451999 h 8426680"/>
              <a:gd name="connsiteX11" fmla="*/ 3622039 w 10175631"/>
              <a:gd name="connsiteY11" fmla="*/ 5959629 h 8426680"/>
              <a:gd name="connsiteX12" fmla="*/ 3678310 w 10175631"/>
              <a:gd name="connsiteY12" fmla="*/ 5833020 h 8426680"/>
              <a:gd name="connsiteX13" fmla="*/ 3706446 w 10175631"/>
              <a:gd name="connsiteY13" fmla="*/ 5804885 h 8426680"/>
              <a:gd name="connsiteX14" fmla="*/ 3734581 w 10175631"/>
              <a:gd name="connsiteY14" fmla="*/ 5748614 h 8426680"/>
              <a:gd name="connsiteX15" fmla="*/ 3790852 w 10175631"/>
              <a:gd name="connsiteY15" fmla="*/ 5692343 h 8426680"/>
              <a:gd name="connsiteX16" fmla="*/ 3818987 w 10175631"/>
              <a:gd name="connsiteY16" fmla="*/ 5607937 h 8426680"/>
              <a:gd name="connsiteX17" fmla="*/ 3833055 w 10175631"/>
              <a:gd name="connsiteY17" fmla="*/ 5565734 h 8426680"/>
              <a:gd name="connsiteX18" fmla="*/ 3875258 w 10175631"/>
              <a:gd name="connsiteY18" fmla="*/ 5523531 h 8426680"/>
              <a:gd name="connsiteX19" fmla="*/ 3931529 w 10175631"/>
              <a:gd name="connsiteY19" fmla="*/ 5453193 h 8426680"/>
              <a:gd name="connsiteX20" fmla="*/ 3973732 w 10175631"/>
              <a:gd name="connsiteY20" fmla="*/ 5439125 h 8426680"/>
              <a:gd name="connsiteX21" fmla="*/ 3969189 w 10175631"/>
              <a:gd name="connsiteY21" fmla="*/ 5317058 h 8426680"/>
              <a:gd name="connsiteX22" fmla="*/ 3889326 w 10175631"/>
              <a:gd name="connsiteY22" fmla="*/ 5256245 h 8426680"/>
              <a:gd name="connsiteX23" fmla="*/ 3700316 w 10175631"/>
              <a:gd name="connsiteY23" fmla="*/ 4591888 h 8426680"/>
              <a:gd name="connsiteX24" fmla="*/ 3708693 w 10175631"/>
              <a:gd name="connsiteY24" fmla="*/ 4345020 h 8426680"/>
              <a:gd name="connsiteX25" fmla="*/ 3968261 w 10175631"/>
              <a:gd name="connsiteY25" fmla="*/ 3565386 h 8426680"/>
              <a:gd name="connsiteX26" fmla="*/ 3972364 w 10175631"/>
              <a:gd name="connsiteY26" fmla="*/ 3508456 h 8426680"/>
              <a:gd name="connsiteX27" fmla="*/ 4036353 w 10175631"/>
              <a:gd name="connsiteY27" fmla="*/ 3502766 h 8426680"/>
              <a:gd name="connsiteX28" fmla="*/ 5207732 w 10175631"/>
              <a:gd name="connsiteY28" fmla="*/ 2852477 h 8426680"/>
              <a:gd name="connsiteX29" fmla="*/ 6411326 w 10175631"/>
              <a:gd name="connsiteY29" fmla="*/ 3505720 h 8426680"/>
              <a:gd name="connsiteX30" fmla="*/ 6470552 w 10175631"/>
              <a:gd name="connsiteY30" fmla="*/ 3577866 h 8426680"/>
              <a:gd name="connsiteX31" fmla="*/ 6696074 w 10175631"/>
              <a:gd name="connsiteY31" fmla="*/ 4176354 h 8426680"/>
              <a:gd name="connsiteX32" fmla="*/ 6695416 w 10175631"/>
              <a:gd name="connsiteY32" fmla="*/ 4865378 h 8426680"/>
              <a:gd name="connsiteX33" fmla="*/ 6472578 w 10175631"/>
              <a:gd name="connsiteY33" fmla="*/ 5301183 h 8426680"/>
              <a:gd name="connsiteX34" fmla="*/ 6468037 w 10175631"/>
              <a:gd name="connsiteY34" fmla="*/ 5368786 h 8426680"/>
              <a:gd name="connsiteX35" fmla="*/ 6739596 w 10175631"/>
              <a:gd name="connsiteY35" fmla="*/ 7419543 h 8426680"/>
              <a:gd name="connsiteX36" fmla="*/ 8126827 w 10175631"/>
              <a:gd name="connsiteY36" fmla="*/ 8286856 h 8426680"/>
              <a:gd name="connsiteX37" fmla="*/ 9974189 w 10175631"/>
              <a:gd name="connsiteY37" fmla="*/ 8027385 h 8426680"/>
              <a:gd name="connsiteX38" fmla="*/ 10159218 w 10175631"/>
              <a:gd name="connsiteY38" fmla="*/ 552751 h 8426680"/>
              <a:gd name="connsiteX39" fmla="*/ 864772 w 10175631"/>
              <a:gd name="connsiteY39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593904 w 10175631"/>
              <a:gd name="connsiteY9" fmla="*/ 6930300 h 8426680"/>
              <a:gd name="connsiteX10" fmla="*/ 3622039 w 10175631"/>
              <a:gd name="connsiteY10" fmla="*/ 5959629 h 8426680"/>
              <a:gd name="connsiteX11" fmla="*/ 3678310 w 10175631"/>
              <a:gd name="connsiteY11" fmla="*/ 5833020 h 8426680"/>
              <a:gd name="connsiteX12" fmla="*/ 3706446 w 10175631"/>
              <a:gd name="connsiteY12" fmla="*/ 5804885 h 8426680"/>
              <a:gd name="connsiteX13" fmla="*/ 3734581 w 10175631"/>
              <a:gd name="connsiteY13" fmla="*/ 5748614 h 8426680"/>
              <a:gd name="connsiteX14" fmla="*/ 3790852 w 10175631"/>
              <a:gd name="connsiteY14" fmla="*/ 5692343 h 8426680"/>
              <a:gd name="connsiteX15" fmla="*/ 3818987 w 10175631"/>
              <a:gd name="connsiteY15" fmla="*/ 5607937 h 8426680"/>
              <a:gd name="connsiteX16" fmla="*/ 3833055 w 10175631"/>
              <a:gd name="connsiteY16" fmla="*/ 5565734 h 8426680"/>
              <a:gd name="connsiteX17" fmla="*/ 3875258 w 10175631"/>
              <a:gd name="connsiteY17" fmla="*/ 5523531 h 8426680"/>
              <a:gd name="connsiteX18" fmla="*/ 3931529 w 10175631"/>
              <a:gd name="connsiteY18" fmla="*/ 5453193 h 8426680"/>
              <a:gd name="connsiteX19" fmla="*/ 3973732 w 10175631"/>
              <a:gd name="connsiteY19" fmla="*/ 5439125 h 8426680"/>
              <a:gd name="connsiteX20" fmla="*/ 3969189 w 10175631"/>
              <a:gd name="connsiteY20" fmla="*/ 5317058 h 8426680"/>
              <a:gd name="connsiteX21" fmla="*/ 3889326 w 10175631"/>
              <a:gd name="connsiteY21" fmla="*/ 5256245 h 8426680"/>
              <a:gd name="connsiteX22" fmla="*/ 3700316 w 10175631"/>
              <a:gd name="connsiteY22" fmla="*/ 4591888 h 8426680"/>
              <a:gd name="connsiteX23" fmla="*/ 3708693 w 10175631"/>
              <a:gd name="connsiteY23" fmla="*/ 4345020 h 8426680"/>
              <a:gd name="connsiteX24" fmla="*/ 3968261 w 10175631"/>
              <a:gd name="connsiteY24" fmla="*/ 3565386 h 8426680"/>
              <a:gd name="connsiteX25" fmla="*/ 3972364 w 10175631"/>
              <a:gd name="connsiteY25" fmla="*/ 3508456 h 8426680"/>
              <a:gd name="connsiteX26" fmla="*/ 4036353 w 10175631"/>
              <a:gd name="connsiteY26" fmla="*/ 3502766 h 8426680"/>
              <a:gd name="connsiteX27" fmla="*/ 5207732 w 10175631"/>
              <a:gd name="connsiteY27" fmla="*/ 2852477 h 8426680"/>
              <a:gd name="connsiteX28" fmla="*/ 6411326 w 10175631"/>
              <a:gd name="connsiteY28" fmla="*/ 3505720 h 8426680"/>
              <a:gd name="connsiteX29" fmla="*/ 6470552 w 10175631"/>
              <a:gd name="connsiteY29" fmla="*/ 3577866 h 8426680"/>
              <a:gd name="connsiteX30" fmla="*/ 6696074 w 10175631"/>
              <a:gd name="connsiteY30" fmla="*/ 4176354 h 8426680"/>
              <a:gd name="connsiteX31" fmla="*/ 6695416 w 10175631"/>
              <a:gd name="connsiteY31" fmla="*/ 4865378 h 8426680"/>
              <a:gd name="connsiteX32" fmla="*/ 6472578 w 10175631"/>
              <a:gd name="connsiteY32" fmla="*/ 5301183 h 8426680"/>
              <a:gd name="connsiteX33" fmla="*/ 6468037 w 10175631"/>
              <a:gd name="connsiteY33" fmla="*/ 5368786 h 8426680"/>
              <a:gd name="connsiteX34" fmla="*/ 6739596 w 10175631"/>
              <a:gd name="connsiteY34" fmla="*/ 7419543 h 8426680"/>
              <a:gd name="connsiteX35" fmla="*/ 8126827 w 10175631"/>
              <a:gd name="connsiteY35" fmla="*/ 8286856 h 8426680"/>
              <a:gd name="connsiteX36" fmla="*/ 9974189 w 10175631"/>
              <a:gd name="connsiteY36" fmla="*/ 8027385 h 8426680"/>
              <a:gd name="connsiteX37" fmla="*/ 10159218 w 10175631"/>
              <a:gd name="connsiteY37" fmla="*/ 552751 h 8426680"/>
              <a:gd name="connsiteX38" fmla="*/ 864772 w 10175631"/>
              <a:gd name="connsiteY38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622039 w 10175631"/>
              <a:gd name="connsiteY9" fmla="*/ 5959629 h 8426680"/>
              <a:gd name="connsiteX10" fmla="*/ 3678310 w 10175631"/>
              <a:gd name="connsiteY10" fmla="*/ 5833020 h 8426680"/>
              <a:gd name="connsiteX11" fmla="*/ 3706446 w 10175631"/>
              <a:gd name="connsiteY11" fmla="*/ 5804885 h 8426680"/>
              <a:gd name="connsiteX12" fmla="*/ 3734581 w 10175631"/>
              <a:gd name="connsiteY12" fmla="*/ 5748614 h 8426680"/>
              <a:gd name="connsiteX13" fmla="*/ 3790852 w 10175631"/>
              <a:gd name="connsiteY13" fmla="*/ 5692343 h 8426680"/>
              <a:gd name="connsiteX14" fmla="*/ 3818987 w 10175631"/>
              <a:gd name="connsiteY14" fmla="*/ 5607937 h 8426680"/>
              <a:gd name="connsiteX15" fmla="*/ 3833055 w 10175631"/>
              <a:gd name="connsiteY15" fmla="*/ 5565734 h 8426680"/>
              <a:gd name="connsiteX16" fmla="*/ 3875258 w 10175631"/>
              <a:gd name="connsiteY16" fmla="*/ 5523531 h 8426680"/>
              <a:gd name="connsiteX17" fmla="*/ 3931529 w 10175631"/>
              <a:gd name="connsiteY17" fmla="*/ 5453193 h 8426680"/>
              <a:gd name="connsiteX18" fmla="*/ 3973732 w 10175631"/>
              <a:gd name="connsiteY18" fmla="*/ 5439125 h 8426680"/>
              <a:gd name="connsiteX19" fmla="*/ 3969189 w 10175631"/>
              <a:gd name="connsiteY19" fmla="*/ 5317058 h 8426680"/>
              <a:gd name="connsiteX20" fmla="*/ 3889326 w 10175631"/>
              <a:gd name="connsiteY20" fmla="*/ 5256245 h 8426680"/>
              <a:gd name="connsiteX21" fmla="*/ 3700316 w 10175631"/>
              <a:gd name="connsiteY21" fmla="*/ 4591888 h 8426680"/>
              <a:gd name="connsiteX22" fmla="*/ 3708693 w 10175631"/>
              <a:gd name="connsiteY22" fmla="*/ 4345020 h 8426680"/>
              <a:gd name="connsiteX23" fmla="*/ 3968261 w 10175631"/>
              <a:gd name="connsiteY23" fmla="*/ 3565386 h 8426680"/>
              <a:gd name="connsiteX24" fmla="*/ 3972364 w 10175631"/>
              <a:gd name="connsiteY24" fmla="*/ 3508456 h 8426680"/>
              <a:gd name="connsiteX25" fmla="*/ 4036353 w 10175631"/>
              <a:gd name="connsiteY25" fmla="*/ 3502766 h 8426680"/>
              <a:gd name="connsiteX26" fmla="*/ 5207732 w 10175631"/>
              <a:gd name="connsiteY26" fmla="*/ 2852477 h 8426680"/>
              <a:gd name="connsiteX27" fmla="*/ 6411326 w 10175631"/>
              <a:gd name="connsiteY27" fmla="*/ 3505720 h 8426680"/>
              <a:gd name="connsiteX28" fmla="*/ 6470552 w 10175631"/>
              <a:gd name="connsiteY28" fmla="*/ 3577866 h 8426680"/>
              <a:gd name="connsiteX29" fmla="*/ 6696074 w 10175631"/>
              <a:gd name="connsiteY29" fmla="*/ 4176354 h 8426680"/>
              <a:gd name="connsiteX30" fmla="*/ 6695416 w 10175631"/>
              <a:gd name="connsiteY30" fmla="*/ 4865378 h 8426680"/>
              <a:gd name="connsiteX31" fmla="*/ 6472578 w 10175631"/>
              <a:gd name="connsiteY31" fmla="*/ 5301183 h 8426680"/>
              <a:gd name="connsiteX32" fmla="*/ 6468037 w 10175631"/>
              <a:gd name="connsiteY32" fmla="*/ 5368786 h 8426680"/>
              <a:gd name="connsiteX33" fmla="*/ 6739596 w 10175631"/>
              <a:gd name="connsiteY33" fmla="*/ 7419543 h 8426680"/>
              <a:gd name="connsiteX34" fmla="*/ 8126827 w 10175631"/>
              <a:gd name="connsiteY34" fmla="*/ 8286856 h 8426680"/>
              <a:gd name="connsiteX35" fmla="*/ 9974189 w 10175631"/>
              <a:gd name="connsiteY35" fmla="*/ 8027385 h 8426680"/>
              <a:gd name="connsiteX36" fmla="*/ 10159218 w 10175631"/>
              <a:gd name="connsiteY36" fmla="*/ 552751 h 8426680"/>
              <a:gd name="connsiteX37" fmla="*/ 864772 w 10175631"/>
              <a:gd name="connsiteY37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22039 w 10175631"/>
              <a:gd name="connsiteY8" fmla="*/ 5959629 h 8426680"/>
              <a:gd name="connsiteX9" fmla="*/ 3678310 w 10175631"/>
              <a:gd name="connsiteY9" fmla="*/ 5833020 h 8426680"/>
              <a:gd name="connsiteX10" fmla="*/ 3706446 w 10175631"/>
              <a:gd name="connsiteY10" fmla="*/ 5804885 h 8426680"/>
              <a:gd name="connsiteX11" fmla="*/ 3734581 w 10175631"/>
              <a:gd name="connsiteY11" fmla="*/ 5748614 h 8426680"/>
              <a:gd name="connsiteX12" fmla="*/ 3790852 w 10175631"/>
              <a:gd name="connsiteY12" fmla="*/ 5692343 h 8426680"/>
              <a:gd name="connsiteX13" fmla="*/ 3818987 w 10175631"/>
              <a:gd name="connsiteY13" fmla="*/ 5607937 h 8426680"/>
              <a:gd name="connsiteX14" fmla="*/ 3833055 w 10175631"/>
              <a:gd name="connsiteY14" fmla="*/ 5565734 h 8426680"/>
              <a:gd name="connsiteX15" fmla="*/ 3875258 w 10175631"/>
              <a:gd name="connsiteY15" fmla="*/ 5523531 h 8426680"/>
              <a:gd name="connsiteX16" fmla="*/ 3931529 w 10175631"/>
              <a:gd name="connsiteY16" fmla="*/ 5453193 h 8426680"/>
              <a:gd name="connsiteX17" fmla="*/ 3973732 w 10175631"/>
              <a:gd name="connsiteY17" fmla="*/ 5439125 h 8426680"/>
              <a:gd name="connsiteX18" fmla="*/ 3969189 w 10175631"/>
              <a:gd name="connsiteY18" fmla="*/ 5317058 h 8426680"/>
              <a:gd name="connsiteX19" fmla="*/ 3889326 w 10175631"/>
              <a:gd name="connsiteY19" fmla="*/ 5256245 h 8426680"/>
              <a:gd name="connsiteX20" fmla="*/ 3700316 w 10175631"/>
              <a:gd name="connsiteY20" fmla="*/ 4591888 h 8426680"/>
              <a:gd name="connsiteX21" fmla="*/ 3708693 w 10175631"/>
              <a:gd name="connsiteY21" fmla="*/ 4345020 h 8426680"/>
              <a:gd name="connsiteX22" fmla="*/ 3968261 w 10175631"/>
              <a:gd name="connsiteY22" fmla="*/ 3565386 h 8426680"/>
              <a:gd name="connsiteX23" fmla="*/ 3972364 w 10175631"/>
              <a:gd name="connsiteY23" fmla="*/ 3508456 h 8426680"/>
              <a:gd name="connsiteX24" fmla="*/ 4036353 w 10175631"/>
              <a:gd name="connsiteY24" fmla="*/ 3502766 h 8426680"/>
              <a:gd name="connsiteX25" fmla="*/ 5207732 w 10175631"/>
              <a:gd name="connsiteY25" fmla="*/ 2852477 h 8426680"/>
              <a:gd name="connsiteX26" fmla="*/ 6411326 w 10175631"/>
              <a:gd name="connsiteY26" fmla="*/ 3505720 h 8426680"/>
              <a:gd name="connsiteX27" fmla="*/ 6470552 w 10175631"/>
              <a:gd name="connsiteY27" fmla="*/ 3577866 h 8426680"/>
              <a:gd name="connsiteX28" fmla="*/ 6696074 w 10175631"/>
              <a:gd name="connsiteY28" fmla="*/ 4176354 h 8426680"/>
              <a:gd name="connsiteX29" fmla="*/ 6695416 w 10175631"/>
              <a:gd name="connsiteY29" fmla="*/ 4865378 h 8426680"/>
              <a:gd name="connsiteX30" fmla="*/ 6472578 w 10175631"/>
              <a:gd name="connsiteY30" fmla="*/ 5301183 h 8426680"/>
              <a:gd name="connsiteX31" fmla="*/ 6468037 w 10175631"/>
              <a:gd name="connsiteY31" fmla="*/ 5368786 h 8426680"/>
              <a:gd name="connsiteX32" fmla="*/ 6739596 w 10175631"/>
              <a:gd name="connsiteY32" fmla="*/ 7419543 h 8426680"/>
              <a:gd name="connsiteX33" fmla="*/ 8126827 w 10175631"/>
              <a:gd name="connsiteY33" fmla="*/ 8286856 h 8426680"/>
              <a:gd name="connsiteX34" fmla="*/ 9974189 w 10175631"/>
              <a:gd name="connsiteY34" fmla="*/ 8027385 h 8426680"/>
              <a:gd name="connsiteX35" fmla="*/ 10159218 w 10175631"/>
              <a:gd name="connsiteY35" fmla="*/ 552751 h 8426680"/>
              <a:gd name="connsiteX36" fmla="*/ 864772 w 10175631"/>
              <a:gd name="connsiteY36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622039 w 10175631"/>
              <a:gd name="connsiteY7" fmla="*/ 5959629 h 8426680"/>
              <a:gd name="connsiteX8" fmla="*/ 3678310 w 10175631"/>
              <a:gd name="connsiteY8" fmla="*/ 5833020 h 8426680"/>
              <a:gd name="connsiteX9" fmla="*/ 3706446 w 10175631"/>
              <a:gd name="connsiteY9" fmla="*/ 5804885 h 8426680"/>
              <a:gd name="connsiteX10" fmla="*/ 3734581 w 10175631"/>
              <a:gd name="connsiteY10" fmla="*/ 5748614 h 8426680"/>
              <a:gd name="connsiteX11" fmla="*/ 3790852 w 10175631"/>
              <a:gd name="connsiteY11" fmla="*/ 5692343 h 8426680"/>
              <a:gd name="connsiteX12" fmla="*/ 3818987 w 10175631"/>
              <a:gd name="connsiteY12" fmla="*/ 5607937 h 8426680"/>
              <a:gd name="connsiteX13" fmla="*/ 3833055 w 10175631"/>
              <a:gd name="connsiteY13" fmla="*/ 5565734 h 8426680"/>
              <a:gd name="connsiteX14" fmla="*/ 3875258 w 10175631"/>
              <a:gd name="connsiteY14" fmla="*/ 5523531 h 8426680"/>
              <a:gd name="connsiteX15" fmla="*/ 3931529 w 10175631"/>
              <a:gd name="connsiteY15" fmla="*/ 5453193 h 8426680"/>
              <a:gd name="connsiteX16" fmla="*/ 3973732 w 10175631"/>
              <a:gd name="connsiteY16" fmla="*/ 5439125 h 8426680"/>
              <a:gd name="connsiteX17" fmla="*/ 3969189 w 10175631"/>
              <a:gd name="connsiteY17" fmla="*/ 5317058 h 8426680"/>
              <a:gd name="connsiteX18" fmla="*/ 3889326 w 10175631"/>
              <a:gd name="connsiteY18" fmla="*/ 5256245 h 8426680"/>
              <a:gd name="connsiteX19" fmla="*/ 3700316 w 10175631"/>
              <a:gd name="connsiteY19" fmla="*/ 4591888 h 8426680"/>
              <a:gd name="connsiteX20" fmla="*/ 3708693 w 10175631"/>
              <a:gd name="connsiteY20" fmla="*/ 4345020 h 8426680"/>
              <a:gd name="connsiteX21" fmla="*/ 3968261 w 10175631"/>
              <a:gd name="connsiteY21" fmla="*/ 3565386 h 8426680"/>
              <a:gd name="connsiteX22" fmla="*/ 3972364 w 10175631"/>
              <a:gd name="connsiteY22" fmla="*/ 3508456 h 8426680"/>
              <a:gd name="connsiteX23" fmla="*/ 4036353 w 10175631"/>
              <a:gd name="connsiteY23" fmla="*/ 3502766 h 8426680"/>
              <a:gd name="connsiteX24" fmla="*/ 5207732 w 10175631"/>
              <a:gd name="connsiteY24" fmla="*/ 2852477 h 8426680"/>
              <a:gd name="connsiteX25" fmla="*/ 6411326 w 10175631"/>
              <a:gd name="connsiteY25" fmla="*/ 3505720 h 8426680"/>
              <a:gd name="connsiteX26" fmla="*/ 6470552 w 10175631"/>
              <a:gd name="connsiteY26" fmla="*/ 3577866 h 8426680"/>
              <a:gd name="connsiteX27" fmla="*/ 6696074 w 10175631"/>
              <a:gd name="connsiteY27" fmla="*/ 4176354 h 8426680"/>
              <a:gd name="connsiteX28" fmla="*/ 6695416 w 10175631"/>
              <a:gd name="connsiteY28" fmla="*/ 4865378 h 8426680"/>
              <a:gd name="connsiteX29" fmla="*/ 6472578 w 10175631"/>
              <a:gd name="connsiteY29" fmla="*/ 5301183 h 8426680"/>
              <a:gd name="connsiteX30" fmla="*/ 6468037 w 10175631"/>
              <a:gd name="connsiteY30" fmla="*/ 5368786 h 8426680"/>
              <a:gd name="connsiteX31" fmla="*/ 6739596 w 10175631"/>
              <a:gd name="connsiteY31" fmla="*/ 7419543 h 8426680"/>
              <a:gd name="connsiteX32" fmla="*/ 8126827 w 10175631"/>
              <a:gd name="connsiteY32" fmla="*/ 8286856 h 8426680"/>
              <a:gd name="connsiteX33" fmla="*/ 9974189 w 10175631"/>
              <a:gd name="connsiteY33" fmla="*/ 8027385 h 8426680"/>
              <a:gd name="connsiteX34" fmla="*/ 10159218 w 10175631"/>
              <a:gd name="connsiteY34" fmla="*/ 552751 h 8426680"/>
              <a:gd name="connsiteX35" fmla="*/ 864772 w 10175631"/>
              <a:gd name="connsiteY35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622039 w 10175631"/>
              <a:gd name="connsiteY6" fmla="*/ 5959629 h 8426680"/>
              <a:gd name="connsiteX7" fmla="*/ 3678310 w 10175631"/>
              <a:gd name="connsiteY7" fmla="*/ 5833020 h 8426680"/>
              <a:gd name="connsiteX8" fmla="*/ 3706446 w 10175631"/>
              <a:gd name="connsiteY8" fmla="*/ 5804885 h 8426680"/>
              <a:gd name="connsiteX9" fmla="*/ 3734581 w 10175631"/>
              <a:gd name="connsiteY9" fmla="*/ 5748614 h 8426680"/>
              <a:gd name="connsiteX10" fmla="*/ 3790852 w 10175631"/>
              <a:gd name="connsiteY10" fmla="*/ 5692343 h 8426680"/>
              <a:gd name="connsiteX11" fmla="*/ 3818987 w 10175631"/>
              <a:gd name="connsiteY11" fmla="*/ 5607937 h 8426680"/>
              <a:gd name="connsiteX12" fmla="*/ 3833055 w 10175631"/>
              <a:gd name="connsiteY12" fmla="*/ 5565734 h 8426680"/>
              <a:gd name="connsiteX13" fmla="*/ 3875258 w 10175631"/>
              <a:gd name="connsiteY13" fmla="*/ 5523531 h 8426680"/>
              <a:gd name="connsiteX14" fmla="*/ 3931529 w 10175631"/>
              <a:gd name="connsiteY14" fmla="*/ 5453193 h 8426680"/>
              <a:gd name="connsiteX15" fmla="*/ 3973732 w 10175631"/>
              <a:gd name="connsiteY15" fmla="*/ 5439125 h 8426680"/>
              <a:gd name="connsiteX16" fmla="*/ 3969189 w 10175631"/>
              <a:gd name="connsiteY16" fmla="*/ 5317058 h 8426680"/>
              <a:gd name="connsiteX17" fmla="*/ 3889326 w 10175631"/>
              <a:gd name="connsiteY17" fmla="*/ 5256245 h 8426680"/>
              <a:gd name="connsiteX18" fmla="*/ 3700316 w 10175631"/>
              <a:gd name="connsiteY18" fmla="*/ 4591888 h 8426680"/>
              <a:gd name="connsiteX19" fmla="*/ 3708693 w 10175631"/>
              <a:gd name="connsiteY19" fmla="*/ 4345020 h 8426680"/>
              <a:gd name="connsiteX20" fmla="*/ 3968261 w 10175631"/>
              <a:gd name="connsiteY20" fmla="*/ 3565386 h 8426680"/>
              <a:gd name="connsiteX21" fmla="*/ 3972364 w 10175631"/>
              <a:gd name="connsiteY21" fmla="*/ 3508456 h 8426680"/>
              <a:gd name="connsiteX22" fmla="*/ 4036353 w 10175631"/>
              <a:gd name="connsiteY22" fmla="*/ 3502766 h 8426680"/>
              <a:gd name="connsiteX23" fmla="*/ 5207732 w 10175631"/>
              <a:gd name="connsiteY23" fmla="*/ 2852477 h 8426680"/>
              <a:gd name="connsiteX24" fmla="*/ 6411326 w 10175631"/>
              <a:gd name="connsiteY24" fmla="*/ 3505720 h 8426680"/>
              <a:gd name="connsiteX25" fmla="*/ 6470552 w 10175631"/>
              <a:gd name="connsiteY25" fmla="*/ 3577866 h 8426680"/>
              <a:gd name="connsiteX26" fmla="*/ 6696074 w 10175631"/>
              <a:gd name="connsiteY26" fmla="*/ 4176354 h 8426680"/>
              <a:gd name="connsiteX27" fmla="*/ 6695416 w 10175631"/>
              <a:gd name="connsiteY27" fmla="*/ 4865378 h 8426680"/>
              <a:gd name="connsiteX28" fmla="*/ 6472578 w 10175631"/>
              <a:gd name="connsiteY28" fmla="*/ 5301183 h 8426680"/>
              <a:gd name="connsiteX29" fmla="*/ 6468037 w 10175631"/>
              <a:gd name="connsiteY29" fmla="*/ 5368786 h 8426680"/>
              <a:gd name="connsiteX30" fmla="*/ 6739596 w 10175631"/>
              <a:gd name="connsiteY30" fmla="*/ 7419543 h 8426680"/>
              <a:gd name="connsiteX31" fmla="*/ 8126827 w 10175631"/>
              <a:gd name="connsiteY31" fmla="*/ 8286856 h 8426680"/>
              <a:gd name="connsiteX32" fmla="*/ 9974189 w 10175631"/>
              <a:gd name="connsiteY32" fmla="*/ 8027385 h 8426680"/>
              <a:gd name="connsiteX33" fmla="*/ 10159218 w 10175631"/>
              <a:gd name="connsiteY33" fmla="*/ 552751 h 8426680"/>
              <a:gd name="connsiteX34" fmla="*/ 864772 w 10175631"/>
              <a:gd name="connsiteY34" fmla="*/ 557636 h 8426680"/>
              <a:gd name="connsiteX0" fmla="*/ 906975 w 10175631"/>
              <a:gd name="connsiteY0" fmla="*/ 543568 h 8432265"/>
              <a:gd name="connsiteX1" fmla="*/ 20710 w 10175631"/>
              <a:gd name="connsiteY1" fmla="*/ 1992540 h 8432265"/>
              <a:gd name="connsiteX2" fmla="*/ 400538 w 10175631"/>
              <a:gd name="connsiteY2" fmla="*/ 7507076 h 8432265"/>
              <a:gd name="connsiteX3" fmla="*/ 1708833 w 10175631"/>
              <a:gd name="connsiteY3" fmla="*/ 8421476 h 8432265"/>
              <a:gd name="connsiteX4" fmla="*/ 3411024 w 10175631"/>
              <a:gd name="connsiteY4" fmla="*/ 7872836 h 8432265"/>
              <a:gd name="connsiteX5" fmla="*/ 3622039 w 10175631"/>
              <a:gd name="connsiteY5" fmla="*/ 5959629 h 8432265"/>
              <a:gd name="connsiteX6" fmla="*/ 3678310 w 10175631"/>
              <a:gd name="connsiteY6" fmla="*/ 5833020 h 8432265"/>
              <a:gd name="connsiteX7" fmla="*/ 3706446 w 10175631"/>
              <a:gd name="connsiteY7" fmla="*/ 5804885 h 8432265"/>
              <a:gd name="connsiteX8" fmla="*/ 3734581 w 10175631"/>
              <a:gd name="connsiteY8" fmla="*/ 5748614 h 8432265"/>
              <a:gd name="connsiteX9" fmla="*/ 3790852 w 10175631"/>
              <a:gd name="connsiteY9" fmla="*/ 5692343 h 8432265"/>
              <a:gd name="connsiteX10" fmla="*/ 3818987 w 10175631"/>
              <a:gd name="connsiteY10" fmla="*/ 5607937 h 8432265"/>
              <a:gd name="connsiteX11" fmla="*/ 3833055 w 10175631"/>
              <a:gd name="connsiteY11" fmla="*/ 5565734 h 8432265"/>
              <a:gd name="connsiteX12" fmla="*/ 3875258 w 10175631"/>
              <a:gd name="connsiteY12" fmla="*/ 5523531 h 8432265"/>
              <a:gd name="connsiteX13" fmla="*/ 3931529 w 10175631"/>
              <a:gd name="connsiteY13" fmla="*/ 5453193 h 8432265"/>
              <a:gd name="connsiteX14" fmla="*/ 3973732 w 10175631"/>
              <a:gd name="connsiteY14" fmla="*/ 5439125 h 8432265"/>
              <a:gd name="connsiteX15" fmla="*/ 3969189 w 10175631"/>
              <a:gd name="connsiteY15" fmla="*/ 5317058 h 8432265"/>
              <a:gd name="connsiteX16" fmla="*/ 3889326 w 10175631"/>
              <a:gd name="connsiteY16" fmla="*/ 5256245 h 8432265"/>
              <a:gd name="connsiteX17" fmla="*/ 3700316 w 10175631"/>
              <a:gd name="connsiteY17" fmla="*/ 4591888 h 8432265"/>
              <a:gd name="connsiteX18" fmla="*/ 3708693 w 10175631"/>
              <a:gd name="connsiteY18" fmla="*/ 4345020 h 8432265"/>
              <a:gd name="connsiteX19" fmla="*/ 3968261 w 10175631"/>
              <a:gd name="connsiteY19" fmla="*/ 3565386 h 8432265"/>
              <a:gd name="connsiteX20" fmla="*/ 3972364 w 10175631"/>
              <a:gd name="connsiteY20" fmla="*/ 3508456 h 8432265"/>
              <a:gd name="connsiteX21" fmla="*/ 4036353 w 10175631"/>
              <a:gd name="connsiteY21" fmla="*/ 3502766 h 8432265"/>
              <a:gd name="connsiteX22" fmla="*/ 5207732 w 10175631"/>
              <a:gd name="connsiteY22" fmla="*/ 2852477 h 8432265"/>
              <a:gd name="connsiteX23" fmla="*/ 6411326 w 10175631"/>
              <a:gd name="connsiteY23" fmla="*/ 3505720 h 8432265"/>
              <a:gd name="connsiteX24" fmla="*/ 6470552 w 10175631"/>
              <a:gd name="connsiteY24" fmla="*/ 3577866 h 8432265"/>
              <a:gd name="connsiteX25" fmla="*/ 6696074 w 10175631"/>
              <a:gd name="connsiteY25" fmla="*/ 4176354 h 8432265"/>
              <a:gd name="connsiteX26" fmla="*/ 6695416 w 10175631"/>
              <a:gd name="connsiteY26" fmla="*/ 4865378 h 8432265"/>
              <a:gd name="connsiteX27" fmla="*/ 6472578 w 10175631"/>
              <a:gd name="connsiteY27" fmla="*/ 5301183 h 8432265"/>
              <a:gd name="connsiteX28" fmla="*/ 6468037 w 10175631"/>
              <a:gd name="connsiteY28" fmla="*/ 5368786 h 8432265"/>
              <a:gd name="connsiteX29" fmla="*/ 6739596 w 10175631"/>
              <a:gd name="connsiteY29" fmla="*/ 7419543 h 8432265"/>
              <a:gd name="connsiteX30" fmla="*/ 8126827 w 10175631"/>
              <a:gd name="connsiteY30" fmla="*/ 8286856 h 8432265"/>
              <a:gd name="connsiteX31" fmla="*/ 9974189 w 10175631"/>
              <a:gd name="connsiteY31" fmla="*/ 8027385 h 8432265"/>
              <a:gd name="connsiteX32" fmla="*/ 10159218 w 10175631"/>
              <a:gd name="connsiteY32" fmla="*/ 552751 h 8432265"/>
              <a:gd name="connsiteX33" fmla="*/ 864772 w 10175631"/>
              <a:gd name="connsiteY33" fmla="*/ 557636 h 8432265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06446 w 10175631"/>
              <a:gd name="connsiteY6" fmla="*/ 5804885 h 8433101"/>
              <a:gd name="connsiteX7" fmla="*/ 3734581 w 10175631"/>
              <a:gd name="connsiteY7" fmla="*/ 5748614 h 8433101"/>
              <a:gd name="connsiteX8" fmla="*/ 3790852 w 10175631"/>
              <a:gd name="connsiteY8" fmla="*/ 5692343 h 8433101"/>
              <a:gd name="connsiteX9" fmla="*/ 3818987 w 10175631"/>
              <a:gd name="connsiteY9" fmla="*/ 5607937 h 8433101"/>
              <a:gd name="connsiteX10" fmla="*/ 3833055 w 10175631"/>
              <a:gd name="connsiteY10" fmla="*/ 5565734 h 8433101"/>
              <a:gd name="connsiteX11" fmla="*/ 3875258 w 10175631"/>
              <a:gd name="connsiteY11" fmla="*/ 5523531 h 8433101"/>
              <a:gd name="connsiteX12" fmla="*/ 3931529 w 10175631"/>
              <a:gd name="connsiteY12" fmla="*/ 5453193 h 8433101"/>
              <a:gd name="connsiteX13" fmla="*/ 3973732 w 10175631"/>
              <a:gd name="connsiteY13" fmla="*/ 5439125 h 8433101"/>
              <a:gd name="connsiteX14" fmla="*/ 3969189 w 10175631"/>
              <a:gd name="connsiteY14" fmla="*/ 5317058 h 8433101"/>
              <a:gd name="connsiteX15" fmla="*/ 3889326 w 10175631"/>
              <a:gd name="connsiteY15" fmla="*/ 5256245 h 8433101"/>
              <a:gd name="connsiteX16" fmla="*/ 3700316 w 10175631"/>
              <a:gd name="connsiteY16" fmla="*/ 4591888 h 8433101"/>
              <a:gd name="connsiteX17" fmla="*/ 3708693 w 10175631"/>
              <a:gd name="connsiteY17" fmla="*/ 4345020 h 8433101"/>
              <a:gd name="connsiteX18" fmla="*/ 3968261 w 10175631"/>
              <a:gd name="connsiteY18" fmla="*/ 3565386 h 8433101"/>
              <a:gd name="connsiteX19" fmla="*/ 3972364 w 10175631"/>
              <a:gd name="connsiteY19" fmla="*/ 3508456 h 8433101"/>
              <a:gd name="connsiteX20" fmla="*/ 4036353 w 10175631"/>
              <a:gd name="connsiteY20" fmla="*/ 3502766 h 8433101"/>
              <a:gd name="connsiteX21" fmla="*/ 5207732 w 10175631"/>
              <a:gd name="connsiteY21" fmla="*/ 2852477 h 8433101"/>
              <a:gd name="connsiteX22" fmla="*/ 6411326 w 10175631"/>
              <a:gd name="connsiteY22" fmla="*/ 3505720 h 8433101"/>
              <a:gd name="connsiteX23" fmla="*/ 6470552 w 10175631"/>
              <a:gd name="connsiteY23" fmla="*/ 3577866 h 8433101"/>
              <a:gd name="connsiteX24" fmla="*/ 6696074 w 10175631"/>
              <a:gd name="connsiteY24" fmla="*/ 4176354 h 8433101"/>
              <a:gd name="connsiteX25" fmla="*/ 6695416 w 10175631"/>
              <a:gd name="connsiteY25" fmla="*/ 4865378 h 8433101"/>
              <a:gd name="connsiteX26" fmla="*/ 6472578 w 10175631"/>
              <a:gd name="connsiteY26" fmla="*/ 5301183 h 8433101"/>
              <a:gd name="connsiteX27" fmla="*/ 6468037 w 10175631"/>
              <a:gd name="connsiteY27" fmla="*/ 5368786 h 8433101"/>
              <a:gd name="connsiteX28" fmla="*/ 6739596 w 10175631"/>
              <a:gd name="connsiteY28" fmla="*/ 7419543 h 8433101"/>
              <a:gd name="connsiteX29" fmla="*/ 8126827 w 10175631"/>
              <a:gd name="connsiteY29" fmla="*/ 8286856 h 8433101"/>
              <a:gd name="connsiteX30" fmla="*/ 9974189 w 10175631"/>
              <a:gd name="connsiteY30" fmla="*/ 8027385 h 8433101"/>
              <a:gd name="connsiteX31" fmla="*/ 10159218 w 10175631"/>
              <a:gd name="connsiteY31" fmla="*/ 552751 h 8433101"/>
              <a:gd name="connsiteX32" fmla="*/ 864772 w 10175631"/>
              <a:gd name="connsiteY32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31529 w 10175631"/>
              <a:gd name="connsiteY11" fmla="*/ 5453193 h 8433101"/>
              <a:gd name="connsiteX12" fmla="*/ 3973732 w 10175631"/>
              <a:gd name="connsiteY12" fmla="*/ 5439125 h 8433101"/>
              <a:gd name="connsiteX13" fmla="*/ 3969189 w 10175631"/>
              <a:gd name="connsiteY13" fmla="*/ 5317058 h 8433101"/>
              <a:gd name="connsiteX14" fmla="*/ 3889326 w 10175631"/>
              <a:gd name="connsiteY14" fmla="*/ 5256245 h 8433101"/>
              <a:gd name="connsiteX15" fmla="*/ 3700316 w 10175631"/>
              <a:gd name="connsiteY15" fmla="*/ 4591888 h 8433101"/>
              <a:gd name="connsiteX16" fmla="*/ 3708693 w 10175631"/>
              <a:gd name="connsiteY16" fmla="*/ 4345020 h 8433101"/>
              <a:gd name="connsiteX17" fmla="*/ 3968261 w 10175631"/>
              <a:gd name="connsiteY17" fmla="*/ 3565386 h 8433101"/>
              <a:gd name="connsiteX18" fmla="*/ 3972364 w 10175631"/>
              <a:gd name="connsiteY18" fmla="*/ 3508456 h 8433101"/>
              <a:gd name="connsiteX19" fmla="*/ 4036353 w 10175631"/>
              <a:gd name="connsiteY19" fmla="*/ 3502766 h 8433101"/>
              <a:gd name="connsiteX20" fmla="*/ 5207732 w 10175631"/>
              <a:gd name="connsiteY20" fmla="*/ 2852477 h 8433101"/>
              <a:gd name="connsiteX21" fmla="*/ 6411326 w 10175631"/>
              <a:gd name="connsiteY21" fmla="*/ 3505720 h 8433101"/>
              <a:gd name="connsiteX22" fmla="*/ 6470552 w 10175631"/>
              <a:gd name="connsiteY22" fmla="*/ 3577866 h 8433101"/>
              <a:gd name="connsiteX23" fmla="*/ 6696074 w 10175631"/>
              <a:gd name="connsiteY23" fmla="*/ 4176354 h 8433101"/>
              <a:gd name="connsiteX24" fmla="*/ 6695416 w 10175631"/>
              <a:gd name="connsiteY24" fmla="*/ 4865378 h 8433101"/>
              <a:gd name="connsiteX25" fmla="*/ 6472578 w 10175631"/>
              <a:gd name="connsiteY25" fmla="*/ 5301183 h 8433101"/>
              <a:gd name="connsiteX26" fmla="*/ 6468037 w 10175631"/>
              <a:gd name="connsiteY26" fmla="*/ 5368786 h 8433101"/>
              <a:gd name="connsiteX27" fmla="*/ 6739596 w 10175631"/>
              <a:gd name="connsiteY27" fmla="*/ 7419543 h 8433101"/>
              <a:gd name="connsiteX28" fmla="*/ 8126827 w 10175631"/>
              <a:gd name="connsiteY28" fmla="*/ 8286856 h 8433101"/>
              <a:gd name="connsiteX29" fmla="*/ 9974189 w 10175631"/>
              <a:gd name="connsiteY29" fmla="*/ 8027385 h 8433101"/>
              <a:gd name="connsiteX30" fmla="*/ 10159218 w 10175631"/>
              <a:gd name="connsiteY30" fmla="*/ 552751 h 8433101"/>
              <a:gd name="connsiteX31" fmla="*/ 864772 w 10175631"/>
              <a:gd name="connsiteY31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31529 w 10175631"/>
              <a:gd name="connsiteY11" fmla="*/ 5453193 h 8433101"/>
              <a:gd name="connsiteX12" fmla="*/ 3969189 w 10175631"/>
              <a:gd name="connsiteY12" fmla="*/ 5317058 h 8433101"/>
              <a:gd name="connsiteX13" fmla="*/ 3889326 w 10175631"/>
              <a:gd name="connsiteY13" fmla="*/ 5256245 h 8433101"/>
              <a:gd name="connsiteX14" fmla="*/ 3700316 w 10175631"/>
              <a:gd name="connsiteY14" fmla="*/ 4591888 h 8433101"/>
              <a:gd name="connsiteX15" fmla="*/ 3708693 w 10175631"/>
              <a:gd name="connsiteY15" fmla="*/ 4345020 h 8433101"/>
              <a:gd name="connsiteX16" fmla="*/ 3968261 w 10175631"/>
              <a:gd name="connsiteY16" fmla="*/ 3565386 h 8433101"/>
              <a:gd name="connsiteX17" fmla="*/ 3972364 w 10175631"/>
              <a:gd name="connsiteY17" fmla="*/ 3508456 h 8433101"/>
              <a:gd name="connsiteX18" fmla="*/ 4036353 w 10175631"/>
              <a:gd name="connsiteY18" fmla="*/ 3502766 h 8433101"/>
              <a:gd name="connsiteX19" fmla="*/ 5207732 w 10175631"/>
              <a:gd name="connsiteY19" fmla="*/ 2852477 h 8433101"/>
              <a:gd name="connsiteX20" fmla="*/ 6411326 w 10175631"/>
              <a:gd name="connsiteY20" fmla="*/ 3505720 h 8433101"/>
              <a:gd name="connsiteX21" fmla="*/ 6470552 w 10175631"/>
              <a:gd name="connsiteY21" fmla="*/ 3577866 h 8433101"/>
              <a:gd name="connsiteX22" fmla="*/ 6696074 w 10175631"/>
              <a:gd name="connsiteY22" fmla="*/ 4176354 h 8433101"/>
              <a:gd name="connsiteX23" fmla="*/ 6695416 w 10175631"/>
              <a:gd name="connsiteY23" fmla="*/ 4865378 h 8433101"/>
              <a:gd name="connsiteX24" fmla="*/ 6472578 w 10175631"/>
              <a:gd name="connsiteY24" fmla="*/ 5301183 h 8433101"/>
              <a:gd name="connsiteX25" fmla="*/ 6468037 w 10175631"/>
              <a:gd name="connsiteY25" fmla="*/ 5368786 h 8433101"/>
              <a:gd name="connsiteX26" fmla="*/ 6739596 w 10175631"/>
              <a:gd name="connsiteY26" fmla="*/ 7419543 h 8433101"/>
              <a:gd name="connsiteX27" fmla="*/ 8126827 w 10175631"/>
              <a:gd name="connsiteY27" fmla="*/ 8286856 h 8433101"/>
              <a:gd name="connsiteX28" fmla="*/ 9974189 w 10175631"/>
              <a:gd name="connsiteY28" fmla="*/ 8027385 h 8433101"/>
              <a:gd name="connsiteX29" fmla="*/ 10159218 w 10175631"/>
              <a:gd name="connsiteY29" fmla="*/ 552751 h 8433101"/>
              <a:gd name="connsiteX30" fmla="*/ 864772 w 10175631"/>
              <a:gd name="connsiteY30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69189 w 10175631"/>
              <a:gd name="connsiteY11" fmla="*/ 5317058 h 8433101"/>
              <a:gd name="connsiteX12" fmla="*/ 3889326 w 10175631"/>
              <a:gd name="connsiteY12" fmla="*/ 5256245 h 8433101"/>
              <a:gd name="connsiteX13" fmla="*/ 3700316 w 10175631"/>
              <a:gd name="connsiteY13" fmla="*/ 4591888 h 8433101"/>
              <a:gd name="connsiteX14" fmla="*/ 3708693 w 10175631"/>
              <a:gd name="connsiteY14" fmla="*/ 4345020 h 8433101"/>
              <a:gd name="connsiteX15" fmla="*/ 3968261 w 10175631"/>
              <a:gd name="connsiteY15" fmla="*/ 3565386 h 8433101"/>
              <a:gd name="connsiteX16" fmla="*/ 3972364 w 10175631"/>
              <a:gd name="connsiteY16" fmla="*/ 3508456 h 8433101"/>
              <a:gd name="connsiteX17" fmla="*/ 4036353 w 10175631"/>
              <a:gd name="connsiteY17" fmla="*/ 3502766 h 8433101"/>
              <a:gd name="connsiteX18" fmla="*/ 5207732 w 10175631"/>
              <a:gd name="connsiteY18" fmla="*/ 2852477 h 8433101"/>
              <a:gd name="connsiteX19" fmla="*/ 6411326 w 10175631"/>
              <a:gd name="connsiteY19" fmla="*/ 3505720 h 8433101"/>
              <a:gd name="connsiteX20" fmla="*/ 6470552 w 10175631"/>
              <a:gd name="connsiteY20" fmla="*/ 3577866 h 8433101"/>
              <a:gd name="connsiteX21" fmla="*/ 6696074 w 10175631"/>
              <a:gd name="connsiteY21" fmla="*/ 4176354 h 8433101"/>
              <a:gd name="connsiteX22" fmla="*/ 6695416 w 10175631"/>
              <a:gd name="connsiteY22" fmla="*/ 4865378 h 8433101"/>
              <a:gd name="connsiteX23" fmla="*/ 6472578 w 10175631"/>
              <a:gd name="connsiteY23" fmla="*/ 5301183 h 8433101"/>
              <a:gd name="connsiteX24" fmla="*/ 6468037 w 10175631"/>
              <a:gd name="connsiteY24" fmla="*/ 5368786 h 8433101"/>
              <a:gd name="connsiteX25" fmla="*/ 6739596 w 10175631"/>
              <a:gd name="connsiteY25" fmla="*/ 7419543 h 8433101"/>
              <a:gd name="connsiteX26" fmla="*/ 8126827 w 10175631"/>
              <a:gd name="connsiteY26" fmla="*/ 8286856 h 8433101"/>
              <a:gd name="connsiteX27" fmla="*/ 9974189 w 10175631"/>
              <a:gd name="connsiteY27" fmla="*/ 8027385 h 8433101"/>
              <a:gd name="connsiteX28" fmla="*/ 10159218 w 10175631"/>
              <a:gd name="connsiteY28" fmla="*/ 552751 h 8433101"/>
              <a:gd name="connsiteX29" fmla="*/ 864772 w 10175631"/>
              <a:gd name="connsiteY29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969189 w 10175631"/>
              <a:gd name="connsiteY10" fmla="*/ 5317058 h 8433101"/>
              <a:gd name="connsiteX11" fmla="*/ 3889326 w 10175631"/>
              <a:gd name="connsiteY11" fmla="*/ 5256245 h 8433101"/>
              <a:gd name="connsiteX12" fmla="*/ 3700316 w 10175631"/>
              <a:gd name="connsiteY12" fmla="*/ 4591888 h 8433101"/>
              <a:gd name="connsiteX13" fmla="*/ 3708693 w 10175631"/>
              <a:gd name="connsiteY13" fmla="*/ 4345020 h 8433101"/>
              <a:gd name="connsiteX14" fmla="*/ 3968261 w 10175631"/>
              <a:gd name="connsiteY14" fmla="*/ 3565386 h 8433101"/>
              <a:gd name="connsiteX15" fmla="*/ 3972364 w 10175631"/>
              <a:gd name="connsiteY15" fmla="*/ 3508456 h 8433101"/>
              <a:gd name="connsiteX16" fmla="*/ 4036353 w 10175631"/>
              <a:gd name="connsiteY16" fmla="*/ 3502766 h 8433101"/>
              <a:gd name="connsiteX17" fmla="*/ 5207732 w 10175631"/>
              <a:gd name="connsiteY17" fmla="*/ 2852477 h 8433101"/>
              <a:gd name="connsiteX18" fmla="*/ 6411326 w 10175631"/>
              <a:gd name="connsiteY18" fmla="*/ 3505720 h 8433101"/>
              <a:gd name="connsiteX19" fmla="*/ 6470552 w 10175631"/>
              <a:gd name="connsiteY19" fmla="*/ 3577866 h 8433101"/>
              <a:gd name="connsiteX20" fmla="*/ 6696074 w 10175631"/>
              <a:gd name="connsiteY20" fmla="*/ 4176354 h 8433101"/>
              <a:gd name="connsiteX21" fmla="*/ 6695416 w 10175631"/>
              <a:gd name="connsiteY21" fmla="*/ 4865378 h 8433101"/>
              <a:gd name="connsiteX22" fmla="*/ 6472578 w 10175631"/>
              <a:gd name="connsiteY22" fmla="*/ 5301183 h 8433101"/>
              <a:gd name="connsiteX23" fmla="*/ 6468037 w 10175631"/>
              <a:gd name="connsiteY23" fmla="*/ 5368786 h 8433101"/>
              <a:gd name="connsiteX24" fmla="*/ 6739596 w 10175631"/>
              <a:gd name="connsiteY24" fmla="*/ 7419543 h 8433101"/>
              <a:gd name="connsiteX25" fmla="*/ 8126827 w 10175631"/>
              <a:gd name="connsiteY25" fmla="*/ 8286856 h 8433101"/>
              <a:gd name="connsiteX26" fmla="*/ 9974189 w 10175631"/>
              <a:gd name="connsiteY26" fmla="*/ 8027385 h 8433101"/>
              <a:gd name="connsiteX27" fmla="*/ 10159218 w 10175631"/>
              <a:gd name="connsiteY27" fmla="*/ 552751 h 8433101"/>
              <a:gd name="connsiteX28" fmla="*/ 864772 w 10175631"/>
              <a:gd name="connsiteY28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969189 w 10175631"/>
              <a:gd name="connsiteY9" fmla="*/ 5317058 h 8433101"/>
              <a:gd name="connsiteX10" fmla="*/ 3889326 w 10175631"/>
              <a:gd name="connsiteY10" fmla="*/ 5256245 h 8433101"/>
              <a:gd name="connsiteX11" fmla="*/ 3700316 w 10175631"/>
              <a:gd name="connsiteY11" fmla="*/ 4591888 h 8433101"/>
              <a:gd name="connsiteX12" fmla="*/ 3708693 w 10175631"/>
              <a:gd name="connsiteY12" fmla="*/ 4345020 h 8433101"/>
              <a:gd name="connsiteX13" fmla="*/ 3968261 w 10175631"/>
              <a:gd name="connsiteY13" fmla="*/ 3565386 h 8433101"/>
              <a:gd name="connsiteX14" fmla="*/ 3972364 w 10175631"/>
              <a:gd name="connsiteY14" fmla="*/ 3508456 h 8433101"/>
              <a:gd name="connsiteX15" fmla="*/ 4036353 w 10175631"/>
              <a:gd name="connsiteY15" fmla="*/ 3502766 h 8433101"/>
              <a:gd name="connsiteX16" fmla="*/ 5207732 w 10175631"/>
              <a:gd name="connsiteY16" fmla="*/ 2852477 h 8433101"/>
              <a:gd name="connsiteX17" fmla="*/ 6411326 w 10175631"/>
              <a:gd name="connsiteY17" fmla="*/ 3505720 h 8433101"/>
              <a:gd name="connsiteX18" fmla="*/ 6470552 w 10175631"/>
              <a:gd name="connsiteY18" fmla="*/ 3577866 h 8433101"/>
              <a:gd name="connsiteX19" fmla="*/ 6696074 w 10175631"/>
              <a:gd name="connsiteY19" fmla="*/ 4176354 h 8433101"/>
              <a:gd name="connsiteX20" fmla="*/ 6695416 w 10175631"/>
              <a:gd name="connsiteY20" fmla="*/ 4865378 h 8433101"/>
              <a:gd name="connsiteX21" fmla="*/ 6472578 w 10175631"/>
              <a:gd name="connsiteY21" fmla="*/ 5301183 h 8433101"/>
              <a:gd name="connsiteX22" fmla="*/ 6468037 w 10175631"/>
              <a:gd name="connsiteY22" fmla="*/ 5368786 h 8433101"/>
              <a:gd name="connsiteX23" fmla="*/ 6739596 w 10175631"/>
              <a:gd name="connsiteY23" fmla="*/ 7419543 h 8433101"/>
              <a:gd name="connsiteX24" fmla="*/ 8126827 w 10175631"/>
              <a:gd name="connsiteY24" fmla="*/ 8286856 h 8433101"/>
              <a:gd name="connsiteX25" fmla="*/ 9974189 w 10175631"/>
              <a:gd name="connsiteY25" fmla="*/ 8027385 h 8433101"/>
              <a:gd name="connsiteX26" fmla="*/ 10159218 w 10175631"/>
              <a:gd name="connsiteY26" fmla="*/ 552751 h 8433101"/>
              <a:gd name="connsiteX27" fmla="*/ 864772 w 10175631"/>
              <a:gd name="connsiteY27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818987 w 10175631"/>
              <a:gd name="connsiteY7" fmla="*/ 5607937 h 8433101"/>
              <a:gd name="connsiteX8" fmla="*/ 3969189 w 10175631"/>
              <a:gd name="connsiteY8" fmla="*/ 5317058 h 8433101"/>
              <a:gd name="connsiteX9" fmla="*/ 3889326 w 10175631"/>
              <a:gd name="connsiteY9" fmla="*/ 5256245 h 8433101"/>
              <a:gd name="connsiteX10" fmla="*/ 3700316 w 10175631"/>
              <a:gd name="connsiteY10" fmla="*/ 4591888 h 8433101"/>
              <a:gd name="connsiteX11" fmla="*/ 3708693 w 10175631"/>
              <a:gd name="connsiteY11" fmla="*/ 4345020 h 8433101"/>
              <a:gd name="connsiteX12" fmla="*/ 3968261 w 10175631"/>
              <a:gd name="connsiteY12" fmla="*/ 3565386 h 8433101"/>
              <a:gd name="connsiteX13" fmla="*/ 3972364 w 10175631"/>
              <a:gd name="connsiteY13" fmla="*/ 3508456 h 8433101"/>
              <a:gd name="connsiteX14" fmla="*/ 4036353 w 10175631"/>
              <a:gd name="connsiteY14" fmla="*/ 3502766 h 8433101"/>
              <a:gd name="connsiteX15" fmla="*/ 5207732 w 10175631"/>
              <a:gd name="connsiteY15" fmla="*/ 2852477 h 8433101"/>
              <a:gd name="connsiteX16" fmla="*/ 6411326 w 10175631"/>
              <a:gd name="connsiteY16" fmla="*/ 3505720 h 8433101"/>
              <a:gd name="connsiteX17" fmla="*/ 6470552 w 10175631"/>
              <a:gd name="connsiteY17" fmla="*/ 3577866 h 8433101"/>
              <a:gd name="connsiteX18" fmla="*/ 6696074 w 10175631"/>
              <a:gd name="connsiteY18" fmla="*/ 4176354 h 8433101"/>
              <a:gd name="connsiteX19" fmla="*/ 6695416 w 10175631"/>
              <a:gd name="connsiteY19" fmla="*/ 4865378 h 8433101"/>
              <a:gd name="connsiteX20" fmla="*/ 6472578 w 10175631"/>
              <a:gd name="connsiteY20" fmla="*/ 5301183 h 8433101"/>
              <a:gd name="connsiteX21" fmla="*/ 6468037 w 10175631"/>
              <a:gd name="connsiteY21" fmla="*/ 5368786 h 8433101"/>
              <a:gd name="connsiteX22" fmla="*/ 6739596 w 10175631"/>
              <a:gd name="connsiteY22" fmla="*/ 7419543 h 8433101"/>
              <a:gd name="connsiteX23" fmla="*/ 8126827 w 10175631"/>
              <a:gd name="connsiteY23" fmla="*/ 8286856 h 8433101"/>
              <a:gd name="connsiteX24" fmla="*/ 9974189 w 10175631"/>
              <a:gd name="connsiteY24" fmla="*/ 8027385 h 8433101"/>
              <a:gd name="connsiteX25" fmla="*/ 10159218 w 10175631"/>
              <a:gd name="connsiteY25" fmla="*/ 552751 h 8433101"/>
              <a:gd name="connsiteX26" fmla="*/ 864772 w 10175631"/>
              <a:gd name="connsiteY26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969189 w 10175631"/>
              <a:gd name="connsiteY7" fmla="*/ 5317058 h 8433101"/>
              <a:gd name="connsiteX8" fmla="*/ 3889326 w 10175631"/>
              <a:gd name="connsiteY8" fmla="*/ 5256245 h 8433101"/>
              <a:gd name="connsiteX9" fmla="*/ 3700316 w 10175631"/>
              <a:gd name="connsiteY9" fmla="*/ 4591888 h 8433101"/>
              <a:gd name="connsiteX10" fmla="*/ 3708693 w 10175631"/>
              <a:gd name="connsiteY10" fmla="*/ 4345020 h 8433101"/>
              <a:gd name="connsiteX11" fmla="*/ 3968261 w 10175631"/>
              <a:gd name="connsiteY11" fmla="*/ 3565386 h 8433101"/>
              <a:gd name="connsiteX12" fmla="*/ 3972364 w 10175631"/>
              <a:gd name="connsiteY12" fmla="*/ 3508456 h 8433101"/>
              <a:gd name="connsiteX13" fmla="*/ 4036353 w 10175631"/>
              <a:gd name="connsiteY13" fmla="*/ 3502766 h 8433101"/>
              <a:gd name="connsiteX14" fmla="*/ 5207732 w 10175631"/>
              <a:gd name="connsiteY14" fmla="*/ 2852477 h 8433101"/>
              <a:gd name="connsiteX15" fmla="*/ 6411326 w 10175631"/>
              <a:gd name="connsiteY15" fmla="*/ 3505720 h 8433101"/>
              <a:gd name="connsiteX16" fmla="*/ 6470552 w 10175631"/>
              <a:gd name="connsiteY16" fmla="*/ 3577866 h 8433101"/>
              <a:gd name="connsiteX17" fmla="*/ 6696074 w 10175631"/>
              <a:gd name="connsiteY17" fmla="*/ 4176354 h 8433101"/>
              <a:gd name="connsiteX18" fmla="*/ 6695416 w 10175631"/>
              <a:gd name="connsiteY18" fmla="*/ 4865378 h 8433101"/>
              <a:gd name="connsiteX19" fmla="*/ 6472578 w 10175631"/>
              <a:gd name="connsiteY19" fmla="*/ 5301183 h 8433101"/>
              <a:gd name="connsiteX20" fmla="*/ 6468037 w 10175631"/>
              <a:gd name="connsiteY20" fmla="*/ 5368786 h 8433101"/>
              <a:gd name="connsiteX21" fmla="*/ 6739596 w 10175631"/>
              <a:gd name="connsiteY21" fmla="*/ 7419543 h 8433101"/>
              <a:gd name="connsiteX22" fmla="*/ 8126827 w 10175631"/>
              <a:gd name="connsiteY22" fmla="*/ 8286856 h 8433101"/>
              <a:gd name="connsiteX23" fmla="*/ 9974189 w 10175631"/>
              <a:gd name="connsiteY23" fmla="*/ 8027385 h 8433101"/>
              <a:gd name="connsiteX24" fmla="*/ 10159218 w 10175631"/>
              <a:gd name="connsiteY24" fmla="*/ 552751 h 8433101"/>
              <a:gd name="connsiteX25" fmla="*/ 864772 w 10175631"/>
              <a:gd name="connsiteY25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08693 w 10175631"/>
              <a:gd name="connsiteY9" fmla="*/ 4345020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08693 w 10175631"/>
              <a:gd name="connsiteY9" fmla="*/ 4345020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19366 w 10175631"/>
              <a:gd name="connsiteY8" fmla="*/ 4696663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19366 w 10175631"/>
              <a:gd name="connsiteY8" fmla="*/ 4696663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1549 w 10175631"/>
              <a:gd name="connsiteY9" fmla="*/ 4354544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1549 w 10175631"/>
              <a:gd name="connsiteY9" fmla="*/ 4354544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5880 w 10175631"/>
              <a:gd name="connsiteY10" fmla="*/ 3593961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5880 w 10175631"/>
              <a:gd name="connsiteY10" fmla="*/ 3593961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3024 w 10175631"/>
              <a:gd name="connsiteY10" fmla="*/ 3639205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3024 w 10175631"/>
              <a:gd name="connsiteY10" fmla="*/ 3639205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0642 w 10175631"/>
              <a:gd name="connsiteY10" fmla="*/ 3665399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71570 w 10175631"/>
              <a:gd name="connsiteY6" fmla="*/ 5490889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0642 w 10175631"/>
              <a:gd name="connsiteY10" fmla="*/ 3665399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770674 h 8660207"/>
              <a:gd name="connsiteX1" fmla="*/ 20710 w 10175631"/>
              <a:gd name="connsiteY1" fmla="*/ 2219646 h 8660207"/>
              <a:gd name="connsiteX2" fmla="*/ 400538 w 10175631"/>
              <a:gd name="connsiteY2" fmla="*/ 7734182 h 8660207"/>
              <a:gd name="connsiteX3" fmla="*/ 1708833 w 10175631"/>
              <a:gd name="connsiteY3" fmla="*/ 8648582 h 8660207"/>
              <a:gd name="connsiteX4" fmla="*/ 3411024 w 10175631"/>
              <a:gd name="connsiteY4" fmla="*/ 8099942 h 8660207"/>
              <a:gd name="connsiteX5" fmla="*/ 3678310 w 10175631"/>
              <a:gd name="connsiteY5" fmla="*/ 6060126 h 8660207"/>
              <a:gd name="connsiteX6" fmla="*/ 3971570 w 10175631"/>
              <a:gd name="connsiteY6" fmla="*/ 5717995 h 8660207"/>
              <a:gd name="connsiteX7" fmla="*/ 3967908 w 10175631"/>
              <a:gd name="connsiteY7" fmla="*/ 5533357 h 8660207"/>
              <a:gd name="connsiteX8" fmla="*/ 3724128 w 10175631"/>
              <a:gd name="connsiteY8" fmla="*/ 5021400 h 8660207"/>
              <a:gd name="connsiteX9" fmla="*/ 3708692 w 10175631"/>
              <a:gd name="connsiteY9" fmla="*/ 4584031 h 8660207"/>
              <a:gd name="connsiteX10" fmla="*/ 3970642 w 10175631"/>
              <a:gd name="connsiteY10" fmla="*/ 3892505 h 8660207"/>
              <a:gd name="connsiteX11" fmla="*/ 4069690 w 10175631"/>
              <a:gd name="connsiteY11" fmla="*/ 3729872 h 8660207"/>
              <a:gd name="connsiteX12" fmla="*/ 5207732 w 10175631"/>
              <a:gd name="connsiteY12" fmla="*/ 3079583 h 8660207"/>
              <a:gd name="connsiteX13" fmla="*/ 6411326 w 10175631"/>
              <a:gd name="connsiteY13" fmla="*/ 3732826 h 8660207"/>
              <a:gd name="connsiteX14" fmla="*/ 6470552 w 10175631"/>
              <a:gd name="connsiteY14" fmla="*/ 3804972 h 8660207"/>
              <a:gd name="connsiteX15" fmla="*/ 6696074 w 10175631"/>
              <a:gd name="connsiteY15" fmla="*/ 4403460 h 8660207"/>
              <a:gd name="connsiteX16" fmla="*/ 6695416 w 10175631"/>
              <a:gd name="connsiteY16" fmla="*/ 5092484 h 8660207"/>
              <a:gd name="connsiteX17" fmla="*/ 6472578 w 10175631"/>
              <a:gd name="connsiteY17" fmla="*/ 5528289 h 8660207"/>
              <a:gd name="connsiteX18" fmla="*/ 6468037 w 10175631"/>
              <a:gd name="connsiteY18" fmla="*/ 5595892 h 8660207"/>
              <a:gd name="connsiteX19" fmla="*/ 6739596 w 10175631"/>
              <a:gd name="connsiteY19" fmla="*/ 7646649 h 8660207"/>
              <a:gd name="connsiteX20" fmla="*/ 8126827 w 10175631"/>
              <a:gd name="connsiteY20" fmla="*/ 8513962 h 8660207"/>
              <a:gd name="connsiteX21" fmla="*/ 9974189 w 10175631"/>
              <a:gd name="connsiteY21" fmla="*/ 8254491 h 8660207"/>
              <a:gd name="connsiteX22" fmla="*/ 10159218 w 10175631"/>
              <a:gd name="connsiteY22" fmla="*/ 779857 h 8660207"/>
              <a:gd name="connsiteX23" fmla="*/ 6983246 w 10175631"/>
              <a:gd name="connsiteY23" fmla="*/ 231218 h 8660207"/>
              <a:gd name="connsiteX24" fmla="*/ 864772 w 10175631"/>
              <a:gd name="connsiteY24" fmla="*/ 784742 h 8660207"/>
              <a:gd name="connsiteX0" fmla="*/ 906975 w 10175631"/>
              <a:gd name="connsiteY0" fmla="*/ 609997 h 8499530"/>
              <a:gd name="connsiteX1" fmla="*/ 20710 w 10175631"/>
              <a:gd name="connsiteY1" fmla="*/ 2058969 h 8499530"/>
              <a:gd name="connsiteX2" fmla="*/ 400538 w 10175631"/>
              <a:gd name="connsiteY2" fmla="*/ 7573505 h 8499530"/>
              <a:gd name="connsiteX3" fmla="*/ 1708833 w 10175631"/>
              <a:gd name="connsiteY3" fmla="*/ 8487905 h 8499530"/>
              <a:gd name="connsiteX4" fmla="*/ 3411024 w 10175631"/>
              <a:gd name="connsiteY4" fmla="*/ 7939265 h 8499530"/>
              <a:gd name="connsiteX5" fmla="*/ 3678310 w 10175631"/>
              <a:gd name="connsiteY5" fmla="*/ 5899449 h 8499530"/>
              <a:gd name="connsiteX6" fmla="*/ 3971570 w 10175631"/>
              <a:gd name="connsiteY6" fmla="*/ 5557318 h 8499530"/>
              <a:gd name="connsiteX7" fmla="*/ 3967908 w 10175631"/>
              <a:gd name="connsiteY7" fmla="*/ 5372680 h 8499530"/>
              <a:gd name="connsiteX8" fmla="*/ 3724128 w 10175631"/>
              <a:gd name="connsiteY8" fmla="*/ 4860723 h 8499530"/>
              <a:gd name="connsiteX9" fmla="*/ 3708692 w 10175631"/>
              <a:gd name="connsiteY9" fmla="*/ 4423354 h 8499530"/>
              <a:gd name="connsiteX10" fmla="*/ 3970642 w 10175631"/>
              <a:gd name="connsiteY10" fmla="*/ 3731828 h 8499530"/>
              <a:gd name="connsiteX11" fmla="*/ 4069690 w 10175631"/>
              <a:gd name="connsiteY11" fmla="*/ 3569195 h 8499530"/>
              <a:gd name="connsiteX12" fmla="*/ 5207732 w 10175631"/>
              <a:gd name="connsiteY12" fmla="*/ 2918906 h 8499530"/>
              <a:gd name="connsiteX13" fmla="*/ 6411326 w 10175631"/>
              <a:gd name="connsiteY13" fmla="*/ 3572149 h 8499530"/>
              <a:gd name="connsiteX14" fmla="*/ 6470552 w 10175631"/>
              <a:gd name="connsiteY14" fmla="*/ 3644295 h 8499530"/>
              <a:gd name="connsiteX15" fmla="*/ 6696074 w 10175631"/>
              <a:gd name="connsiteY15" fmla="*/ 4242783 h 8499530"/>
              <a:gd name="connsiteX16" fmla="*/ 6695416 w 10175631"/>
              <a:gd name="connsiteY16" fmla="*/ 4931807 h 8499530"/>
              <a:gd name="connsiteX17" fmla="*/ 6472578 w 10175631"/>
              <a:gd name="connsiteY17" fmla="*/ 5367612 h 8499530"/>
              <a:gd name="connsiteX18" fmla="*/ 6468037 w 10175631"/>
              <a:gd name="connsiteY18" fmla="*/ 5435215 h 8499530"/>
              <a:gd name="connsiteX19" fmla="*/ 6739596 w 10175631"/>
              <a:gd name="connsiteY19" fmla="*/ 7485972 h 8499530"/>
              <a:gd name="connsiteX20" fmla="*/ 8126827 w 10175631"/>
              <a:gd name="connsiteY20" fmla="*/ 8353285 h 8499530"/>
              <a:gd name="connsiteX21" fmla="*/ 9974189 w 10175631"/>
              <a:gd name="connsiteY21" fmla="*/ 8093814 h 8499530"/>
              <a:gd name="connsiteX22" fmla="*/ 10159218 w 10175631"/>
              <a:gd name="connsiteY22" fmla="*/ 619180 h 8499530"/>
              <a:gd name="connsiteX23" fmla="*/ 5395746 w 10175631"/>
              <a:gd name="connsiteY23" fmla="*/ 527741 h 8499530"/>
              <a:gd name="connsiteX24" fmla="*/ 864772 w 10175631"/>
              <a:gd name="connsiteY24" fmla="*/ 624065 h 8499530"/>
              <a:gd name="connsiteX0" fmla="*/ 906975 w 10175631"/>
              <a:gd name="connsiteY0" fmla="*/ 82256 h 7971789"/>
              <a:gd name="connsiteX1" fmla="*/ 20710 w 10175631"/>
              <a:gd name="connsiteY1" fmla="*/ 1531228 h 7971789"/>
              <a:gd name="connsiteX2" fmla="*/ 400538 w 10175631"/>
              <a:gd name="connsiteY2" fmla="*/ 7045764 h 7971789"/>
              <a:gd name="connsiteX3" fmla="*/ 1708833 w 10175631"/>
              <a:gd name="connsiteY3" fmla="*/ 7960164 h 7971789"/>
              <a:gd name="connsiteX4" fmla="*/ 3411024 w 10175631"/>
              <a:gd name="connsiteY4" fmla="*/ 7411524 h 7971789"/>
              <a:gd name="connsiteX5" fmla="*/ 3678310 w 10175631"/>
              <a:gd name="connsiteY5" fmla="*/ 5371708 h 7971789"/>
              <a:gd name="connsiteX6" fmla="*/ 3971570 w 10175631"/>
              <a:gd name="connsiteY6" fmla="*/ 5029577 h 7971789"/>
              <a:gd name="connsiteX7" fmla="*/ 3967908 w 10175631"/>
              <a:gd name="connsiteY7" fmla="*/ 4844939 h 7971789"/>
              <a:gd name="connsiteX8" fmla="*/ 3724128 w 10175631"/>
              <a:gd name="connsiteY8" fmla="*/ 4332982 h 7971789"/>
              <a:gd name="connsiteX9" fmla="*/ 3708692 w 10175631"/>
              <a:gd name="connsiteY9" fmla="*/ 3895613 h 7971789"/>
              <a:gd name="connsiteX10" fmla="*/ 3970642 w 10175631"/>
              <a:gd name="connsiteY10" fmla="*/ 3204087 h 7971789"/>
              <a:gd name="connsiteX11" fmla="*/ 4069690 w 10175631"/>
              <a:gd name="connsiteY11" fmla="*/ 3041454 h 7971789"/>
              <a:gd name="connsiteX12" fmla="*/ 5207732 w 10175631"/>
              <a:gd name="connsiteY12" fmla="*/ 2391165 h 7971789"/>
              <a:gd name="connsiteX13" fmla="*/ 6411326 w 10175631"/>
              <a:gd name="connsiteY13" fmla="*/ 3044408 h 7971789"/>
              <a:gd name="connsiteX14" fmla="*/ 6470552 w 10175631"/>
              <a:gd name="connsiteY14" fmla="*/ 3116554 h 7971789"/>
              <a:gd name="connsiteX15" fmla="*/ 6696074 w 10175631"/>
              <a:gd name="connsiteY15" fmla="*/ 3715042 h 7971789"/>
              <a:gd name="connsiteX16" fmla="*/ 6695416 w 10175631"/>
              <a:gd name="connsiteY16" fmla="*/ 4404066 h 7971789"/>
              <a:gd name="connsiteX17" fmla="*/ 6472578 w 10175631"/>
              <a:gd name="connsiteY17" fmla="*/ 4839871 h 7971789"/>
              <a:gd name="connsiteX18" fmla="*/ 6468037 w 10175631"/>
              <a:gd name="connsiteY18" fmla="*/ 4907474 h 7971789"/>
              <a:gd name="connsiteX19" fmla="*/ 6739596 w 10175631"/>
              <a:gd name="connsiteY19" fmla="*/ 6958231 h 7971789"/>
              <a:gd name="connsiteX20" fmla="*/ 8126827 w 10175631"/>
              <a:gd name="connsiteY20" fmla="*/ 7825544 h 7971789"/>
              <a:gd name="connsiteX21" fmla="*/ 9974189 w 10175631"/>
              <a:gd name="connsiteY21" fmla="*/ 7566073 h 7971789"/>
              <a:gd name="connsiteX22" fmla="*/ 10159218 w 10175631"/>
              <a:gd name="connsiteY22" fmla="*/ 91439 h 7971789"/>
              <a:gd name="connsiteX23" fmla="*/ 5395746 w 10175631"/>
              <a:gd name="connsiteY23" fmla="*/ 0 h 7971789"/>
              <a:gd name="connsiteX24" fmla="*/ 864772 w 10175631"/>
              <a:gd name="connsiteY24" fmla="*/ 96324 h 7971789"/>
              <a:gd name="connsiteX0" fmla="*/ 906975 w 10160079"/>
              <a:gd name="connsiteY0" fmla="*/ 82256 h 7971789"/>
              <a:gd name="connsiteX1" fmla="*/ 20710 w 10160079"/>
              <a:gd name="connsiteY1" fmla="*/ 1531228 h 7971789"/>
              <a:gd name="connsiteX2" fmla="*/ 400538 w 10160079"/>
              <a:gd name="connsiteY2" fmla="*/ 7045764 h 7971789"/>
              <a:gd name="connsiteX3" fmla="*/ 1708833 w 10160079"/>
              <a:gd name="connsiteY3" fmla="*/ 7960164 h 7971789"/>
              <a:gd name="connsiteX4" fmla="*/ 3411024 w 10160079"/>
              <a:gd name="connsiteY4" fmla="*/ 7411524 h 7971789"/>
              <a:gd name="connsiteX5" fmla="*/ 3678310 w 10160079"/>
              <a:gd name="connsiteY5" fmla="*/ 5371708 h 7971789"/>
              <a:gd name="connsiteX6" fmla="*/ 3971570 w 10160079"/>
              <a:gd name="connsiteY6" fmla="*/ 5029577 h 7971789"/>
              <a:gd name="connsiteX7" fmla="*/ 3967908 w 10160079"/>
              <a:gd name="connsiteY7" fmla="*/ 4844939 h 7971789"/>
              <a:gd name="connsiteX8" fmla="*/ 3724128 w 10160079"/>
              <a:gd name="connsiteY8" fmla="*/ 4332982 h 7971789"/>
              <a:gd name="connsiteX9" fmla="*/ 3708692 w 10160079"/>
              <a:gd name="connsiteY9" fmla="*/ 3895613 h 7971789"/>
              <a:gd name="connsiteX10" fmla="*/ 3970642 w 10160079"/>
              <a:gd name="connsiteY10" fmla="*/ 3204087 h 7971789"/>
              <a:gd name="connsiteX11" fmla="*/ 4069690 w 10160079"/>
              <a:gd name="connsiteY11" fmla="*/ 3041454 h 7971789"/>
              <a:gd name="connsiteX12" fmla="*/ 5207732 w 10160079"/>
              <a:gd name="connsiteY12" fmla="*/ 2391165 h 7971789"/>
              <a:gd name="connsiteX13" fmla="*/ 6411326 w 10160079"/>
              <a:gd name="connsiteY13" fmla="*/ 3044408 h 7971789"/>
              <a:gd name="connsiteX14" fmla="*/ 6470552 w 10160079"/>
              <a:gd name="connsiteY14" fmla="*/ 3116554 h 7971789"/>
              <a:gd name="connsiteX15" fmla="*/ 6696074 w 10160079"/>
              <a:gd name="connsiteY15" fmla="*/ 3715042 h 7971789"/>
              <a:gd name="connsiteX16" fmla="*/ 6695416 w 10160079"/>
              <a:gd name="connsiteY16" fmla="*/ 4404066 h 7971789"/>
              <a:gd name="connsiteX17" fmla="*/ 6472578 w 10160079"/>
              <a:gd name="connsiteY17" fmla="*/ 4839871 h 7971789"/>
              <a:gd name="connsiteX18" fmla="*/ 6468037 w 10160079"/>
              <a:gd name="connsiteY18" fmla="*/ 4907474 h 7971789"/>
              <a:gd name="connsiteX19" fmla="*/ 6739596 w 10160079"/>
              <a:gd name="connsiteY19" fmla="*/ 6958231 h 7971789"/>
              <a:gd name="connsiteX20" fmla="*/ 8126827 w 10160079"/>
              <a:gd name="connsiteY20" fmla="*/ 7825544 h 7971789"/>
              <a:gd name="connsiteX21" fmla="*/ 9974189 w 10160079"/>
              <a:gd name="connsiteY21" fmla="*/ 7566073 h 7971789"/>
              <a:gd name="connsiteX22" fmla="*/ 10159218 w 10160079"/>
              <a:gd name="connsiteY22" fmla="*/ 91439 h 7971789"/>
              <a:gd name="connsiteX23" fmla="*/ 5395746 w 10160079"/>
              <a:gd name="connsiteY23" fmla="*/ 0 h 7971789"/>
              <a:gd name="connsiteX24" fmla="*/ 864772 w 10160079"/>
              <a:gd name="connsiteY24" fmla="*/ 96324 h 7971789"/>
              <a:gd name="connsiteX0" fmla="*/ 906975 w 10160079"/>
              <a:gd name="connsiteY0" fmla="*/ 82256 h 7971789"/>
              <a:gd name="connsiteX1" fmla="*/ 20710 w 10160079"/>
              <a:gd name="connsiteY1" fmla="*/ 1531228 h 7971789"/>
              <a:gd name="connsiteX2" fmla="*/ 400538 w 10160079"/>
              <a:gd name="connsiteY2" fmla="*/ 7045764 h 7971789"/>
              <a:gd name="connsiteX3" fmla="*/ 1708833 w 10160079"/>
              <a:gd name="connsiteY3" fmla="*/ 7960164 h 7971789"/>
              <a:gd name="connsiteX4" fmla="*/ 3411024 w 10160079"/>
              <a:gd name="connsiteY4" fmla="*/ 7411524 h 7971789"/>
              <a:gd name="connsiteX5" fmla="*/ 3678310 w 10160079"/>
              <a:gd name="connsiteY5" fmla="*/ 5371708 h 7971789"/>
              <a:gd name="connsiteX6" fmla="*/ 3971570 w 10160079"/>
              <a:gd name="connsiteY6" fmla="*/ 5029577 h 7971789"/>
              <a:gd name="connsiteX7" fmla="*/ 3967908 w 10160079"/>
              <a:gd name="connsiteY7" fmla="*/ 4844939 h 7971789"/>
              <a:gd name="connsiteX8" fmla="*/ 3724128 w 10160079"/>
              <a:gd name="connsiteY8" fmla="*/ 4332982 h 7971789"/>
              <a:gd name="connsiteX9" fmla="*/ 3708692 w 10160079"/>
              <a:gd name="connsiteY9" fmla="*/ 3895613 h 7971789"/>
              <a:gd name="connsiteX10" fmla="*/ 3970642 w 10160079"/>
              <a:gd name="connsiteY10" fmla="*/ 3204087 h 7971789"/>
              <a:gd name="connsiteX11" fmla="*/ 4069690 w 10160079"/>
              <a:gd name="connsiteY11" fmla="*/ 3041454 h 7971789"/>
              <a:gd name="connsiteX12" fmla="*/ 5207732 w 10160079"/>
              <a:gd name="connsiteY12" fmla="*/ 2391165 h 7971789"/>
              <a:gd name="connsiteX13" fmla="*/ 6411326 w 10160079"/>
              <a:gd name="connsiteY13" fmla="*/ 3044408 h 7971789"/>
              <a:gd name="connsiteX14" fmla="*/ 6470552 w 10160079"/>
              <a:gd name="connsiteY14" fmla="*/ 3116554 h 7971789"/>
              <a:gd name="connsiteX15" fmla="*/ 6696074 w 10160079"/>
              <a:gd name="connsiteY15" fmla="*/ 3715042 h 7971789"/>
              <a:gd name="connsiteX16" fmla="*/ 6695416 w 10160079"/>
              <a:gd name="connsiteY16" fmla="*/ 4404066 h 7971789"/>
              <a:gd name="connsiteX17" fmla="*/ 6472578 w 10160079"/>
              <a:gd name="connsiteY17" fmla="*/ 4839871 h 7971789"/>
              <a:gd name="connsiteX18" fmla="*/ 6468037 w 10160079"/>
              <a:gd name="connsiteY18" fmla="*/ 4907474 h 7971789"/>
              <a:gd name="connsiteX19" fmla="*/ 6739596 w 10160079"/>
              <a:gd name="connsiteY19" fmla="*/ 6958231 h 7971789"/>
              <a:gd name="connsiteX20" fmla="*/ 8126827 w 10160079"/>
              <a:gd name="connsiteY20" fmla="*/ 7825544 h 7971789"/>
              <a:gd name="connsiteX21" fmla="*/ 9974189 w 10160079"/>
              <a:gd name="connsiteY21" fmla="*/ 7566073 h 7971789"/>
              <a:gd name="connsiteX22" fmla="*/ 10159218 w 10160079"/>
              <a:gd name="connsiteY22" fmla="*/ 91439 h 7971789"/>
              <a:gd name="connsiteX23" fmla="*/ 5395746 w 10160079"/>
              <a:gd name="connsiteY23" fmla="*/ 0 h 7971789"/>
              <a:gd name="connsiteX24" fmla="*/ 864772 w 10160079"/>
              <a:gd name="connsiteY24" fmla="*/ 96324 h 7971789"/>
              <a:gd name="connsiteX0" fmla="*/ 906975 w 10176754"/>
              <a:gd name="connsiteY0" fmla="*/ 82256 h 7971789"/>
              <a:gd name="connsiteX1" fmla="*/ 20710 w 10176754"/>
              <a:gd name="connsiteY1" fmla="*/ 1531228 h 7971789"/>
              <a:gd name="connsiteX2" fmla="*/ 400538 w 10176754"/>
              <a:gd name="connsiteY2" fmla="*/ 7045764 h 7971789"/>
              <a:gd name="connsiteX3" fmla="*/ 1708833 w 10176754"/>
              <a:gd name="connsiteY3" fmla="*/ 7960164 h 7971789"/>
              <a:gd name="connsiteX4" fmla="*/ 3411024 w 10176754"/>
              <a:gd name="connsiteY4" fmla="*/ 7411524 h 7971789"/>
              <a:gd name="connsiteX5" fmla="*/ 3678310 w 10176754"/>
              <a:gd name="connsiteY5" fmla="*/ 5371708 h 7971789"/>
              <a:gd name="connsiteX6" fmla="*/ 3971570 w 10176754"/>
              <a:gd name="connsiteY6" fmla="*/ 5029577 h 7971789"/>
              <a:gd name="connsiteX7" fmla="*/ 3967908 w 10176754"/>
              <a:gd name="connsiteY7" fmla="*/ 4844939 h 7971789"/>
              <a:gd name="connsiteX8" fmla="*/ 3724128 w 10176754"/>
              <a:gd name="connsiteY8" fmla="*/ 4332982 h 7971789"/>
              <a:gd name="connsiteX9" fmla="*/ 3708692 w 10176754"/>
              <a:gd name="connsiteY9" fmla="*/ 3895613 h 7971789"/>
              <a:gd name="connsiteX10" fmla="*/ 3970642 w 10176754"/>
              <a:gd name="connsiteY10" fmla="*/ 3204087 h 7971789"/>
              <a:gd name="connsiteX11" fmla="*/ 4069690 w 10176754"/>
              <a:gd name="connsiteY11" fmla="*/ 3041454 h 7971789"/>
              <a:gd name="connsiteX12" fmla="*/ 5207732 w 10176754"/>
              <a:gd name="connsiteY12" fmla="*/ 2391165 h 7971789"/>
              <a:gd name="connsiteX13" fmla="*/ 6411326 w 10176754"/>
              <a:gd name="connsiteY13" fmla="*/ 3044408 h 7971789"/>
              <a:gd name="connsiteX14" fmla="*/ 6470552 w 10176754"/>
              <a:gd name="connsiteY14" fmla="*/ 3116554 h 7971789"/>
              <a:gd name="connsiteX15" fmla="*/ 6696074 w 10176754"/>
              <a:gd name="connsiteY15" fmla="*/ 3715042 h 7971789"/>
              <a:gd name="connsiteX16" fmla="*/ 6695416 w 10176754"/>
              <a:gd name="connsiteY16" fmla="*/ 4404066 h 7971789"/>
              <a:gd name="connsiteX17" fmla="*/ 6472578 w 10176754"/>
              <a:gd name="connsiteY17" fmla="*/ 4839871 h 7971789"/>
              <a:gd name="connsiteX18" fmla="*/ 6468037 w 10176754"/>
              <a:gd name="connsiteY18" fmla="*/ 4907474 h 7971789"/>
              <a:gd name="connsiteX19" fmla="*/ 6739596 w 10176754"/>
              <a:gd name="connsiteY19" fmla="*/ 6958231 h 7971789"/>
              <a:gd name="connsiteX20" fmla="*/ 8126827 w 10176754"/>
              <a:gd name="connsiteY20" fmla="*/ 7825544 h 7971789"/>
              <a:gd name="connsiteX21" fmla="*/ 10088489 w 10176754"/>
              <a:gd name="connsiteY21" fmla="*/ 7807373 h 7971789"/>
              <a:gd name="connsiteX22" fmla="*/ 10159218 w 10176754"/>
              <a:gd name="connsiteY22" fmla="*/ 91439 h 7971789"/>
              <a:gd name="connsiteX23" fmla="*/ 5395746 w 10176754"/>
              <a:gd name="connsiteY23" fmla="*/ 0 h 7971789"/>
              <a:gd name="connsiteX24" fmla="*/ 864772 w 10176754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126827 w 10160302"/>
              <a:gd name="connsiteY20" fmla="*/ 78255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787227 w 10160302"/>
              <a:gd name="connsiteY20" fmla="*/ 78382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787227 w 10160302"/>
              <a:gd name="connsiteY20" fmla="*/ 78382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160302" h="7971789">
                <a:moveTo>
                  <a:pt x="906975" y="82256"/>
                </a:moveTo>
                <a:cubicBezTo>
                  <a:pt x="722336" y="384125"/>
                  <a:pt x="170765" y="1188914"/>
                  <a:pt x="20710" y="1531228"/>
                </a:cubicBezTo>
                <a:cubicBezTo>
                  <a:pt x="-63696" y="2691813"/>
                  <a:pt x="119184" y="5974275"/>
                  <a:pt x="400538" y="7045764"/>
                </a:cubicBezTo>
                <a:cubicBezTo>
                  <a:pt x="681892" y="8117253"/>
                  <a:pt x="1481405" y="7803075"/>
                  <a:pt x="1708833" y="7960164"/>
                </a:cubicBezTo>
                <a:cubicBezTo>
                  <a:pt x="2210581" y="8021124"/>
                  <a:pt x="3082778" y="7842933"/>
                  <a:pt x="3411024" y="7411524"/>
                </a:cubicBezTo>
                <a:cubicBezTo>
                  <a:pt x="3739270" y="6980115"/>
                  <a:pt x="3584886" y="5768699"/>
                  <a:pt x="3678310" y="5371708"/>
                </a:cubicBezTo>
                <a:cubicBezTo>
                  <a:pt x="3771734" y="4974717"/>
                  <a:pt x="3924494" y="5120944"/>
                  <a:pt x="3971570" y="5029577"/>
                </a:cubicBezTo>
                <a:cubicBezTo>
                  <a:pt x="3971021" y="4892966"/>
                  <a:pt x="3967079" y="4991995"/>
                  <a:pt x="3967908" y="4844939"/>
                </a:cubicBezTo>
                <a:cubicBezTo>
                  <a:pt x="3885392" y="4747890"/>
                  <a:pt x="3767331" y="4491203"/>
                  <a:pt x="3724128" y="4332982"/>
                </a:cubicBezTo>
                <a:cubicBezTo>
                  <a:pt x="3680925" y="4174761"/>
                  <a:pt x="3741822" y="4114718"/>
                  <a:pt x="3708692" y="3895613"/>
                </a:cubicBezTo>
                <a:cubicBezTo>
                  <a:pt x="3716043" y="3666982"/>
                  <a:pt x="3873169" y="3277390"/>
                  <a:pt x="3970642" y="3204087"/>
                </a:cubicBezTo>
                <a:cubicBezTo>
                  <a:pt x="3970483" y="3097446"/>
                  <a:pt x="3929787" y="3038829"/>
                  <a:pt x="4069690" y="3041454"/>
                </a:cubicBezTo>
                <a:cubicBezTo>
                  <a:pt x="4078624" y="2884536"/>
                  <a:pt x="4817459" y="2390673"/>
                  <a:pt x="5207732" y="2391165"/>
                </a:cubicBezTo>
                <a:cubicBezTo>
                  <a:pt x="5598005" y="2391657"/>
                  <a:pt x="6381831" y="2869535"/>
                  <a:pt x="6411326" y="3044408"/>
                </a:cubicBezTo>
                <a:cubicBezTo>
                  <a:pt x="6459871" y="3038306"/>
                  <a:pt x="6475644" y="3060947"/>
                  <a:pt x="6470552" y="3116554"/>
                </a:cubicBezTo>
                <a:cubicBezTo>
                  <a:pt x="6523302" y="3261664"/>
                  <a:pt x="6658597" y="3500457"/>
                  <a:pt x="6696074" y="3715042"/>
                </a:cubicBezTo>
                <a:cubicBezTo>
                  <a:pt x="6733551" y="3929627"/>
                  <a:pt x="6732665" y="4216595"/>
                  <a:pt x="6695416" y="4404066"/>
                </a:cubicBezTo>
                <a:cubicBezTo>
                  <a:pt x="6658167" y="4591538"/>
                  <a:pt x="6516825" y="4715224"/>
                  <a:pt x="6472578" y="4839871"/>
                </a:cubicBezTo>
                <a:cubicBezTo>
                  <a:pt x="6466432" y="4983568"/>
                  <a:pt x="6423534" y="4554414"/>
                  <a:pt x="6468037" y="4907474"/>
                </a:cubicBezTo>
                <a:cubicBezTo>
                  <a:pt x="6512540" y="5260534"/>
                  <a:pt x="6353064" y="6469769"/>
                  <a:pt x="6739596" y="6958231"/>
                </a:cubicBezTo>
                <a:cubicBezTo>
                  <a:pt x="7126128" y="7446693"/>
                  <a:pt x="8211416" y="7837345"/>
                  <a:pt x="8787227" y="7838244"/>
                </a:cubicBezTo>
                <a:cubicBezTo>
                  <a:pt x="9954976" y="7840068"/>
                  <a:pt x="8841935" y="7821897"/>
                  <a:pt x="10088489" y="7807373"/>
                </a:cubicBezTo>
                <a:cubicBezTo>
                  <a:pt x="10118187" y="6463322"/>
                  <a:pt x="10168303" y="3098506"/>
                  <a:pt x="10159218" y="91439"/>
                </a:cubicBezTo>
                <a:lnTo>
                  <a:pt x="5395746" y="0"/>
                </a:lnTo>
                <a:cubicBezTo>
                  <a:pt x="3846672" y="814"/>
                  <a:pt x="1884518" y="4070"/>
                  <a:pt x="864772" y="96324"/>
                </a:cubicBezTo>
              </a:path>
            </a:pathLst>
          </a:cu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defTabSz="914400" latinLnBrk="1"/>
            <a:endParaRPr lang="en-US" sz="1800" b="0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32936" y="6509114"/>
            <a:ext cx="2428543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800" smtClean="0">
                <a:solidFill>
                  <a:srgbClr val="FFFFFF"/>
                </a:solidFill>
                <a:latin typeface="+mn-lt"/>
              </a:rPr>
              <a:t>pose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913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Pose priors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858" y="832328"/>
            <a:ext cx="10187124" cy="764034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88557" y="2469336"/>
            <a:ext cx="2198136" cy="962947"/>
            <a:chOff x="7212888" y="2870508"/>
            <a:chExt cx="2198136" cy="962947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7212888" y="2893360"/>
              <a:ext cx="2198136" cy="9400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" name="Curved Up Arrow 4"/>
            <p:cNvSpPr/>
            <p:nvPr/>
          </p:nvSpPr>
          <p:spPr bwMode="auto">
            <a:xfrm rot="20002183">
              <a:off x="8542798" y="2870508"/>
              <a:ext cx="714051" cy="451617"/>
            </a:xfrm>
            <a:prstGeom prst="curvedUpArrow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chemeClr val="tx1"/>
                </a:solidFill>
                <a:latin typeface="Neutra Text" pitchFamily="50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 flipV="1">
              <a:off x="8378382" y="3096317"/>
              <a:ext cx="565892" cy="2420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787768" y="1858483"/>
                <a:ext cx="4954279" cy="1120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Joint</a:t>
                </a:r>
                <a:r>
                  <a:rPr lang="en-US" sz="36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sz="36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36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36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sz="36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𝟑</m:t>
                        </m:r>
                      </m:sup>
                    </m:sSup>
                  </m:oMath>
                </a14:m>
                <a:endParaRPr lang="en-US" sz="320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0" kern="1200" dirty="0">
                    <a:solidFill>
                      <a:srgbClr val="FFFFFF"/>
                    </a:solidFill>
                    <a:latin typeface="Helvetica" panose="020B0604020202020204" pitchFamily="34" charset="0"/>
                    <a:ea typeface="ＭＳ Ｐゴシック" pitchFamily="-65" charset="-128"/>
                    <a:cs typeface="Helvetica" panose="020B0604020202020204" pitchFamily="34" charset="0"/>
                  </a:rPr>
                  <a:t>latitude-longitude-roll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768" y="1858483"/>
                <a:ext cx="4954279" cy="1120563"/>
              </a:xfrm>
              <a:prstGeom prst="rect">
                <a:avLst/>
              </a:prstGeom>
              <a:blipFill rotWithShape="0">
                <a:blip r:embed="rId4"/>
                <a:stretch>
                  <a:fillRect l="-5665" t="-12500" b="-23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344616" y="8344181"/>
                <a:ext cx="534207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0" dirty="0" smtClean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Pose</a:t>
                </a:r>
                <a:r>
                  <a:rPr lang="en-US" sz="36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32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sz="3200" b="1" i="1" kern="1200" smtClean="0">
                            <a:solidFill>
                              <a:srgbClr val="FFFFFF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𝟑</m:t>
                        </m:r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⋅</m:t>
                        </m:r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𝟐𝟓</m:t>
                        </m:r>
                      </m:sup>
                    </m:sSup>
                    <m:r>
                      <a:rPr lang="en-US" sz="3200" b="1" i="1" kern="1200" smtClean="0">
                        <a:solidFill>
                          <a:srgbClr val="FFFFFF"/>
                        </a:solidFill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1" i="1" kern="1200" smtClean="0">
                            <a:solidFill>
                              <a:srgbClr val="FFFFFF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𝟏𝟓𝟎</m:t>
                        </m:r>
                      </m:sup>
                    </m:sSup>
                  </m:oMath>
                </a14:m>
                <a:endParaRPr lang="en-US" sz="320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16" y="8344181"/>
                <a:ext cx="5342078" cy="553998"/>
              </a:xfrm>
              <a:prstGeom prst="rect">
                <a:avLst/>
              </a:prstGeom>
              <a:blipFill rotWithShape="0">
                <a:blip r:embed="rId5"/>
                <a:stretch>
                  <a:fillRect t="-27473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445939" y="3862169"/>
            <a:ext cx="49542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panose="020B0604020202020204" pitchFamily="34" charset="0"/>
                <a:ea typeface="Cambria Math" panose="02040503050406030204" pitchFamily="18" charset="0"/>
                <a:cs typeface="Helvetica" panose="020B0604020202020204" pitchFamily="34" charset="0"/>
              </a:rPr>
              <a:t>von Mises distributions</a:t>
            </a:r>
            <a:endParaRPr lang="en-US" sz="3600" b="0" kern="1200" dirty="0">
              <a:solidFill>
                <a:srgbClr val="FFFFFF"/>
              </a:solidFill>
              <a:latin typeface="Helvetica" panose="020B0604020202020204" pitchFamily="34" charset="0"/>
              <a:ea typeface="ＭＳ Ｐゴシック" pitchFamily="-65" charset="-128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157" y="4528326"/>
            <a:ext cx="4127500" cy="309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016" y="9263666"/>
            <a:ext cx="155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copyright 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user PAR,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en.wikipedia.org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/wiki/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Von_Mises_distribution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#/media/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File:VonMises_distribution_PDF.png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3976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/>
      <p:bldP spid="10" grpId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Average poses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95381" y="2987561"/>
            <a:ext cx="4855335" cy="4099263"/>
            <a:chOff x="426621" y="1275827"/>
            <a:chExt cx="3657600" cy="3088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621" y="1620666"/>
              <a:ext cx="3657600" cy="27432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343399" y="1275827"/>
              <a:ext cx="1578919" cy="48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sit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65264" y="2834528"/>
            <a:ext cx="4855335" cy="4099263"/>
            <a:chOff x="3439889" y="1275827"/>
            <a:chExt cx="3657600" cy="30880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9" y="1620666"/>
              <a:ext cx="3657600" cy="2743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565018" y="1275827"/>
              <a:ext cx="1578919" cy="48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type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657175" y="2998650"/>
            <a:ext cx="4855335" cy="4099263"/>
            <a:chOff x="6711887" y="1275827"/>
            <a:chExt cx="3657600" cy="30880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887" y="1620666"/>
              <a:ext cx="3657600" cy="2743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673482" y="1275827"/>
              <a:ext cx="1578919" cy="48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read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738071" y="2886980"/>
            <a:ext cx="4855335" cy="4029635"/>
            <a:chOff x="9620186" y="1275827"/>
            <a:chExt cx="3657600" cy="30355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186" y="1568214"/>
              <a:ext cx="3657600" cy="274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659527" y="1275827"/>
              <a:ext cx="1578919" cy="48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1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7016" y="9263666"/>
            <a:ext cx="155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copyright Alan Light, https://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commons.wikimedia.org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/wiki/</a:t>
            </a:r>
            <a:r>
              <a:rPr lang="en-US" sz="2000" dirty="0" err="1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File:Waitress_taking_an_order.jpg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]</a:t>
            </a:r>
            <a:endParaRPr lang="en-US" sz="2000" dirty="0">
              <a:solidFill>
                <a:srgbClr val="FFFFFF">
                  <a:lumMod val="5000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58" y="887263"/>
            <a:ext cx="12024946" cy="79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Representing interactions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6469037" y="9263666"/>
            <a:ext cx="293219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217655" y="1467210"/>
            <a:ext cx="9144000" cy="7305859"/>
            <a:chOff x="4245648" y="1327246"/>
            <a:chExt cx="9144000" cy="7305859"/>
          </a:xfrm>
        </p:grpSpPr>
        <p:grpSp>
          <p:nvGrpSpPr>
            <p:cNvPr id="64" name="Group 63"/>
            <p:cNvGrpSpPr/>
            <p:nvPr/>
          </p:nvGrpSpPr>
          <p:grpSpPr>
            <a:xfrm>
              <a:off x="4245648" y="1327246"/>
              <a:ext cx="1909300" cy="1909300"/>
              <a:chOff x="4245648" y="1327246"/>
              <a:chExt cx="1909300" cy="1909300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144" y="1498350"/>
                <a:ext cx="1577025" cy="15770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8" name="Oval 87"/>
              <p:cNvSpPr/>
              <p:nvPr/>
            </p:nvSpPr>
            <p:spPr>
              <a:xfrm>
                <a:off x="4245648" y="1327246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4245648" y="4085100"/>
              <a:ext cx="1909300" cy="1909300"/>
              <a:chOff x="3502603" y="3893558"/>
              <a:chExt cx="1143000" cy="1143000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 rotWithShape="1"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50"/>
              <a:stretch/>
            </p:blipFill>
            <p:spPr>
              <a:xfrm>
                <a:off x="3624045" y="4141628"/>
                <a:ext cx="847167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6" name="Oval 85"/>
              <p:cNvSpPr/>
              <p:nvPr/>
            </p:nvSpPr>
            <p:spPr>
              <a:xfrm>
                <a:off x="3502603" y="3893558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66" name="Straight Connector 65"/>
            <p:cNvCxnSpPr>
              <a:stCxn id="86" idx="6"/>
              <a:endCxn id="73" idx="1"/>
            </p:cNvCxnSpPr>
            <p:nvPr/>
          </p:nvCxnSpPr>
          <p:spPr>
            <a:xfrm flipV="1">
              <a:off x="6154948" y="5039395"/>
              <a:ext cx="1149918" cy="35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/>
            <p:cNvCxnSpPr>
              <a:stCxn id="73" idx="3"/>
              <a:endCxn id="77" idx="2"/>
            </p:cNvCxnSpPr>
            <p:nvPr/>
          </p:nvCxnSpPr>
          <p:spPr>
            <a:xfrm>
              <a:off x="10312013" y="5039395"/>
              <a:ext cx="1168335" cy="35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/>
            <p:cNvCxnSpPr>
              <a:endCxn id="84" idx="3"/>
            </p:cNvCxnSpPr>
            <p:nvPr/>
          </p:nvCxnSpPr>
          <p:spPr>
            <a:xfrm flipV="1">
              <a:off x="10009708" y="2956936"/>
              <a:ext cx="1750250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/>
            <p:cNvGrpSpPr/>
            <p:nvPr/>
          </p:nvGrpSpPr>
          <p:grpSpPr>
            <a:xfrm>
              <a:off x="11480348" y="1327246"/>
              <a:ext cx="1909300" cy="1909300"/>
              <a:chOff x="5205832" y="5498336"/>
              <a:chExt cx="1143000" cy="1143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5408680" y="5752897"/>
                <a:ext cx="737305" cy="5833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4" name="Oval 83"/>
              <p:cNvSpPr/>
              <p:nvPr/>
            </p:nvSpPr>
            <p:spPr>
              <a:xfrm>
                <a:off x="5205832" y="549833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cxnSp>
          <p:nvCxnSpPr>
            <p:cNvPr id="70" name="Straight Connector 69"/>
            <p:cNvCxnSpPr>
              <a:stCxn id="88" idx="5"/>
            </p:cNvCxnSpPr>
            <p:nvPr/>
          </p:nvCxnSpPr>
          <p:spPr>
            <a:xfrm>
              <a:off x="5875338" y="2956936"/>
              <a:ext cx="1705827" cy="112780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/>
            <p:cNvCxnSpPr>
              <a:endCxn id="82" idx="7"/>
            </p:cNvCxnSpPr>
            <p:nvPr/>
          </p:nvCxnSpPr>
          <p:spPr>
            <a:xfrm flipH="1">
              <a:off x="5875338" y="5875867"/>
              <a:ext cx="1705827" cy="112754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/>
            <p:cNvCxnSpPr>
              <a:stCxn id="80" idx="1"/>
            </p:cNvCxnSpPr>
            <p:nvPr/>
          </p:nvCxnSpPr>
          <p:spPr>
            <a:xfrm flipH="1" flipV="1">
              <a:off x="10009708" y="5861241"/>
              <a:ext cx="1750250" cy="1142174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" t="5524" r="6615" b="8762"/>
            <a:stretch/>
          </p:blipFill>
          <p:spPr>
            <a:xfrm>
              <a:off x="7304866" y="3555710"/>
              <a:ext cx="3007147" cy="29673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4" name="Group 73"/>
            <p:cNvGrpSpPr/>
            <p:nvPr/>
          </p:nvGrpSpPr>
          <p:grpSpPr>
            <a:xfrm>
              <a:off x="4245648" y="6723805"/>
              <a:ext cx="1909300" cy="1909300"/>
              <a:chOff x="3502603" y="5406896"/>
              <a:chExt cx="1143000" cy="1143000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3539590" y="5521196"/>
                <a:ext cx="1067062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2" name="Oval 81"/>
              <p:cNvSpPr/>
              <p:nvPr/>
            </p:nvSpPr>
            <p:spPr>
              <a:xfrm>
                <a:off x="3502603" y="540689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1480348" y="6723805"/>
              <a:ext cx="1909300" cy="1909300"/>
              <a:chOff x="9275733" y="6863142"/>
              <a:chExt cx="1909300" cy="1909300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4" t="22101" r="18528" b="36246"/>
              <a:stretch/>
            </p:blipFill>
            <p:spPr>
              <a:xfrm>
                <a:off x="9481346" y="7333682"/>
                <a:ext cx="1500623" cy="9928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0" name="Oval 79"/>
              <p:cNvSpPr/>
              <p:nvPr/>
            </p:nvSpPr>
            <p:spPr>
              <a:xfrm>
                <a:off x="9275733" y="6863142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1480348" y="4085100"/>
              <a:ext cx="1909300" cy="1909300"/>
              <a:chOff x="9275733" y="4224437"/>
              <a:chExt cx="1909300" cy="19093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9275733" y="4224437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9505313" y="4803344"/>
                <a:ext cx="1462588" cy="9097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89" name="TextBox 88"/>
          <p:cNvSpPr txBox="1"/>
          <p:nvPr/>
        </p:nvSpPr>
        <p:spPr>
          <a:xfrm>
            <a:off x="7544282" y="7054073"/>
            <a:ext cx="2428543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pose-object</a:t>
            </a:r>
          </a:p>
        </p:txBody>
      </p:sp>
      <p:sp>
        <p:nvSpPr>
          <p:cNvPr id="90" name="Freeform 89"/>
          <p:cNvSpPr/>
          <p:nvPr/>
        </p:nvSpPr>
        <p:spPr>
          <a:xfrm>
            <a:off x="3562938" y="1155701"/>
            <a:ext cx="10151150" cy="7838371"/>
          </a:xfrm>
          <a:custGeom>
            <a:avLst/>
            <a:gdLst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581292 w 10691446"/>
              <a:gd name="connsiteY187" fmla="*/ 534695 h 8315209"/>
              <a:gd name="connsiteX188" fmla="*/ 8314006 w 10691446"/>
              <a:gd name="connsiteY188" fmla="*/ 506559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314006 w 10691446"/>
              <a:gd name="connsiteY188" fmla="*/ 506559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85206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99273 w 10691446"/>
              <a:gd name="connsiteY138" fmla="*/ 5036356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66560 w 10691446"/>
              <a:gd name="connsiteY127" fmla="*/ 4276701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27409 w 10691446"/>
              <a:gd name="connsiteY118" fmla="*/ 3263827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57070 w 10691446"/>
              <a:gd name="connsiteY117" fmla="*/ 3207556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35692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671667 w 10691446"/>
              <a:gd name="connsiteY81" fmla="*/ 410788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685735 w 10691446"/>
              <a:gd name="connsiteY80" fmla="*/ 430483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53021 w 10691446"/>
              <a:gd name="connsiteY92" fmla="*/ 32499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49846 w 10691446"/>
              <a:gd name="connsiteY92" fmla="*/ 323727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10818 w 10691446"/>
              <a:gd name="connsiteY91" fmla="*/ 3249759 h 8315209"/>
              <a:gd name="connsiteX92" fmla="*/ 3991121 w 10691446"/>
              <a:gd name="connsiteY92" fmla="*/ 3202354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91121 w 10691446"/>
              <a:gd name="connsiteY92" fmla="*/ 3202354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72071 w 10691446"/>
              <a:gd name="connsiteY92" fmla="*/ 320552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3360 w 10691446"/>
              <a:gd name="connsiteY93" fmla="*/ 319348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52093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14208 w 10691446"/>
              <a:gd name="connsiteY117" fmla="*/ 31932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517884 w 10691446"/>
              <a:gd name="connsiteY118" fmla="*/ 3297164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4356 w 10691446"/>
              <a:gd name="connsiteY126" fmla="*/ 4178227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33223 w 10691446"/>
              <a:gd name="connsiteY127" fmla="*/ 428622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5004 w 10691446"/>
              <a:gd name="connsiteY81" fmla="*/ 4079314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53021 w 10691446"/>
              <a:gd name="connsiteY69" fmla="*/ 5036356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9551963 w 10691446"/>
              <a:gd name="connsiteY186" fmla="*/ 464356 h 8315209"/>
              <a:gd name="connsiteX187" fmla="*/ 8764172 w 10691446"/>
              <a:gd name="connsiteY187" fmla="*/ 239274 h 8315209"/>
              <a:gd name="connsiteX188" fmla="*/ 8285871 w 10691446"/>
              <a:gd name="connsiteY188" fmla="*/ 225205 h 8315209"/>
              <a:gd name="connsiteX189" fmla="*/ 7666892 w 10691446"/>
              <a:gd name="connsiteY189" fmla="*/ 520627 h 8315209"/>
              <a:gd name="connsiteX190" fmla="*/ 7160455 w 10691446"/>
              <a:gd name="connsiteY190" fmla="*/ 492492 h 8315209"/>
              <a:gd name="connsiteX191" fmla="*/ 6907236 w 10691446"/>
              <a:gd name="connsiteY191" fmla="*/ 464356 h 8315209"/>
              <a:gd name="connsiteX192" fmla="*/ 6386732 w 10691446"/>
              <a:gd name="connsiteY192" fmla="*/ 436221 h 8315209"/>
              <a:gd name="connsiteX193" fmla="*/ 5725550 w 10691446"/>
              <a:gd name="connsiteY193" fmla="*/ 337747 h 8315209"/>
              <a:gd name="connsiteX194" fmla="*/ 5514535 w 10691446"/>
              <a:gd name="connsiteY194" fmla="*/ 295544 h 8315209"/>
              <a:gd name="connsiteX195" fmla="*/ 4895556 w 10691446"/>
              <a:gd name="connsiteY195" fmla="*/ 225206 h 8315209"/>
              <a:gd name="connsiteX196" fmla="*/ 4501661 w 10691446"/>
              <a:gd name="connsiteY196" fmla="*/ 140799 h 8315209"/>
              <a:gd name="connsiteX197" fmla="*/ 4304713 w 10691446"/>
              <a:gd name="connsiteY197" fmla="*/ 84529 h 8315209"/>
              <a:gd name="connsiteX198" fmla="*/ 4079630 w 10691446"/>
              <a:gd name="connsiteY198" fmla="*/ 42326 h 8315209"/>
              <a:gd name="connsiteX199" fmla="*/ 3896750 w 10691446"/>
              <a:gd name="connsiteY199" fmla="*/ 28258 h 8315209"/>
              <a:gd name="connsiteX200" fmla="*/ 3854547 w 10691446"/>
              <a:gd name="connsiteY200" fmla="*/ 14190 h 8315209"/>
              <a:gd name="connsiteX201" fmla="*/ 3432516 w 10691446"/>
              <a:gd name="connsiteY201" fmla="*/ 14190 h 8315209"/>
              <a:gd name="connsiteX202" fmla="*/ 3263704 w 10691446"/>
              <a:gd name="connsiteY202" fmla="*/ 42326 h 8315209"/>
              <a:gd name="connsiteX203" fmla="*/ 2982350 w 10691446"/>
              <a:gd name="connsiteY203" fmla="*/ 56393 h 8315209"/>
              <a:gd name="connsiteX204" fmla="*/ 2799470 w 10691446"/>
              <a:gd name="connsiteY204" fmla="*/ 70461 h 8315209"/>
              <a:gd name="connsiteX205" fmla="*/ 2433710 w 10691446"/>
              <a:gd name="connsiteY205" fmla="*/ 126732 h 8315209"/>
              <a:gd name="connsiteX206" fmla="*/ 1491175 w 10691446"/>
              <a:gd name="connsiteY206" fmla="*/ 154867 h 8315209"/>
              <a:gd name="connsiteX207" fmla="*/ 1406769 w 10691446"/>
              <a:gd name="connsiteY207" fmla="*/ 168935 h 8315209"/>
              <a:gd name="connsiteX208" fmla="*/ 1364566 w 10691446"/>
              <a:gd name="connsiteY208" fmla="*/ 183002 h 8315209"/>
              <a:gd name="connsiteX209" fmla="*/ 1237956 w 10691446"/>
              <a:gd name="connsiteY209" fmla="*/ 197070 h 8315209"/>
              <a:gd name="connsiteX210" fmla="*/ 1083212 w 10691446"/>
              <a:gd name="connsiteY210" fmla="*/ 225206 h 8315209"/>
              <a:gd name="connsiteX211" fmla="*/ 970670 w 10691446"/>
              <a:gd name="connsiteY211" fmla="*/ 239273 h 8315209"/>
              <a:gd name="connsiteX212" fmla="*/ 858129 w 10691446"/>
              <a:gd name="connsiteY212" fmla="*/ 267409 h 8315209"/>
              <a:gd name="connsiteX213" fmla="*/ 858129 w 10691446"/>
              <a:gd name="connsiteY213" fmla="*/ 281476 h 8315209"/>
              <a:gd name="connsiteX214" fmla="*/ 858129 w 10691446"/>
              <a:gd name="connsiteY21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70141 w 10691446"/>
              <a:gd name="connsiteY71" fmla="*/ 4881612 h 8315209"/>
              <a:gd name="connsiteX72" fmla="*/ 3742006 w 10691446"/>
              <a:gd name="connsiteY72" fmla="*/ 4853476 h 8315209"/>
              <a:gd name="connsiteX73" fmla="*/ 3713870 w 10691446"/>
              <a:gd name="connsiteY73" fmla="*/ 4811273 h 8315209"/>
              <a:gd name="connsiteX74" fmla="*/ 3643532 w 10691446"/>
              <a:gd name="connsiteY74" fmla="*/ 4698732 h 8315209"/>
              <a:gd name="connsiteX75" fmla="*/ 3615396 w 10691446"/>
              <a:gd name="connsiteY75" fmla="*/ 4656529 h 8315209"/>
              <a:gd name="connsiteX76" fmla="*/ 3601329 w 10691446"/>
              <a:gd name="connsiteY76" fmla="*/ 4600258 h 8315209"/>
              <a:gd name="connsiteX77" fmla="*/ 3587261 w 10691446"/>
              <a:gd name="connsiteY77" fmla="*/ 4558055 h 8315209"/>
              <a:gd name="connsiteX78" fmla="*/ 3629464 w 10691446"/>
              <a:gd name="connsiteY78" fmla="*/ 4417378 h 8315209"/>
              <a:gd name="connsiteX79" fmla="*/ 3657600 w 10691446"/>
              <a:gd name="connsiteY79" fmla="*/ 4389242 h 8315209"/>
              <a:gd name="connsiteX80" fmla="*/ 3700023 w 10691446"/>
              <a:gd name="connsiteY80" fmla="*/ 4323886 h 8315209"/>
              <a:gd name="connsiteX81" fmla="*/ 3708179 w 10691446"/>
              <a:gd name="connsiteY81" fmla="*/ 3987239 h 8315209"/>
              <a:gd name="connsiteX82" fmla="*/ 3657600 w 10691446"/>
              <a:gd name="connsiteY82" fmla="*/ 4051618 h 8315209"/>
              <a:gd name="connsiteX83" fmla="*/ 3615396 w 10691446"/>
              <a:gd name="connsiteY83" fmla="*/ 3854670 h 8315209"/>
              <a:gd name="connsiteX84" fmla="*/ 3601329 w 10691446"/>
              <a:gd name="connsiteY84" fmla="*/ 3671790 h 8315209"/>
              <a:gd name="connsiteX85" fmla="*/ 3615396 w 10691446"/>
              <a:gd name="connsiteY85" fmla="*/ 3502978 h 8315209"/>
              <a:gd name="connsiteX86" fmla="*/ 3685735 w 10691446"/>
              <a:gd name="connsiteY86" fmla="*/ 3446707 h 8315209"/>
              <a:gd name="connsiteX87" fmla="*/ 3742006 w 10691446"/>
              <a:gd name="connsiteY87" fmla="*/ 3404504 h 8315209"/>
              <a:gd name="connsiteX88" fmla="*/ 3784209 w 10691446"/>
              <a:gd name="connsiteY88" fmla="*/ 3362301 h 8315209"/>
              <a:gd name="connsiteX89" fmla="*/ 3826412 w 10691446"/>
              <a:gd name="connsiteY89" fmla="*/ 3348233 h 8315209"/>
              <a:gd name="connsiteX90" fmla="*/ 3896750 w 10691446"/>
              <a:gd name="connsiteY90" fmla="*/ 3291962 h 8315209"/>
              <a:gd name="connsiteX91" fmla="*/ 3961618 w 10691446"/>
              <a:gd name="connsiteY91" fmla="*/ 3275159 h 8315209"/>
              <a:gd name="connsiteX92" fmla="*/ 3965721 w 10691446"/>
              <a:gd name="connsiteY92" fmla="*/ 3218229 h 8315209"/>
              <a:gd name="connsiteX93" fmla="*/ 4029710 w 10691446"/>
              <a:gd name="connsiteY93" fmla="*/ 3212539 h 8315209"/>
              <a:gd name="connsiteX94" fmla="*/ 4051495 w 10691446"/>
              <a:gd name="connsiteY94" fmla="*/ 3165353 h 8315209"/>
              <a:gd name="connsiteX95" fmla="*/ 4079630 w 10691446"/>
              <a:gd name="connsiteY95" fmla="*/ 3010609 h 8315209"/>
              <a:gd name="connsiteX96" fmla="*/ 4107766 w 10691446"/>
              <a:gd name="connsiteY96" fmla="*/ 2926202 h 8315209"/>
              <a:gd name="connsiteX97" fmla="*/ 4121833 w 10691446"/>
              <a:gd name="connsiteY97" fmla="*/ 2869932 h 8315209"/>
              <a:gd name="connsiteX98" fmla="*/ 4149969 w 10691446"/>
              <a:gd name="connsiteY98" fmla="*/ 2827729 h 8315209"/>
              <a:gd name="connsiteX99" fmla="*/ 4178104 w 10691446"/>
              <a:gd name="connsiteY99" fmla="*/ 2771458 h 8315209"/>
              <a:gd name="connsiteX100" fmla="*/ 4276578 w 10691446"/>
              <a:gd name="connsiteY100" fmla="*/ 2672984 h 8315209"/>
              <a:gd name="connsiteX101" fmla="*/ 4304713 w 10691446"/>
              <a:gd name="connsiteY101" fmla="*/ 2630781 h 8315209"/>
              <a:gd name="connsiteX102" fmla="*/ 4389120 w 10691446"/>
              <a:gd name="connsiteY102" fmla="*/ 2588578 h 8315209"/>
              <a:gd name="connsiteX103" fmla="*/ 4543864 w 10691446"/>
              <a:gd name="connsiteY103" fmla="*/ 2546375 h 8315209"/>
              <a:gd name="connsiteX104" fmla="*/ 5500467 w 10691446"/>
              <a:gd name="connsiteY104" fmla="*/ 2518239 h 8315209"/>
              <a:gd name="connsiteX105" fmla="*/ 5936566 w 10691446"/>
              <a:gd name="connsiteY105" fmla="*/ 2532307 h 8315209"/>
              <a:gd name="connsiteX106" fmla="*/ 6105378 w 10691446"/>
              <a:gd name="connsiteY106" fmla="*/ 2616713 h 8315209"/>
              <a:gd name="connsiteX107" fmla="*/ 6274190 w 10691446"/>
              <a:gd name="connsiteY107" fmla="*/ 2701119 h 8315209"/>
              <a:gd name="connsiteX108" fmla="*/ 6302326 w 10691446"/>
              <a:gd name="connsiteY108" fmla="*/ 2729255 h 8315209"/>
              <a:gd name="connsiteX109" fmla="*/ 6330461 w 10691446"/>
              <a:gd name="connsiteY109" fmla="*/ 2785526 h 8315209"/>
              <a:gd name="connsiteX110" fmla="*/ 6372664 w 10691446"/>
              <a:gd name="connsiteY110" fmla="*/ 2813661 h 8315209"/>
              <a:gd name="connsiteX111" fmla="*/ 6400800 w 10691446"/>
              <a:gd name="connsiteY111" fmla="*/ 2841796 h 8315209"/>
              <a:gd name="connsiteX112" fmla="*/ 6414867 w 10691446"/>
              <a:gd name="connsiteY112" fmla="*/ 2883999 h 8315209"/>
              <a:gd name="connsiteX113" fmla="*/ 6443003 w 10691446"/>
              <a:gd name="connsiteY113" fmla="*/ 2912135 h 8315209"/>
              <a:gd name="connsiteX114" fmla="*/ 6471138 w 10691446"/>
              <a:gd name="connsiteY114" fmla="*/ 2954338 h 8315209"/>
              <a:gd name="connsiteX115" fmla="*/ 6471138 w 10691446"/>
              <a:gd name="connsiteY115" fmla="*/ 3109082 h 8315209"/>
              <a:gd name="connsiteX116" fmla="*/ 6386732 w 10691446"/>
              <a:gd name="connsiteY116" fmla="*/ 3137218 h 8315209"/>
              <a:gd name="connsiteX117" fmla="*/ 6404683 w 10691446"/>
              <a:gd name="connsiteY117" fmla="*/ 3205968 h 8315209"/>
              <a:gd name="connsiteX118" fmla="*/ 6463909 w 10691446"/>
              <a:gd name="connsiteY118" fmla="*/ 3287639 h 8315209"/>
              <a:gd name="connsiteX119" fmla="*/ 6583680 w 10691446"/>
              <a:gd name="connsiteY119" fmla="*/ 3291962 h 8315209"/>
              <a:gd name="connsiteX120" fmla="*/ 6682153 w 10691446"/>
              <a:gd name="connsiteY120" fmla="*/ 3362301 h 8315209"/>
              <a:gd name="connsiteX121" fmla="*/ 6710289 w 10691446"/>
              <a:gd name="connsiteY121" fmla="*/ 3404504 h 8315209"/>
              <a:gd name="connsiteX122" fmla="*/ 6752492 w 10691446"/>
              <a:gd name="connsiteY122" fmla="*/ 3460775 h 8315209"/>
              <a:gd name="connsiteX123" fmla="*/ 6794695 w 10691446"/>
              <a:gd name="connsiteY123" fmla="*/ 3629587 h 8315209"/>
              <a:gd name="connsiteX124" fmla="*/ 6780627 w 10691446"/>
              <a:gd name="connsiteY124" fmla="*/ 3770264 h 8315209"/>
              <a:gd name="connsiteX125" fmla="*/ 6780627 w 10691446"/>
              <a:gd name="connsiteY125" fmla="*/ 4121956 h 8315209"/>
              <a:gd name="connsiteX126" fmla="*/ 6721181 w 10691446"/>
              <a:gd name="connsiteY126" fmla="*/ 4086152 h 8315209"/>
              <a:gd name="connsiteX127" fmla="*/ 6726873 w 10691446"/>
              <a:gd name="connsiteY127" fmla="*/ 4330676 h 8315209"/>
              <a:gd name="connsiteX128" fmla="*/ 6822830 w 10691446"/>
              <a:gd name="connsiteY128" fmla="*/ 4389242 h 8315209"/>
              <a:gd name="connsiteX129" fmla="*/ 6822830 w 10691446"/>
              <a:gd name="connsiteY129" fmla="*/ 4628393 h 8315209"/>
              <a:gd name="connsiteX130" fmla="*/ 6794695 w 10691446"/>
              <a:gd name="connsiteY130" fmla="*/ 4726867 h 8315209"/>
              <a:gd name="connsiteX131" fmla="*/ 6752492 w 10691446"/>
              <a:gd name="connsiteY131" fmla="*/ 4783138 h 8315209"/>
              <a:gd name="connsiteX132" fmla="*/ 6738424 w 10691446"/>
              <a:gd name="connsiteY132" fmla="*/ 4825341 h 8315209"/>
              <a:gd name="connsiteX133" fmla="*/ 6696221 w 10691446"/>
              <a:gd name="connsiteY133" fmla="*/ 4853476 h 8315209"/>
              <a:gd name="connsiteX134" fmla="*/ 6611815 w 10691446"/>
              <a:gd name="connsiteY134" fmla="*/ 4895679 h 8315209"/>
              <a:gd name="connsiteX135" fmla="*/ 6583680 w 10691446"/>
              <a:gd name="connsiteY135" fmla="*/ 4937882 h 8315209"/>
              <a:gd name="connsiteX136" fmla="*/ 6541476 w 10691446"/>
              <a:gd name="connsiteY136" fmla="*/ 4966018 h 8315209"/>
              <a:gd name="connsiteX137" fmla="*/ 6527409 w 10691446"/>
              <a:gd name="connsiteY137" fmla="*/ 5008221 h 8315209"/>
              <a:gd name="connsiteX138" fmla="*/ 6465935 w 10691446"/>
              <a:gd name="connsiteY138" fmla="*/ 5007781 h 8315209"/>
              <a:gd name="connsiteX139" fmla="*/ 6461394 w 10691446"/>
              <a:gd name="connsiteY139" fmla="*/ 5078559 h 8315209"/>
              <a:gd name="connsiteX140" fmla="*/ 6527409 w 10691446"/>
              <a:gd name="connsiteY140" fmla="*/ 5177033 h 8315209"/>
              <a:gd name="connsiteX141" fmla="*/ 6555544 w 10691446"/>
              <a:gd name="connsiteY141" fmla="*/ 5275507 h 8315209"/>
              <a:gd name="connsiteX142" fmla="*/ 6569612 w 10691446"/>
              <a:gd name="connsiteY142" fmla="*/ 5317710 h 8315209"/>
              <a:gd name="connsiteX143" fmla="*/ 6611815 w 10691446"/>
              <a:gd name="connsiteY143" fmla="*/ 5584996 h 8315209"/>
              <a:gd name="connsiteX144" fmla="*/ 6625883 w 10691446"/>
              <a:gd name="connsiteY144" fmla="*/ 5697538 h 8315209"/>
              <a:gd name="connsiteX145" fmla="*/ 6654018 w 10691446"/>
              <a:gd name="connsiteY145" fmla="*/ 5767876 h 8315209"/>
              <a:gd name="connsiteX146" fmla="*/ 6738424 w 10691446"/>
              <a:gd name="connsiteY146" fmla="*/ 5978892 h 8315209"/>
              <a:gd name="connsiteX147" fmla="*/ 6710289 w 10691446"/>
              <a:gd name="connsiteY147" fmla="*/ 6400922 h 8315209"/>
              <a:gd name="connsiteX148" fmla="*/ 6668086 w 10691446"/>
              <a:gd name="connsiteY148" fmla="*/ 6485329 h 8315209"/>
              <a:gd name="connsiteX149" fmla="*/ 6654018 w 10691446"/>
              <a:gd name="connsiteY149" fmla="*/ 6527532 h 8315209"/>
              <a:gd name="connsiteX150" fmla="*/ 6682153 w 10691446"/>
              <a:gd name="connsiteY150" fmla="*/ 7230916 h 8315209"/>
              <a:gd name="connsiteX151" fmla="*/ 6907236 w 10691446"/>
              <a:gd name="connsiteY151" fmla="*/ 7835827 h 8315209"/>
              <a:gd name="connsiteX152" fmla="*/ 6977575 w 10691446"/>
              <a:gd name="connsiteY152" fmla="*/ 7934301 h 8315209"/>
              <a:gd name="connsiteX153" fmla="*/ 7047913 w 10691446"/>
              <a:gd name="connsiteY153" fmla="*/ 7976504 h 8315209"/>
              <a:gd name="connsiteX154" fmla="*/ 7244861 w 10691446"/>
              <a:gd name="connsiteY154" fmla="*/ 8046842 h 8315209"/>
              <a:gd name="connsiteX155" fmla="*/ 7413673 w 10691446"/>
              <a:gd name="connsiteY155" fmla="*/ 8117181 h 8315209"/>
              <a:gd name="connsiteX156" fmla="*/ 7793501 w 10691446"/>
              <a:gd name="connsiteY156" fmla="*/ 8229722 h 8315209"/>
              <a:gd name="connsiteX157" fmla="*/ 8018584 w 10691446"/>
              <a:gd name="connsiteY157" fmla="*/ 8243790 h 8315209"/>
              <a:gd name="connsiteX158" fmla="*/ 8567224 w 10691446"/>
              <a:gd name="connsiteY158" fmla="*/ 8271926 h 8315209"/>
              <a:gd name="connsiteX159" fmla="*/ 8932984 w 10691446"/>
              <a:gd name="connsiteY159" fmla="*/ 8314129 h 8315209"/>
              <a:gd name="connsiteX160" fmla="*/ 9073661 w 10691446"/>
              <a:gd name="connsiteY160" fmla="*/ 8285993 h 8315209"/>
              <a:gd name="connsiteX161" fmla="*/ 9369083 w 10691446"/>
              <a:gd name="connsiteY161" fmla="*/ 8145316 h 8315209"/>
              <a:gd name="connsiteX162" fmla="*/ 9453489 w 10691446"/>
              <a:gd name="connsiteY162" fmla="*/ 8131249 h 8315209"/>
              <a:gd name="connsiteX163" fmla="*/ 9636369 w 10691446"/>
              <a:gd name="connsiteY163" fmla="*/ 8074978 h 8315209"/>
              <a:gd name="connsiteX164" fmla="*/ 9692640 w 10691446"/>
              <a:gd name="connsiteY164" fmla="*/ 8046842 h 8315209"/>
              <a:gd name="connsiteX165" fmla="*/ 9791113 w 10691446"/>
              <a:gd name="connsiteY165" fmla="*/ 8018707 h 8315209"/>
              <a:gd name="connsiteX166" fmla="*/ 9889587 w 10691446"/>
              <a:gd name="connsiteY166" fmla="*/ 7962436 h 8315209"/>
              <a:gd name="connsiteX167" fmla="*/ 10339753 w 10691446"/>
              <a:gd name="connsiteY167" fmla="*/ 7399729 h 8315209"/>
              <a:gd name="connsiteX168" fmla="*/ 10649243 w 10691446"/>
              <a:gd name="connsiteY168" fmla="*/ 6640073 h 8315209"/>
              <a:gd name="connsiteX169" fmla="*/ 10691446 w 10691446"/>
              <a:gd name="connsiteY169" fmla="*/ 6429058 h 8315209"/>
              <a:gd name="connsiteX170" fmla="*/ 10649243 w 10691446"/>
              <a:gd name="connsiteY170" fmla="*/ 5767876 h 8315209"/>
              <a:gd name="connsiteX171" fmla="*/ 10635175 w 10691446"/>
              <a:gd name="connsiteY171" fmla="*/ 5444319 h 8315209"/>
              <a:gd name="connsiteX172" fmla="*/ 10592972 w 10691446"/>
              <a:gd name="connsiteY172" fmla="*/ 5205169 h 8315209"/>
              <a:gd name="connsiteX173" fmla="*/ 10522633 w 10691446"/>
              <a:gd name="connsiteY173" fmla="*/ 4656529 h 8315209"/>
              <a:gd name="connsiteX174" fmla="*/ 10494498 w 10691446"/>
              <a:gd name="connsiteY174" fmla="*/ 4473649 h 8315209"/>
              <a:gd name="connsiteX175" fmla="*/ 10424160 w 10691446"/>
              <a:gd name="connsiteY175" fmla="*/ 3798399 h 8315209"/>
              <a:gd name="connsiteX176" fmla="*/ 10410092 w 10691446"/>
              <a:gd name="connsiteY176" fmla="*/ 3460775 h 8315209"/>
              <a:gd name="connsiteX177" fmla="*/ 10339753 w 10691446"/>
              <a:gd name="connsiteY177" fmla="*/ 2813661 h 8315209"/>
              <a:gd name="connsiteX178" fmla="*/ 10297550 w 10691446"/>
              <a:gd name="connsiteY178" fmla="*/ 2574510 h 8315209"/>
              <a:gd name="connsiteX179" fmla="*/ 10269415 w 10691446"/>
              <a:gd name="connsiteY179" fmla="*/ 2279089 h 8315209"/>
              <a:gd name="connsiteX180" fmla="*/ 10213144 w 10691446"/>
              <a:gd name="connsiteY180" fmla="*/ 1969599 h 8315209"/>
              <a:gd name="connsiteX181" fmla="*/ 10114670 w 10691446"/>
              <a:gd name="connsiteY181" fmla="*/ 1575704 h 8315209"/>
              <a:gd name="connsiteX182" fmla="*/ 10086535 w 10691446"/>
              <a:gd name="connsiteY182" fmla="*/ 1252147 h 8315209"/>
              <a:gd name="connsiteX183" fmla="*/ 10072467 w 10691446"/>
              <a:gd name="connsiteY183" fmla="*/ 970793 h 8315209"/>
              <a:gd name="connsiteX184" fmla="*/ 9931790 w 10691446"/>
              <a:gd name="connsiteY184" fmla="*/ 534695 h 8315209"/>
              <a:gd name="connsiteX185" fmla="*/ 9720775 w 10691446"/>
              <a:gd name="connsiteY185" fmla="*/ 478424 h 8315209"/>
              <a:gd name="connsiteX186" fmla="*/ 8764172 w 10691446"/>
              <a:gd name="connsiteY186" fmla="*/ 239274 h 8315209"/>
              <a:gd name="connsiteX187" fmla="*/ 8285871 w 10691446"/>
              <a:gd name="connsiteY187" fmla="*/ 225205 h 8315209"/>
              <a:gd name="connsiteX188" fmla="*/ 7666892 w 10691446"/>
              <a:gd name="connsiteY188" fmla="*/ 520627 h 8315209"/>
              <a:gd name="connsiteX189" fmla="*/ 7160455 w 10691446"/>
              <a:gd name="connsiteY189" fmla="*/ 492492 h 8315209"/>
              <a:gd name="connsiteX190" fmla="*/ 6907236 w 10691446"/>
              <a:gd name="connsiteY190" fmla="*/ 464356 h 8315209"/>
              <a:gd name="connsiteX191" fmla="*/ 6386732 w 10691446"/>
              <a:gd name="connsiteY191" fmla="*/ 436221 h 8315209"/>
              <a:gd name="connsiteX192" fmla="*/ 5725550 w 10691446"/>
              <a:gd name="connsiteY192" fmla="*/ 337747 h 8315209"/>
              <a:gd name="connsiteX193" fmla="*/ 5514535 w 10691446"/>
              <a:gd name="connsiteY193" fmla="*/ 295544 h 8315209"/>
              <a:gd name="connsiteX194" fmla="*/ 4895556 w 10691446"/>
              <a:gd name="connsiteY194" fmla="*/ 225206 h 8315209"/>
              <a:gd name="connsiteX195" fmla="*/ 4501661 w 10691446"/>
              <a:gd name="connsiteY195" fmla="*/ 140799 h 8315209"/>
              <a:gd name="connsiteX196" fmla="*/ 4304713 w 10691446"/>
              <a:gd name="connsiteY196" fmla="*/ 84529 h 8315209"/>
              <a:gd name="connsiteX197" fmla="*/ 4079630 w 10691446"/>
              <a:gd name="connsiteY197" fmla="*/ 42326 h 8315209"/>
              <a:gd name="connsiteX198" fmla="*/ 3896750 w 10691446"/>
              <a:gd name="connsiteY198" fmla="*/ 28258 h 8315209"/>
              <a:gd name="connsiteX199" fmla="*/ 3854547 w 10691446"/>
              <a:gd name="connsiteY199" fmla="*/ 14190 h 8315209"/>
              <a:gd name="connsiteX200" fmla="*/ 3432516 w 10691446"/>
              <a:gd name="connsiteY200" fmla="*/ 14190 h 8315209"/>
              <a:gd name="connsiteX201" fmla="*/ 3263704 w 10691446"/>
              <a:gd name="connsiteY201" fmla="*/ 42326 h 8315209"/>
              <a:gd name="connsiteX202" fmla="*/ 2982350 w 10691446"/>
              <a:gd name="connsiteY202" fmla="*/ 56393 h 8315209"/>
              <a:gd name="connsiteX203" fmla="*/ 2799470 w 10691446"/>
              <a:gd name="connsiteY203" fmla="*/ 70461 h 8315209"/>
              <a:gd name="connsiteX204" fmla="*/ 2433710 w 10691446"/>
              <a:gd name="connsiteY204" fmla="*/ 126732 h 8315209"/>
              <a:gd name="connsiteX205" fmla="*/ 1491175 w 10691446"/>
              <a:gd name="connsiteY205" fmla="*/ 154867 h 8315209"/>
              <a:gd name="connsiteX206" fmla="*/ 1406769 w 10691446"/>
              <a:gd name="connsiteY206" fmla="*/ 168935 h 8315209"/>
              <a:gd name="connsiteX207" fmla="*/ 1364566 w 10691446"/>
              <a:gd name="connsiteY207" fmla="*/ 183002 h 8315209"/>
              <a:gd name="connsiteX208" fmla="*/ 1237956 w 10691446"/>
              <a:gd name="connsiteY208" fmla="*/ 197070 h 8315209"/>
              <a:gd name="connsiteX209" fmla="*/ 1083212 w 10691446"/>
              <a:gd name="connsiteY209" fmla="*/ 225206 h 8315209"/>
              <a:gd name="connsiteX210" fmla="*/ 970670 w 10691446"/>
              <a:gd name="connsiteY210" fmla="*/ 239273 h 8315209"/>
              <a:gd name="connsiteX211" fmla="*/ 858129 w 10691446"/>
              <a:gd name="connsiteY211" fmla="*/ 267409 h 8315209"/>
              <a:gd name="connsiteX212" fmla="*/ 858129 w 10691446"/>
              <a:gd name="connsiteY212" fmla="*/ 281476 h 8315209"/>
              <a:gd name="connsiteX213" fmla="*/ 858129 w 10691446"/>
              <a:gd name="connsiteY21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42006 w 10691446"/>
              <a:gd name="connsiteY71" fmla="*/ 4853476 h 8315209"/>
              <a:gd name="connsiteX72" fmla="*/ 3713870 w 10691446"/>
              <a:gd name="connsiteY72" fmla="*/ 4811273 h 8315209"/>
              <a:gd name="connsiteX73" fmla="*/ 3643532 w 10691446"/>
              <a:gd name="connsiteY73" fmla="*/ 4698732 h 8315209"/>
              <a:gd name="connsiteX74" fmla="*/ 3615396 w 10691446"/>
              <a:gd name="connsiteY74" fmla="*/ 4656529 h 8315209"/>
              <a:gd name="connsiteX75" fmla="*/ 3601329 w 10691446"/>
              <a:gd name="connsiteY75" fmla="*/ 4600258 h 8315209"/>
              <a:gd name="connsiteX76" fmla="*/ 3587261 w 10691446"/>
              <a:gd name="connsiteY76" fmla="*/ 4558055 h 8315209"/>
              <a:gd name="connsiteX77" fmla="*/ 3629464 w 10691446"/>
              <a:gd name="connsiteY77" fmla="*/ 4417378 h 8315209"/>
              <a:gd name="connsiteX78" fmla="*/ 3657600 w 10691446"/>
              <a:gd name="connsiteY78" fmla="*/ 4389242 h 8315209"/>
              <a:gd name="connsiteX79" fmla="*/ 3700023 w 10691446"/>
              <a:gd name="connsiteY79" fmla="*/ 4323886 h 8315209"/>
              <a:gd name="connsiteX80" fmla="*/ 3708179 w 10691446"/>
              <a:gd name="connsiteY80" fmla="*/ 3987239 h 8315209"/>
              <a:gd name="connsiteX81" fmla="*/ 3657600 w 10691446"/>
              <a:gd name="connsiteY81" fmla="*/ 4051618 h 8315209"/>
              <a:gd name="connsiteX82" fmla="*/ 3615396 w 10691446"/>
              <a:gd name="connsiteY82" fmla="*/ 3854670 h 8315209"/>
              <a:gd name="connsiteX83" fmla="*/ 3601329 w 10691446"/>
              <a:gd name="connsiteY83" fmla="*/ 3671790 h 8315209"/>
              <a:gd name="connsiteX84" fmla="*/ 3615396 w 10691446"/>
              <a:gd name="connsiteY84" fmla="*/ 3502978 h 8315209"/>
              <a:gd name="connsiteX85" fmla="*/ 3685735 w 10691446"/>
              <a:gd name="connsiteY85" fmla="*/ 3446707 h 8315209"/>
              <a:gd name="connsiteX86" fmla="*/ 3742006 w 10691446"/>
              <a:gd name="connsiteY86" fmla="*/ 3404504 h 8315209"/>
              <a:gd name="connsiteX87" fmla="*/ 3784209 w 10691446"/>
              <a:gd name="connsiteY87" fmla="*/ 3362301 h 8315209"/>
              <a:gd name="connsiteX88" fmla="*/ 3826412 w 10691446"/>
              <a:gd name="connsiteY88" fmla="*/ 3348233 h 8315209"/>
              <a:gd name="connsiteX89" fmla="*/ 3896750 w 10691446"/>
              <a:gd name="connsiteY89" fmla="*/ 3291962 h 8315209"/>
              <a:gd name="connsiteX90" fmla="*/ 3961618 w 10691446"/>
              <a:gd name="connsiteY90" fmla="*/ 3275159 h 8315209"/>
              <a:gd name="connsiteX91" fmla="*/ 3965721 w 10691446"/>
              <a:gd name="connsiteY91" fmla="*/ 3218229 h 8315209"/>
              <a:gd name="connsiteX92" fmla="*/ 4029710 w 10691446"/>
              <a:gd name="connsiteY92" fmla="*/ 3212539 h 8315209"/>
              <a:gd name="connsiteX93" fmla="*/ 4051495 w 10691446"/>
              <a:gd name="connsiteY93" fmla="*/ 3165353 h 8315209"/>
              <a:gd name="connsiteX94" fmla="*/ 4079630 w 10691446"/>
              <a:gd name="connsiteY94" fmla="*/ 3010609 h 8315209"/>
              <a:gd name="connsiteX95" fmla="*/ 4107766 w 10691446"/>
              <a:gd name="connsiteY95" fmla="*/ 2926202 h 8315209"/>
              <a:gd name="connsiteX96" fmla="*/ 4121833 w 10691446"/>
              <a:gd name="connsiteY96" fmla="*/ 2869932 h 8315209"/>
              <a:gd name="connsiteX97" fmla="*/ 4149969 w 10691446"/>
              <a:gd name="connsiteY97" fmla="*/ 2827729 h 8315209"/>
              <a:gd name="connsiteX98" fmla="*/ 4178104 w 10691446"/>
              <a:gd name="connsiteY98" fmla="*/ 2771458 h 8315209"/>
              <a:gd name="connsiteX99" fmla="*/ 4276578 w 10691446"/>
              <a:gd name="connsiteY99" fmla="*/ 2672984 h 8315209"/>
              <a:gd name="connsiteX100" fmla="*/ 4304713 w 10691446"/>
              <a:gd name="connsiteY100" fmla="*/ 2630781 h 8315209"/>
              <a:gd name="connsiteX101" fmla="*/ 4389120 w 10691446"/>
              <a:gd name="connsiteY101" fmla="*/ 2588578 h 8315209"/>
              <a:gd name="connsiteX102" fmla="*/ 4543864 w 10691446"/>
              <a:gd name="connsiteY102" fmla="*/ 2546375 h 8315209"/>
              <a:gd name="connsiteX103" fmla="*/ 5500467 w 10691446"/>
              <a:gd name="connsiteY103" fmla="*/ 2518239 h 8315209"/>
              <a:gd name="connsiteX104" fmla="*/ 5936566 w 10691446"/>
              <a:gd name="connsiteY104" fmla="*/ 2532307 h 8315209"/>
              <a:gd name="connsiteX105" fmla="*/ 6105378 w 10691446"/>
              <a:gd name="connsiteY105" fmla="*/ 2616713 h 8315209"/>
              <a:gd name="connsiteX106" fmla="*/ 6274190 w 10691446"/>
              <a:gd name="connsiteY106" fmla="*/ 2701119 h 8315209"/>
              <a:gd name="connsiteX107" fmla="*/ 6302326 w 10691446"/>
              <a:gd name="connsiteY107" fmla="*/ 2729255 h 8315209"/>
              <a:gd name="connsiteX108" fmla="*/ 6330461 w 10691446"/>
              <a:gd name="connsiteY108" fmla="*/ 2785526 h 8315209"/>
              <a:gd name="connsiteX109" fmla="*/ 6372664 w 10691446"/>
              <a:gd name="connsiteY109" fmla="*/ 2813661 h 8315209"/>
              <a:gd name="connsiteX110" fmla="*/ 6400800 w 10691446"/>
              <a:gd name="connsiteY110" fmla="*/ 2841796 h 8315209"/>
              <a:gd name="connsiteX111" fmla="*/ 6414867 w 10691446"/>
              <a:gd name="connsiteY111" fmla="*/ 2883999 h 8315209"/>
              <a:gd name="connsiteX112" fmla="*/ 6443003 w 10691446"/>
              <a:gd name="connsiteY112" fmla="*/ 2912135 h 8315209"/>
              <a:gd name="connsiteX113" fmla="*/ 6471138 w 10691446"/>
              <a:gd name="connsiteY113" fmla="*/ 2954338 h 8315209"/>
              <a:gd name="connsiteX114" fmla="*/ 6471138 w 10691446"/>
              <a:gd name="connsiteY114" fmla="*/ 3109082 h 8315209"/>
              <a:gd name="connsiteX115" fmla="*/ 6386732 w 10691446"/>
              <a:gd name="connsiteY115" fmla="*/ 3137218 h 8315209"/>
              <a:gd name="connsiteX116" fmla="*/ 6404683 w 10691446"/>
              <a:gd name="connsiteY116" fmla="*/ 3205968 h 8315209"/>
              <a:gd name="connsiteX117" fmla="*/ 6463909 w 10691446"/>
              <a:gd name="connsiteY117" fmla="*/ 3287639 h 8315209"/>
              <a:gd name="connsiteX118" fmla="*/ 6583680 w 10691446"/>
              <a:gd name="connsiteY118" fmla="*/ 3291962 h 8315209"/>
              <a:gd name="connsiteX119" fmla="*/ 6682153 w 10691446"/>
              <a:gd name="connsiteY119" fmla="*/ 3362301 h 8315209"/>
              <a:gd name="connsiteX120" fmla="*/ 6710289 w 10691446"/>
              <a:gd name="connsiteY120" fmla="*/ 3404504 h 8315209"/>
              <a:gd name="connsiteX121" fmla="*/ 6752492 w 10691446"/>
              <a:gd name="connsiteY121" fmla="*/ 3460775 h 8315209"/>
              <a:gd name="connsiteX122" fmla="*/ 6794695 w 10691446"/>
              <a:gd name="connsiteY122" fmla="*/ 3629587 h 8315209"/>
              <a:gd name="connsiteX123" fmla="*/ 6780627 w 10691446"/>
              <a:gd name="connsiteY123" fmla="*/ 3770264 h 8315209"/>
              <a:gd name="connsiteX124" fmla="*/ 6780627 w 10691446"/>
              <a:gd name="connsiteY124" fmla="*/ 4121956 h 8315209"/>
              <a:gd name="connsiteX125" fmla="*/ 6721181 w 10691446"/>
              <a:gd name="connsiteY125" fmla="*/ 4086152 h 8315209"/>
              <a:gd name="connsiteX126" fmla="*/ 6726873 w 10691446"/>
              <a:gd name="connsiteY126" fmla="*/ 4330676 h 8315209"/>
              <a:gd name="connsiteX127" fmla="*/ 6822830 w 10691446"/>
              <a:gd name="connsiteY127" fmla="*/ 4389242 h 8315209"/>
              <a:gd name="connsiteX128" fmla="*/ 6822830 w 10691446"/>
              <a:gd name="connsiteY128" fmla="*/ 4628393 h 8315209"/>
              <a:gd name="connsiteX129" fmla="*/ 6794695 w 10691446"/>
              <a:gd name="connsiteY129" fmla="*/ 4726867 h 8315209"/>
              <a:gd name="connsiteX130" fmla="*/ 6752492 w 10691446"/>
              <a:gd name="connsiteY130" fmla="*/ 4783138 h 8315209"/>
              <a:gd name="connsiteX131" fmla="*/ 6738424 w 10691446"/>
              <a:gd name="connsiteY131" fmla="*/ 4825341 h 8315209"/>
              <a:gd name="connsiteX132" fmla="*/ 6696221 w 10691446"/>
              <a:gd name="connsiteY132" fmla="*/ 4853476 h 8315209"/>
              <a:gd name="connsiteX133" fmla="*/ 6611815 w 10691446"/>
              <a:gd name="connsiteY133" fmla="*/ 4895679 h 8315209"/>
              <a:gd name="connsiteX134" fmla="*/ 6583680 w 10691446"/>
              <a:gd name="connsiteY134" fmla="*/ 4937882 h 8315209"/>
              <a:gd name="connsiteX135" fmla="*/ 6541476 w 10691446"/>
              <a:gd name="connsiteY135" fmla="*/ 4966018 h 8315209"/>
              <a:gd name="connsiteX136" fmla="*/ 6527409 w 10691446"/>
              <a:gd name="connsiteY136" fmla="*/ 5008221 h 8315209"/>
              <a:gd name="connsiteX137" fmla="*/ 6465935 w 10691446"/>
              <a:gd name="connsiteY137" fmla="*/ 5007781 h 8315209"/>
              <a:gd name="connsiteX138" fmla="*/ 6461394 w 10691446"/>
              <a:gd name="connsiteY138" fmla="*/ 5078559 h 8315209"/>
              <a:gd name="connsiteX139" fmla="*/ 6527409 w 10691446"/>
              <a:gd name="connsiteY139" fmla="*/ 5177033 h 8315209"/>
              <a:gd name="connsiteX140" fmla="*/ 6555544 w 10691446"/>
              <a:gd name="connsiteY140" fmla="*/ 5275507 h 8315209"/>
              <a:gd name="connsiteX141" fmla="*/ 6569612 w 10691446"/>
              <a:gd name="connsiteY141" fmla="*/ 5317710 h 8315209"/>
              <a:gd name="connsiteX142" fmla="*/ 6611815 w 10691446"/>
              <a:gd name="connsiteY142" fmla="*/ 5584996 h 8315209"/>
              <a:gd name="connsiteX143" fmla="*/ 6625883 w 10691446"/>
              <a:gd name="connsiteY143" fmla="*/ 5697538 h 8315209"/>
              <a:gd name="connsiteX144" fmla="*/ 6654018 w 10691446"/>
              <a:gd name="connsiteY144" fmla="*/ 5767876 h 8315209"/>
              <a:gd name="connsiteX145" fmla="*/ 6738424 w 10691446"/>
              <a:gd name="connsiteY145" fmla="*/ 5978892 h 8315209"/>
              <a:gd name="connsiteX146" fmla="*/ 6710289 w 10691446"/>
              <a:gd name="connsiteY146" fmla="*/ 6400922 h 8315209"/>
              <a:gd name="connsiteX147" fmla="*/ 6668086 w 10691446"/>
              <a:gd name="connsiteY147" fmla="*/ 6485329 h 8315209"/>
              <a:gd name="connsiteX148" fmla="*/ 6654018 w 10691446"/>
              <a:gd name="connsiteY148" fmla="*/ 6527532 h 8315209"/>
              <a:gd name="connsiteX149" fmla="*/ 6682153 w 10691446"/>
              <a:gd name="connsiteY149" fmla="*/ 7230916 h 8315209"/>
              <a:gd name="connsiteX150" fmla="*/ 6907236 w 10691446"/>
              <a:gd name="connsiteY150" fmla="*/ 7835827 h 8315209"/>
              <a:gd name="connsiteX151" fmla="*/ 6977575 w 10691446"/>
              <a:gd name="connsiteY151" fmla="*/ 7934301 h 8315209"/>
              <a:gd name="connsiteX152" fmla="*/ 7047913 w 10691446"/>
              <a:gd name="connsiteY152" fmla="*/ 7976504 h 8315209"/>
              <a:gd name="connsiteX153" fmla="*/ 7244861 w 10691446"/>
              <a:gd name="connsiteY153" fmla="*/ 8046842 h 8315209"/>
              <a:gd name="connsiteX154" fmla="*/ 7413673 w 10691446"/>
              <a:gd name="connsiteY154" fmla="*/ 8117181 h 8315209"/>
              <a:gd name="connsiteX155" fmla="*/ 7793501 w 10691446"/>
              <a:gd name="connsiteY155" fmla="*/ 8229722 h 8315209"/>
              <a:gd name="connsiteX156" fmla="*/ 8018584 w 10691446"/>
              <a:gd name="connsiteY156" fmla="*/ 8243790 h 8315209"/>
              <a:gd name="connsiteX157" fmla="*/ 8567224 w 10691446"/>
              <a:gd name="connsiteY157" fmla="*/ 8271926 h 8315209"/>
              <a:gd name="connsiteX158" fmla="*/ 8932984 w 10691446"/>
              <a:gd name="connsiteY158" fmla="*/ 8314129 h 8315209"/>
              <a:gd name="connsiteX159" fmla="*/ 9073661 w 10691446"/>
              <a:gd name="connsiteY159" fmla="*/ 8285993 h 8315209"/>
              <a:gd name="connsiteX160" fmla="*/ 9369083 w 10691446"/>
              <a:gd name="connsiteY160" fmla="*/ 8145316 h 8315209"/>
              <a:gd name="connsiteX161" fmla="*/ 9453489 w 10691446"/>
              <a:gd name="connsiteY161" fmla="*/ 8131249 h 8315209"/>
              <a:gd name="connsiteX162" fmla="*/ 9636369 w 10691446"/>
              <a:gd name="connsiteY162" fmla="*/ 8074978 h 8315209"/>
              <a:gd name="connsiteX163" fmla="*/ 9692640 w 10691446"/>
              <a:gd name="connsiteY163" fmla="*/ 8046842 h 8315209"/>
              <a:gd name="connsiteX164" fmla="*/ 9791113 w 10691446"/>
              <a:gd name="connsiteY164" fmla="*/ 8018707 h 8315209"/>
              <a:gd name="connsiteX165" fmla="*/ 9889587 w 10691446"/>
              <a:gd name="connsiteY165" fmla="*/ 7962436 h 8315209"/>
              <a:gd name="connsiteX166" fmla="*/ 10339753 w 10691446"/>
              <a:gd name="connsiteY166" fmla="*/ 7399729 h 8315209"/>
              <a:gd name="connsiteX167" fmla="*/ 10649243 w 10691446"/>
              <a:gd name="connsiteY167" fmla="*/ 6640073 h 8315209"/>
              <a:gd name="connsiteX168" fmla="*/ 10691446 w 10691446"/>
              <a:gd name="connsiteY168" fmla="*/ 6429058 h 8315209"/>
              <a:gd name="connsiteX169" fmla="*/ 10649243 w 10691446"/>
              <a:gd name="connsiteY169" fmla="*/ 5767876 h 8315209"/>
              <a:gd name="connsiteX170" fmla="*/ 10635175 w 10691446"/>
              <a:gd name="connsiteY170" fmla="*/ 5444319 h 8315209"/>
              <a:gd name="connsiteX171" fmla="*/ 10592972 w 10691446"/>
              <a:gd name="connsiteY171" fmla="*/ 5205169 h 8315209"/>
              <a:gd name="connsiteX172" fmla="*/ 10522633 w 10691446"/>
              <a:gd name="connsiteY172" fmla="*/ 4656529 h 8315209"/>
              <a:gd name="connsiteX173" fmla="*/ 10494498 w 10691446"/>
              <a:gd name="connsiteY173" fmla="*/ 4473649 h 8315209"/>
              <a:gd name="connsiteX174" fmla="*/ 10424160 w 10691446"/>
              <a:gd name="connsiteY174" fmla="*/ 3798399 h 8315209"/>
              <a:gd name="connsiteX175" fmla="*/ 10410092 w 10691446"/>
              <a:gd name="connsiteY175" fmla="*/ 3460775 h 8315209"/>
              <a:gd name="connsiteX176" fmla="*/ 10339753 w 10691446"/>
              <a:gd name="connsiteY176" fmla="*/ 2813661 h 8315209"/>
              <a:gd name="connsiteX177" fmla="*/ 10297550 w 10691446"/>
              <a:gd name="connsiteY177" fmla="*/ 2574510 h 8315209"/>
              <a:gd name="connsiteX178" fmla="*/ 10269415 w 10691446"/>
              <a:gd name="connsiteY178" fmla="*/ 2279089 h 8315209"/>
              <a:gd name="connsiteX179" fmla="*/ 10213144 w 10691446"/>
              <a:gd name="connsiteY179" fmla="*/ 1969599 h 8315209"/>
              <a:gd name="connsiteX180" fmla="*/ 10114670 w 10691446"/>
              <a:gd name="connsiteY180" fmla="*/ 1575704 h 8315209"/>
              <a:gd name="connsiteX181" fmla="*/ 10086535 w 10691446"/>
              <a:gd name="connsiteY181" fmla="*/ 1252147 h 8315209"/>
              <a:gd name="connsiteX182" fmla="*/ 10072467 w 10691446"/>
              <a:gd name="connsiteY182" fmla="*/ 970793 h 8315209"/>
              <a:gd name="connsiteX183" fmla="*/ 9931790 w 10691446"/>
              <a:gd name="connsiteY183" fmla="*/ 534695 h 8315209"/>
              <a:gd name="connsiteX184" fmla="*/ 9720775 w 10691446"/>
              <a:gd name="connsiteY184" fmla="*/ 478424 h 8315209"/>
              <a:gd name="connsiteX185" fmla="*/ 8764172 w 10691446"/>
              <a:gd name="connsiteY185" fmla="*/ 239274 h 8315209"/>
              <a:gd name="connsiteX186" fmla="*/ 8285871 w 10691446"/>
              <a:gd name="connsiteY186" fmla="*/ 225205 h 8315209"/>
              <a:gd name="connsiteX187" fmla="*/ 7666892 w 10691446"/>
              <a:gd name="connsiteY187" fmla="*/ 520627 h 8315209"/>
              <a:gd name="connsiteX188" fmla="*/ 7160455 w 10691446"/>
              <a:gd name="connsiteY188" fmla="*/ 492492 h 8315209"/>
              <a:gd name="connsiteX189" fmla="*/ 6907236 w 10691446"/>
              <a:gd name="connsiteY189" fmla="*/ 464356 h 8315209"/>
              <a:gd name="connsiteX190" fmla="*/ 6386732 w 10691446"/>
              <a:gd name="connsiteY190" fmla="*/ 436221 h 8315209"/>
              <a:gd name="connsiteX191" fmla="*/ 5725550 w 10691446"/>
              <a:gd name="connsiteY191" fmla="*/ 337747 h 8315209"/>
              <a:gd name="connsiteX192" fmla="*/ 5514535 w 10691446"/>
              <a:gd name="connsiteY192" fmla="*/ 295544 h 8315209"/>
              <a:gd name="connsiteX193" fmla="*/ 4895556 w 10691446"/>
              <a:gd name="connsiteY193" fmla="*/ 225206 h 8315209"/>
              <a:gd name="connsiteX194" fmla="*/ 4501661 w 10691446"/>
              <a:gd name="connsiteY194" fmla="*/ 140799 h 8315209"/>
              <a:gd name="connsiteX195" fmla="*/ 4304713 w 10691446"/>
              <a:gd name="connsiteY195" fmla="*/ 84529 h 8315209"/>
              <a:gd name="connsiteX196" fmla="*/ 4079630 w 10691446"/>
              <a:gd name="connsiteY196" fmla="*/ 42326 h 8315209"/>
              <a:gd name="connsiteX197" fmla="*/ 3896750 w 10691446"/>
              <a:gd name="connsiteY197" fmla="*/ 28258 h 8315209"/>
              <a:gd name="connsiteX198" fmla="*/ 3854547 w 10691446"/>
              <a:gd name="connsiteY198" fmla="*/ 14190 h 8315209"/>
              <a:gd name="connsiteX199" fmla="*/ 3432516 w 10691446"/>
              <a:gd name="connsiteY199" fmla="*/ 14190 h 8315209"/>
              <a:gd name="connsiteX200" fmla="*/ 3263704 w 10691446"/>
              <a:gd name="connsiteY200" fmla="*/ 42326 h 8315209"/>
              <a:gd name="connsiteX201" fmla="*/ 2982350 w 10691446"/>
              <a:gd name="connsiteY201" fmla="*/ 56393 h 8315209"/>
              <a:gd name="connsiteX202" fmla="*/ 2799470 w 10691446"/>
              <a:gd name="connsiteY202" fmla="*/ 70461 h 8315209"/>
              <a:gd name="connsiteX203" fmla="*/ 2433710 w 10691446"/>
              <a:gd name="connsiteY203" fmla="*/ 126732 h 8315209"/>
              <a:gd name="connsiteX204" fmla="*/ 1491175 w 10691446"/>
              <a:gd name="connsiteY204" fmla="*/ 154867 h 8315209"/>
              <a:gd name="connsiteX205" fmla="*/ 1406769 w 10691446"/>
              <a:gd name="connsiteY205" fmla="*/ 168935 h 8315209"/>
              <a:gd name="connsiteX206" fmla="*/ 1364566 w 10691446"/>
              <a:gd name="connsiteY206" fmla="*/ 183002 h 8315209"/>
              <a:gd name="connsiteX207" fmla="*/ 1237956 w 10691446"/>
              <a:gd name="connsiteY207" fmla="*/ 197070 h 8315209"/>
              <a:gd name="connsiteX208" fmla="*/ 1083212 w 10691446"/>
              <a:gd name="connsiteY208" fmla="*/ 225206 h 8315209"/>
              <a:gd name="connsiteX209" fmla="*/ 970670 w 10691446"/>
              <a:gd name="connsiteY209" fmla="*/ 239273 h 8315209"/>
              <a:gd name="connsiteX210" fmla="*/ 858129 w 10691446"/>
              <a:gd name="connsiteY210" fmla="*/ 267409 h 8315209"/>
              <a:gd name="connsiteX211" fmla="*/ 858129 w 10691446"/>
              <a:gd name="connsiteY211" fmla="*/ 281476 h 8315209"/>
              <a:gd name="connsiteX212" fmla="*/ 858129 w 10691446"/>
              <a:gd name="connsiteY21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13870 w 10691446"/>
              <a:gd name="connsiteY71" fmla="*/ 4811273 h 8315209"/>
              <a:gd name="connsiteX72" fmla="*/ 3643532 w 10691446"/>
              <a:gd name="connsiteY72" fmla="*/ 4698732 h 8315209"/>
              <a:gd name="connsiteX73" fmla="*/ 3615396 w 10691446"/>
              <a:gd name="connsiteY73" fmla="*/ 4656529 h 8315209"/>
              <a:gd name="connsiteX74" fmla="*/ 3601329 w 10691446"/>
              <a:gd name="connsiteY74" fmla="*/ 4600258 h 8315209"/>
              <a:gd name="connsiteX75" fmla="*/ 3587261 w 10691446"/>
              <a:gd name="connsiteY75" fmla="*/ 4558055 h 8315209"/>
              <a:gd name="connsiteX76" fmla="*/ 3629464 w 10691446"/>
              <a:gd name="connsiteY76" fmla="*/ 4417378 h 8315209"/>
              <a:gd name="connsiteX77" fmla="*/ 3657600 w 10691446"/>
              <a:gd name="connsiteY77" fmla="*/ 4389242 h 8315209"/>
              <a:gd name="connsiteX78" fmla="*/ 3700023 w 10691446"/>
              <a:gd name="connsiteY78" fmla="*/ 4323886 h 8315209"/>
              <a:gd name="connsiteX79" fmla="*/ 3708179 w 10691446"/>
              <a:gd name="connsiteY79" fmla="*/ 3987239 h 8315209"/>
              <a:gd name="connsiteX80" fmla="*/ 3657600 w 10691446"/>
              <a:gd name="connsiteY80" fmla="*/ 4051618 h 8315209"/>
              <a:gd name="connsiteX81" fmla="*/ 3615396 w 10691446"/>
              <a:gd name="connsiteY81" fmla="*/ 3854670 h 8315209"/>
              <a:gd name="connsiteX82" fmla="*/ 3601329 w 10691446"/>
              <a:gd name="connsiteY82" fmla="*/ 3671790 h 8315209"/>
              <a:gd name="connsiteX83" fmla="*/ 3615396 w 10691446"/>
              <a:gd name="connsiteY83" fmla="*/ 3502978 h 8315209"/>
              <a:gd name="connsiteX84" fmla="*/ 3685735 w 10691446"/>
              <a:gd name="connsiteY84" fmla="*/ 3446707 h 8315209"/>
              <a:gd name="connsiteX85" fmla="*/ 3742006 w 10691446"/>
              <a:gd name="connsiteY85" fmla="*/ 3404504 h 8315209"/>
              <a:gd name="connsiteX86" fmla="*/ 3784209 w 10691446"/>
              <a:gd name="connsiteY86" fmla="*/ 3362301 h 8315209"/>
              <a:gd name="connsiteX87" fmla="*/ 3826412 w 10691446"/>
              <a:gd name="connsiteY87" fmla="*/ 3348233 h 8315209"/>
              <a:gd name="connsiteX88" fmla="*/ 3896750 w 10691446"/>
              <a:gd name="connsiteY88" fmla="*/ 3291962 h 8315209"/>
              <a:gd name="connsiteX89" fmla="*/ 3961618 w 10691446"/>
              <a:gd name="connsiteY89" fmla="*/ 3275159 h 8315209"/>
              <a:gd name="connsiteX90" fmla="*/ 3965721 w 10691446"/>
              <a:gd name="connsiteY90" fmla="*/ 3218229 h 8315209"/>
              <a:gd name="connsiteX91" fmla="*/ 4029710 w 10691446"/>
              <a:gd name="connsiteY91" fmla="*/ 3212539 h 8315209"/>
              <a:gd name="connsiteX92" fmla="*/ 4051495 w 10691446"/>
              <a:gd name="connsiteY92" fmla="*/ 3165353 h 8315209"/>
              <a:gd name="connsiteX93" fmla="*/ 4079630 w 10691446"/>
              <a:gd name="connsiteY93" fmla="*/ 3010609 h 8315209"/>
              <a:gd name="connsiteX94" fmla="*/ 4107766 w 10691446"/>
              <a:gd name="connsiteY94" fmla="*/ 2926202 h 8315209"/>
              <a:gd name="connsiteX95" fmla="*/ 4121833 w 10691446"/>
              <a:gd name="connsiteY95" fmla="*/ 2869932 h 8315209"/>
              <a:gd name="connsiteX96" fmla="*/ 4149969 w 10691446"/>
              <a:gd name="connsiteY96" fmla="*/ 2827729 h 8315209"/>
              <a:gd name="connsiteX97" fmla="*/ 4178104 w 10691446"/>
              <a:gd name="connsiteY97" fmla="*/ 2771458 h 8315209"/>
              <a:gd name="connsiteX98" fmla="*/ 4276578 w 10691446"/>
              <a:gd name="connsiteY98" fmla="*/ 2672984 h 8315209"/>
              <a:gd name="connsiteX99" fmla="*/ 4304713 w 10691446"/>
              <a:gd name="connsiteY99" fmla="*/ 2630781 h 8315209"/>
              <a:gd name="connsiteX100" fmla="*/ 4389120 w 10691446"/>
              <a:gd name="connsiteY100" fmla="*/ 2588578 h 8315209"/>
              <a:gd name="connsiteX101" fmla="*/ 4543864 w 10691446"/>
              <a:gd name="connsiteY101" fmla="*/ 2546375 h 8315209"/>
              <a:gd name="connsiteX102" fmla="*/ 5500467 w 10691446"/>
              <a:gd name="connsiteY102" fmla="*/ 2518239 h 8315209"/>
              <a:gd name="connsiteX103" fmla="*/ 5936566 w 10691446"/>
              <a:gd name="connsiteY103" fmla="*/ 2532307 h 8315209"/>
              <a:gd name="connsiteX104" fmla="*/ 6105378 w 10691446"/>
              <a:gd name="connsiteY104" fmla="*/ 2616713 h 8315209"/>
              <a:gd name="connsiteX105" fmla="*/ 6274190 w 10691446"/>
              <a:gd name="connsiteY105" fmla="*/ 2701119 h 8315209"/>
              <a:gd name="connsiteX106" fmla="*/ 6302326 w 10691446"/>
              <a:gd name="connsiteY106" fmla="*/ 2729255 h 8315209"/>
              <a:gd name="connsiteX107" fmla="*/ 6330461 w 10691446"/>
              <a:gd name="connsiteY107" fmla="*/ 2785526 h 8315209"/>
              <a:gd name="connsiteX108" fmla="*/ 6372664 w 10691446"/>
              <a:gd name="connsiteY108" fmla="*/ 2813661 h 8315209"/>
              <a:gd name="connsiteX109" fmla="*/ 6400800 w 10691446"/>
              <a:gd name="connsiteY109" fmla="*/ 2841796 h 8315209"/>
              <a:gd name="connsiteX110" fmla="*/ 6414867 w 10691446"/>
              <a:gd name="connsiteY110" fmla="*/ 2883999 h 8315209"/>
              <a:gd name="connsiteX111" fmla="*/ 6443003 w 10691446"/>
              <a:gd name="connsiteY111" fmla="*/ 2912135 h 8315209"/>
              <a:gd name="connsiteX112" fmla="*/ 6471138 w 10691446"/>
              <a:gd name="connsiteY112" fmla="*/ 2954338 h 8315209"/>
              <a:gd name="connsiteX113" fmla="*/ 6471138 w 10691446"/>
              <a:gd name="connsiteY113" fmla="*/ 3109082 h 8315209"/>
              <a:gd name="connsiteX114" fmla="*/ 6386732 w 10691446"/>
              <a:gd name="connsiteY114" fmla="*/ 3137218 h 8315209"/>
              <a:gd name="connsiteX115" fmla="*/ 6404683 w 10691446"/>
              <a:gd name="connsiteY115" fmla="*/ 3205968 h 8315209"/>
              <a:gd name="connsiteX116" fmla="*/ 6463909 w 10691446"/>
              <a:gd name="connsiteY116" fmla="*/ 3287639 h 8315209"/>
              <a:gd name="connsiteX117" fmla="*/ 6583680 w 10691446"/>
              <a:gd name="connsiteY117" fmla="*/ 3291962 h 8315209"/>
              <a:gd name="connsiteX118" fmla="*/ 6682153 w 10691446"/>
              <a:gd name="connsiteY118" fmla="*/ 3362301 h 8315209"/>
              <a:gd name="connsiteX119" fmla="*/ 6710289 w 10691446"/>
              <a:gd name="connsiteY119" fmla="*/ 3404504 h 8315209"/>
              <a:gd name="connsiteX120" fmla="*/ 6752492 w 10691446"/>
              <a:gd name="connsiteY120" fmla="*/ 3460775 h 8315209"/>
              <a:gd name="connsiteX121" fmla="*/ 6794695 w 10691446"/>
              <a:gd name="connsiteY121" fmla="*/ 3629587 h 8315209"/>
              <a:gd name="connsiteX122" fmla="*/ 6780627 w 10691446"/>
              <a:gd name="connsiteY122" fmla="*/ 3770264 h 8315209"/>
              <a:gd name="connsiteX123" fmla="*/ 6780627 w 10691446"/>
              <a:gd name="connsiteY123" fmla="*/ 4121956 h 8315209"/>
              <a:gd name="connsiteX124" fmla="*/ 6721181 w 10691446"/>
              <a:gd name="connsiteY124" fmla="*/ 4086152 h 8315209"/>
              <a:gd name="connsiteX125" fmla="*/ 6726873 w 10691446"/>
              <a:gd name="connsiteY125" fmla="*/ 4330676 h 8315209"/>
              <a:gd name="connsiteX126" fmla="*/ 6822830 w 10691446"/>
              <a:gd name="connsiteY126" fmla="*/ 4389242 h 8315209"/>
              <a:gd name="connsiteX127" fmla="*/ 6822830 w 10691446"/>
              <a:gd name="connsiteY127" fmla="*/ 4628393 h 8315209"/>
              <a:gd name="connsiteX128" fmla="*/ 6794695 w 10691446"/>
              <a:gd name="connsiteY128" fmla="*/ 4726867 h 8315209"/>
              <a:gd name="connsiteX129" fmla="*/ 6752492 w 10691446"/>
              <a:gd name="connsiteY129" fmla="*/ 4783138 h 8315209"/>
              <a:gd name="connsiteX130" fmla="*/ 6738424 w 10691446"/>
              <a:gd name="connsiteY130" fmla="*/ 4825341 h 8315209"/>
              <a:gd name="connsiteX131" fmla="*/ 6696221 w 10691446"/>
              <a:gd name="connsiteY131" fmla="*/ 4853476 h 8315209"/>
              <a:gd name="connsiteX132" fmla="*/ 6611815 w 10691446"/>
              <a:gd name="connsiteY132" fmla="*/ 4895679 h 8315209"/>
              <a:gd name="connsiteX133" fmla="*/ 6583680 w 10691446"/>
              <a:gd name="connsiteY133" fmla="*/ 4937882 h 8315209"/>
              <a:gd name="connsiteX134" fmla="*/ 6541476 w 10691446"/>
              <a:gd name="connsiteY134" fmla="*/ 4966018 h 8315209"/>
              <a:gd name="connsiteX135" fmla="*/ 6527409 w 10691446"/>
              <a:gd name="connsiteY135" fmla="*/ 5008221 h 8315209"/>
              <a:gd name="connsiteX136" fmla="*/ 6465935 w 10691446"/>
              <a:gd name="connsiteY136" fmla="*/ 5007781 h 8315209"/>
              <a:gd name="connsiteX137" fmla="*/ 6461394 w 10691446"/>
              <a:gd name="connsiteY137" fmla="*/ 5078559 h 8315209"/>
              <a:gd name="connsiteX138" fmla="*/ 6527409 w 10691446"/>
              <a:gd name="connsiteY138" fmla="*/ 5177033 h 8315209"/>
              <a:gd name="connsiteX139" fmla="*/ 6555544 w 10691446"/>
              <a:gd name="connsiteY139" fmla="*/ 5275507 h 8315209"/>
              <a:gd name="connsiteX140" fmla="*/ 6569612 w 10691446"/>
              <a:gd name="connsiteY140" fmla="*/ 5317710 h 8315209"/>
              <a:gd name="connsiteX141" fmla="*/ 6611815 w 10691446"/>
              <a:gd name="connsiteY141" fmla="*/ 5584996 h 8315209"/>
              <a:gd name="connsiteX142" fmla="*/ 6625883 w 10691446"/>
              <a:gd name="connsiteY142" fmla="*/ 5697538 h 8315209"/>
              <a:gd name="connsiteX143" fmla="*/ 6654018 w 10691446"/>
              <a:gd name="connsiteY143" fmla="*/ 5767876 h 8315209"/>
              <a:gd name="connsiteX144" fmla="*/ 6738424 w 10691446"/>
              <a:gd name="connsiteY144" fmla="*/ 5978892 h 8315209"/>
              <a:gd name="connsiteX145" fmla="*/ 6710289 w 10691446"/>
              <a:gd name="connsiteY145" fmla="*/ 6400922 h 8315209"/>
              <a:gd name="connsiteX146" fmla="*/ 6668086 w 10691446"/>
              <a:gd name="connsiteY146" fmla="*/ 6485329 h 8315209"/>
              <a:gd name="connsiteX147" fmla="*/ 6654018 w 10691446"/>
              <a:gd name="connsiteY147" fmla="*/ 6527532 h 8315209"/>
              <a:gd name="connsiteX148" fmla="*/ 6682153 w 10691446"/>
              <a:gd name="connsiteY148" fmla="*/ 7230916 h 8315209"/>
              <a:gd name="connsiteX149" fmla="*/ 6907236 w 10691446"/>
              <a:gd name="connsiteY149" fmla="*/ 7835827 h 8315209"/>
              <a:gd name="connsiteX150" fmla="*/ 6977575 w 10691446"/>
              <a:gd name="connsiteY150" fmla="*/ 7934301 h 8315209"/>
              <a:gd name="connsiteX151" fmla="*/ 7047913 w 10691446"/>
              <a:gd name="connsiteY151" fmla="*/ 7976504 h 8315209"/>
              <a:gd name="connsiteX152" fmla="*/ 7244861 w 10691446"/>
              <a:gd name="connsiteY152" fmla="*/ 8046842 h 8315209"/>
              <a:gd name="connsiteX153" fmla="*/ 7413673 w 10691446"/>
              <a:gd name="connsiteY153" fmla="*/ 8117181 h 8315209"/>
              <a:gd name="connsiteX154" fmla="*/ 7793501 w 10691446"/>
              <a:gd name="connsiteY154" fmla="*/ 8229722 h 8315209"/>
              <a:gd name="connsiteX155" fmla="*/ 8018584 w 10691446"/>
              <a:gd name="connsiteY155" fmla="*/ 8243790 h 8315209"/>
              <a:gd name="connsiteX156" fmla="*/ 8567224 w 10691446"/>
              <a:gd name="connsiteY156" fmla="*/ 8271926 h 8315209"/>
              <a:gd name="connsiteX157" fmla="*/ 8932984 w 10691446"/>
              <a:gd name="connsiteY157" fmla="*/ 8314129 h 8315209"/>
              <a:gd name="connsiteX158" fmla="*/ 9073661 w 10691446"/>
              <a:gd name="connsiteY158" fmla="*/ 8285993 h 8315209"/>
              <a:gd name="connsiteX159" fmla="*/ 9369083 w 10691446"/>
              <a:gd name="connsiteY159" fmla="*/ 8145316 h 8315209"/>
              <a:gd name="connsiteX160" fmla="*/ 9453489 w 10691446"/>
              <a:gd name="connsiteY160" fmla="*/ 8131249 h 8315209"/>
              <a:gd name="connsiteX161" fmla="*/ 9636369 w 10691446"/>
              <a:gd name="connsiteY161" fmla="*/ 8074978 h 8315209"/>
              <a:gd name="connsiteX162" fmla="*/ 9692640 w 10691446"/>
              <a:gd name="connsiteY162" fmla="*/ 8046842 h 8315209"/>
              <a:gd name="connsiteX163" fmla="*/ 9791113 w 10691446"/>
              <a:gd name="connsiteY163" fmla="*/ 8018707 h 8315209"/>
              <a:gd name="connsiteX164" fmla="*/ 9889587 w 10691446"/>
              <a:gd name="connsiteY164" fmla="*/ 7962436 h 8315209"/>
              <a:gd name="connsiteX165" fmla="*/ 10339753 w 10691446"/>
              <a:gd name="connsiteY165" fmla="*/ 7399729 h 8315209"/>
              <a:gd name="connsiteX166" fmla="*/ 10649243 w 10691446"/>
              <a:gd name="connsiteY166" fmla="*/ 6640073 h 8315209"/>
              <a:gd name="connsiteX167" fmla="*/ 10691446 w 10691446"/>
              <a:gd name="connsiteY167" fmla="*/ 6429058 h 8315209"/>
              <a:gd name="connsiteX168" fmla="*/ 10649243 w 10691446"/>
              <a:gd name="connsiteY168" fmla="*/ 5767876 h 8315209"/>
              <a:gd name="connsiteX169" fmla="*/ 10635175 w 10691446"/>
              <a:gd name="connsiteY169" fmla="*/ 5444319 h 8315209"/>
              <a:gd name="connsiteX170" fmla="*/ 10592972 w 10691446"/>
              <a:gd name="connsiteY170" fmla="*/ 5205169 h 8315209"/>
              <a:gd name="connsiteX171" fmla="*/ 10522633 w 10691446"/>
              <a:gd name="connsiteY171" fmla="*/ 4656529 h 8315209"/>
              <a:gd name="connsiteX172" fmla="*/ 10494498 w 10691446"/>
              <a:gd name="connsiteY172" fmla="*/ 4473649 h 8315209"/>
              <a:gd name="connsiteX173" fmla="*/ 10424160 w 10691446"/>
              <a:gd name="connsiteY173" fmla="*/ 3798399 h 8315209"/>
              <a:gd name="connsiteX174" fmla="*/ 10410092 w 10691446"/>
              <a:gd name="connsiteY174" fmla="*/ 3460775 h 8315209"/>
              <a:gd name="connsiteX175" fmla="*/ 10339753 w 10691446"/>
              <a:gd name="connsiteY175" fmla="*/ 2813661 h 8315209"/>
              <a:gd name="connsiteX176" fmla="*/ 10297550 w 10691446"/>
              <a:gd name="connsiteY176" fmla="*/ 2574510 h 8315209"/>
              <a:gd name="connsiteX177" fmla="*/ 10269415 w 10691446"/>
              <a:gd name="connsiteY177" fmla="*/ 2279089 h 8315209"/>
              <a:gd name="connsiteX178" fmla="*/ 10213144 w 10691446"/>
              <a:gd name="connsiteY178" fmla="*/ 1969599 h 8315209"/>
              <a:gd name="connsiteX179" fmla="*/ 10114670 w 10691446"/>
              <a:gd name="connsiteY179" fmla="*/ 1575704 h 8315209"/>
              <a:gd name="connsiteX180" fmla="*/ 10086535 w 10691446"/>
              <a:gd name="connsiteY180" fmla="*/ 1252147 h 8315209"/>
              <a:gd name="connsiteX181" fmla="*/ 10072467 w 10691446"/>
              <a:gd name="connsiteY181" fmla="*/ 970793 h 8315209"/>
              <a:gd name="connsiteX182" fmla="*/ 9931790 w 10691446"/>
              <a:gd name="connsiteY182" fmla="*/ 534695 h 8315209"/>
              <a:gd name="connsiteX183" fmla="*/ 9720775 w 10691446"/>
              <a:gd name="connsiteY183" fmla="*/ 478424 h 8315209"/>
              <a:gd name="connsiteX184" fmla="*/ 8764172 w 10691446"/>
              <a:gd name="connsiteY184" fmla="*/ 239274 h 8315209"/>
              <a:gd name="connsiteX185" fmla="*/ 8285871 w 10691446"/>
              <a:gd name="connsiteY185" fmla="*/ 225205 h 8315209"/>
              <a:gd name="connsiteX186" fmla="*/ 7666892 w 10691446"/>
              <a:gd name="connsiteY186" fmla="*/ 520627 h 8315209"/>
              <a:gd name="connsiteX187" fmla="*/ 7160455 w 10691446"/>
              <a:gd name="connsiteY187" fmla="*/ 492492 h 8315209"/>
              <a:gd name="connsiteX188" fmla="*/ 6907236 w 10691446"/>
              <a:gd name="connsiteY188" fmla="*/ 464356 h 8315209"/>
              <a:gd name="connsiteX189" fmla="*/ 6386732 w 10691446"/>
              <a:gd name="connsiteY189" fmla="*/ 436221 h 8315209"/>
              <a:gd name="connsiteX190" fmla="*/ 5725550 w 10691446"/>
              <a:gd name="connsiteY190" fmla="*/ 337747 h 8315209"/>
              <a:gd name="connsiteX191" fmla="*/ 5514535 w 10691446"/>
              <a:gd name="connsiteY191" fmla="*/ 295544 h 8315209"/>
              <a:gd name="connsiteX192" fmla="*/ 4895556 w 10691446"/>
              <a:gd name="connsiteY192" fmla="*/ 225206 h 8315209"/>
              <a:gd name="connsiteX193" fmla="*/ 4501661 w 10691446"/>
              <a:gd name="connsiteY193" fmla="*/ 140799 h 8315209"/>
              <a:gd name="connsiteX194" fmla="*/ 4304713 w 10691446"/>
              <a:gd name="connsiteY194" fmla="*/ 84529 h 8315209"/>
              <a:gd name="connsiteX195" fmla="*/ 4079630 w 10691446"/>
              <a:gd name="connsiteY195" fmla="*/ 42326 h 8315209"/>
              <a:gd name="connsiteX196" fmla="*/ 3896750 w 10691446"/>
              <a:gd name="connsiteY196" fmla="*/ 28258 h 8315209"/>
              <a:gd name="connsiteX197" fmla="*/ 3854547 w 10691446"/>
              <a:gd name="connsiteY197" fmla="*/ 14190 h 8315209"/>
              <a:gd name="connsiteX198" fmla="*/ 3432516 w 10691446"/>
              <a:gd name="connsiteY198" fmla="*/ 14190 h 8315209"/>
              <a:gd name="connsiteX199" fmla="*/ 3263704 w 10691446"/>
              <a:gd name="connsiteY199" fmla="*/ 42326 h 8315209"/>
              <a:gd name="connsiteX200" fmla="*/ 2982350 w 10691446"/>
              <a:gd name="connsiteY200" fmla="*/ 56393 h 8315209"/>
              <a:gd name="connsiteX201" fmla="*/ 2799470 w 10691446"/>
              <a:gd name="connsiteY201" fmla="*/ 70461 h 8315209"/>
              <a:gd name="connsiteX202" fmla="*/ 2433710 w 10691446"/>
              <a:gd name="connsiteY202" fmla="*/ 126732 h 8315209"/>
              <a:gd name="connsiteX203" fmla="*/ 1491175 w 10691446"/>
              <a:gd name="connsiteY203" fmla="*/ 154867 h 8315209"/>
              <a:gd name="connsiteX204" fmla="*/ 1406769 w 10691446"/>
              <a:gd name="connsiteY204" fmla="*/ 168935 h 8315209"/>
              <a:gd name="connsiteX205" fmla="*/ 1364566 w 10691446"/>
              <a:gd name="connsiteY205" fmla="*/ 183002 h 8315209"/>
              <a:gd name="connsiteX206" fmla="*/ 1237956 w 10691446"/>
              <a:gd name="connsiteY206" fmla="*/ 197070 h 8315209"/>
              <a:gd name="connsiteX207" fmla="*/ 1083212 w 10691446"/>
              <a:gd name="connsiteY207" fmla="*/ 225206 h 8315209"/>
              <a:gd name="connsiteX208" fmla="*/ 970670 w 10691446"/>
              <a:gd name="connsiteY208" fmla="*/ 239273 h 8315209"/>
              <a:gd name="connsiteX209" fmla="*/ 858129 w 10691446"/>
              <a:gd name="connsiteY209" fmla="*/ 267409 h 8315209"/>
              <a:gd name="connsiteX210" fmla="*/ 858129 w 10691446"/>
              <a:gd name="connsiteY210" fmla="*/ 281476 h 8315209"/>
              <a:gd name="connsiteX211" fmla="*/ 858129 w 10691446"/>
              <a:gd name="connsiteY21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43532 w 10691446"/>
              <a:gd name="connsiteY71" fmla="*/ 4698732 h 8315209"/>
              <a:gd name="connsiteX72" fmla="*/ 3615396 w 10691446"/>
              <a:gd name="connsiteY72" fmla="*/ 4656529 h 8315209"/>
              <a:gd name="connsiteX73" fmla="*/ 3601329 w 10691446"/>
              <a:gd name="connsiteY73" fmla="*/ 4600258 h 8315209"/>
              <a:gd name="connsiteX74" fmla="*/ 3587261 w 10691446"/>
              <a:gd name="connsiteY74" fmla="*/ 4558055 h 8315209"/>
              <a:gd name="connsiteX75" fmla="*/ 3629464 w 10691446"/>
              <a:gd name="connsiteY75" fmla="*/ 4417378 h 8315209"/>
              <a:gd name="connsiteX76" fmla="*/ 3657600 w 10691446"/>
              <a:gd name="connsiteY76" fmla="*/ 4389242 h 8315209"/>
              <a:gd name="connsiteX77" fmla="*/ 3700023 w 10691446"/>
              <a:gd name="connsiteY77" fmla="*/ 4323886 h 8315209"/>
              <a:gd name="connsiteX78" fmla="*/ 3708179 w 10691446"/>
              <a:gd name="connsiteY78" fmla="*/ 3987239 h 8315209"/>
              <a:gd name="connsiteX79" fmla="*/ 3657600 w 10691446"/>
              <a:gd name="connsiteY79" fmla="*/ 4051618 h 8315209"/>
              <a:gd name="connsiteX80" fmla="*/ 3615396 w 10691446"/>
              <a:gd name="connsiteY80" fmla="*/ 3854670 h 8315209"/>
              <a:gd name="connsiteX81" fmla="*/ 3601329 w 10691446"/>
              <a:gd name="connsiteY81" fmla="*/ 3671790 h 8315209"/>
              <a:gd name="connsiteX82" fmla="*/ 3615396 w 10691446"/>
              <a:gd name="connsiteY82" fmla="*/ 3502978 h 8315209"/>
              <a:gd name="connsiteX83" fmla="*/ 3685735 w 10691446"/>
              <a:gd name="connsiteY83" fmla="*/ 3446707 h 8315209"/>
              <a:gd name="connsiteX84" fmla="*/ 3742006 w 10691446"/>
              <a:gd name="connsiteY84" fmla="*/ 3404504 h 8315209"/>
              <a:gd name="connsiteX85" fmla="*/ 3784209 w 10691446"/>
              <a:gd name="connsiteY85" fmla="*/ 3362301 h 8315209"/>
              <a:gd name="connsiteX86" fmla="*/ 3826412 w 10691446"/>
              <a:gd name="connsiteY86" fmla="*/ 3348233 h 8315209"/>
              <a:gd name="connsiteX87" fmla="*/ 3896750 w 10691446"/>
              <a:gd name="connsiteY87" fmla="*/ 3291962 h 8315209"/>
              <a:gd name="connsiteX88" fmla="*/ 3961618 w 10691446"/>
              <a:gd name="connsiteY88" fmla="*/ 3275159 h 8315209"/>
              <a:gd name="connsiteX89" fmla="*/ 3965721 w 10691446"/>
              <a:gd name="connsiteY89" fmla="*/ 3218229 h 8315209"/>
              <a:gd name="connsiteX90" fmla="*/ 4029710 w 10691446"/>
              <a:gd name="connsiteY90" fmla="*/ 3212539 h 8315209"/>
              <a:gd name="connsiteX91" fmla="*/ 4051495 w 10691446"/>
              <a:gd name="connsiteY91" fmla="*/ 3165353 h 8315209"/>
              <a:gd name="connsiteX92" fmla="*/ 4079630 w 10691446"/>
              <a:gd name="connsiteY92" fmla="*/ 3010609 h 8315209"/>
              <a:gd name="connsiteX93" fmla="*/ 4107766 w 10691446"/>
              <a:gd name="connsiteY93" fmla="*/ 2926202 h 8315209"/>
              <a:gd name="connsiteX94" fmla="*/ 4121833 w 10691446"/>
              <a:gd name="connsiteY94" fmla="*/ 2869932 h 8315209"/>
              <a:gd name="connsiteX95" fmla="*/ 4149969 w 10691446"/>
              <a:gd name="connsiteY95" fmla="*/ 2827729 h 8315209"/>
              <a:gd name="connsiteX96" fmla="*/ 4178104 w 10691446"/>
              <a:gd name="connsiteY96" fmla="*/ 2771458 h 8315209"/>
              <a:gd name="connsiteX97" fmla="*/ 4276578 w 10691446"/>
              <a:gd name="connsiteY97" fmla="*/ 2672984 h 8315209"/>
              <a:gd name="connsiteX98" fmla="*/ 4304713 w 10691446"/>
              <a:gd name="connsiteY98" fmla="*/ 2630781 h 8315209"/>
              <a:gd name="connsiteX99" fmla="*/ 4389120 w 10691446"/>
              <a:gd name="connsiteY99" fmla="*/ 2588578 h 8315209"/>
              <a:gd name="connsiteX100" fmla="*/ 4543864 w 10691446"/>
              <a:gd name="connsiteY100" fmla="*/ 2546375 h 8315209"/>
              <a:gd name="connsiteX101" fmla="*/ 5500467 w 10691446"/>
              <a:gd name="connsiteY101" fmla="*/ 2518239 h 8315209"/>
              <a:gd name="connsiteX102" fmla="*/ 5936566 w 10691446"/>
              <a:gd name="connsiteY102" fmla="*/ 2532307 h 8315209"/>
              <a:gd name="connsiteX103" fmla="*/ 6105378 w 10691446"/>
              <a:gd name="connsiteY103" fmla="*/ 2616713 h 8315209"/>
              <a:gd name="connsiteX104" fmla="*/ 6274190 w 10691446"/>
              <a:gd name="connsiteY104" fmla="*/ 2701119 h 8315209"/>
              <a:gd name="connsiteX105" fmla="*/ 6302326 w 10691446"/>
              <a:gd name="connsiteY105" fmla="*/ 2729255 h 8315209"/>
              <a:gd name="connsiteX106" fmla="*/ 6330461 w 10691446"/>
              <a:gd name="connsiteY106" fmla="*/ 2785526 h 8315209"/>
              <a:gd name="connsiteX107" fmla="*/ 6372664 w 10691446"/>
              <a:gd name="connsiteY107" fmla="*/ 2813661 h 8315209"/>
              <a:gd name="connsiteX108" fmla="*/ 6400800 w 10691446"/>
              <a:gd name="connsiteY108" fmla="*/ 2841796 h 8315209"/>
              <a:gd name="connsiteX109" fmla="*/ 6414867 w 10691446"/>
              <a:gd name="connsiteY109" fmla="*/ 2883999 h 8315209"/>
              <a:gd name="connsiteX110" fmla="*/ 6443003 w 10691446"/>
              <a:gd name="connsiteY110" fmla="*/ 2912135 h 8315209"/>
              <a:gd name="connsiteX111" fmla="*/ 6471138 w 10691446"/>
              <a:gd name="connsiteY111" fmla="*/ 2954338 h 8315209"/>
              <a:gd name="connsiteX112" fmla="*/ 6471138 w 10691446"/>
              <a:gd name="connsiteY112" fmla="*/ 3109082 h 8315209"/>
              <a:gd name="connsiteX113" fmla="*/ 6386732 w 10691446"/>
              <a:gd name="connsiteY113" fmla="*/ 3137218 h 8315209"/>
              <a:gd name="connsiteX114" fmla="*/ 6404683 w 10691446"/>
              <a:gd name="connsiteY114" fmla="*/ 3205968 h 8315209"/>
              <a:gd name="connsiteX115" fmla="*/ 6463909 w 10691446"/>
              <a:gd name="connsiteY115" fmla="*/ 3287639 h 8315209"/>
              <a:gd name="connsiteX116" fmla="*/ 6583680 w 10691446"/>
              <a:gd name="connsiteY116" fmla="*/ 3291962 h 8315209"/>
              <a:gd name="connsiteX117" fmla="*/ 6682153 w 10691446"/>
              <a:gd name="connsiteY117" fmla="*/ 3362301 h 8315209"/>
              <a:gd name="connsiteX118" fmla="*/ 6710289 w 10691446"/>
              <a:gd name="connsiteY118" fmla="*/ 3404504 h 8315209"/>
              <a:gd name="connsiteX119" fmla="*/ 6752492 w 10691446"/>
              <a:gd name="connsiteY119" fmla="*/ 3460775 h 8315209"/>
              <a:gd name="connsiteX120" fmla="*/ 6794695 w 10691446"/>
              <a:gd name="connsiteY120" fmla="*/ 3629587 h 8315209"/>
              <a:gd name="connsiteX121" fmla="*/ 6780627 w 10691446"/>
              <a:gd name="connsiteY121" fmla="*/ 3770264 h 8315209"/>
              <a:gd name="connsiteX122" fmla="*/ 6780627 w 10691446"/>
              <a:gd name="connsiteY122" fmla="*/ 4121956 h 8315209"/>
              <a:gd name="connsiteX123" fmla="*/ 6721181 w 10691446"/>
              <a:gd name="connsiteY123" fmla="*/ 4086152 h 8315209"/>
              <a:gd name="connsiteX124" fmla="*/ 6726873 w 10691446"/>
              <a:gd name="connsiteY124" fmla="*/ 4330676 h 8315209"/>
              <a:gd name="connsiteX125" fmla="*/ 6822830 w 10691446"/>
              <a:gd name="connsiteY125" fmla="*/ 4389242 h 8315209"/>
              <a:gd name="connsiteX126" fmla="*/ 6822830 w 10691446"/>
              <a:gd name="connsiteY126" fmla="*/ 4628393 h 8315209"/>
              <a:gd name="connsiteX127" fmla="*/ 6794695 w 10691446"/>
              <a:gd name="connsiteY127" fmla="*/ 4726867 h 8315209"/>
              <a:gd name="connsiteX128" fmla="*/ 6752492 w 10691446"/>
              <a:gd name="connsiteY128" fmla="*/ 4783138 h 8315209"/>
              <a:gd name="connsiteX129" fmla="*/ 6738424 w 10691446"/>
              <a:gd name="connsiteY129" fmla="*/ 4825341 h 8315209"/>
              <a:gd name="connsiteX130" fmla="*/ 6696221 w 10691446"/>
              <a:gd name="connsiteY130" fmla="*/ 4853476 h 8315209"/>
              <a:gd name="connsiteX131" fmla="*/ 6611815 w 10691446"/>
              <a:gd name="connsiteY131" fmla="*/ 4895679 h 8315209"/>
              <a:gd name="connsiteX132" fmla="*/ 6583680 w 10691446"/>
              <a:gd name="connsiteY132" fmla="*/ 4937882 h 8315209"/>
              <a:gd name="connsiteX133" fmla="*/ 6541476 w 10691446"/>
              <a:gd name="connsiteY133" fmla="*/ 4966018 h 8315209"/>
              <a:gd name="connsiteX134" fmla="*/ 6527409 w 10691446"/>
              <a:gd name="connsiteY134" fmla="*/ 5008221 h 8315209"/>
              <a:gd name="connsiteX135" fmla="*/ 6465935 w 10691446"/>
              <a:gd name="connsiteY135" fmla="*/ 5007781 h 8315209"/>
              <a:gd name="connsiteX136" fmla="*/ 6461394 w 10691446"/>
              <a:gd name="connsiteY136" fmla="*/ 5078559 h 8315209"/>
              <a:gd name="connsiteX137" fmla="*/ 6527409 w 10691446"/>
              <a:gd name="connsiteY137" fmla="*/ 5177033 h 8315209"/>
              <a:gd name="connsiteX138" fmla="*/ 6555544 w 10691446"/>
              <a:gd name="connsiteY138" fmla="*/ 5275507 h 8315209"/>
              <a:gd name="connsiteX139" fmla="*/ 6569612 w 10691446"/>
              <a:gd name="connsiteY139" fmla="*/ 5317710 h 8315209"/>
              <a:gd name="connsiteX140" fmla="*/ 6611815 w 10691446"/>
              <a:gd name="connsiteY140" fmla="*/ 5584996 h 8315209"/>
              <a:gd name="connsiteX141" fmla="*/ 6625883 w 10691446"/>
              <a:gd name="connsiteY141" fmla="*/ 5697538 h 8315209"/>
              <a:gd name="connsiteX142" fmla="*/ 6654018 w 10691446"/>
              <a:gd name="connsiteY142" fmla="*/ 5767876 h 8315209"/>
              <a:gd name="connsiteX143" fmla="*/ 6738424 w 10691446"/>
              <a:gd name="connsiteY143" fmla="*/ 5978892 h 8315209"/>
              <a:gd name="connsiteX144" fmla="*/ 6710289 w 10691446"/>
              <a:gd name="connsiteY144" fmla="*/ 6400922 h 8315209"/>
              <a:gd name="connsiteX145" fmla="*/ 6668086 w 10691446"/>
              <a:gd name="connsiteY145" fmla="*/ 6485329 h 8315209"/>
              <a:gd name="connsiteX146" fmla="*/ 6654018 w 10691446"/>
              <a:gd name="connsiteY146" fmla="*/ 6527532 h 8315209"/>
              <a:gd name="connsiteX147" fmla="*/ 6682153 w 10691446"/>
              <a:gd name="connsiteY147" fmla="*/ 7230916 h 8315209"/>
              <a:gd name="connsiteX148" fmla="*/ 6907236 w 10691446"/>
              <a:gd name="connsiteY148" fmla="*/ 7835827 h 8315209"/>
              <a:gd name="connsiteX149" fmla="*/ 6977575 w 10691446"/>
              <a:gd name="connsiteY149" fmla="*/ 7934301 h 8315209"/>
              <a:gd name="connsiteX150" fmla="*/ 7047913 w 10691446"/>
              <a:gd name="connsiteY150" fmla="*/ 7976504 h 8315209"/>
              <a:gd name="connsiteX151" fmla="*/ 7244861 w 10691446"/>
              <a:gd name="connsiteY151" fmla="*/ 8046842 h 8315209"/>
              <a:gd name="connsiteX152" fmla="*/ 7413673 w 10691446"/>
              <a:gd name="connsiteY152" fmla="*/ 8117181 h 8315209"/>
              <a:gd name="connsiteX153" fmla="*/ 7793501 w 10691446"/>
              <a:gd name="connsiteY153" fmla="*/ 8229722 h 8315209"/>
              <a:gd name="connsiteX154" fmla="*/ 8018584 w 10691446"/>
              <a:gd name="connsiteY154" fmla="*/ 8243790 h 8315209"/>
              <a:gd name="connsiteX155" fmla="*/ 8567224 w 10691446"/>
              <a:gd name="connsiteY155" fmla="*/ 8271926 h 8315209"/>
              <a:gd name="connsiteX156" fmla="*/ 8932984 w 10691446"/>
              <a:gd name="connsiteY156" fmla="*/ 8314129 h 8315209"/>
              <a:gd name="connsiteX157" fmla="*/ 9073661 w 10691446"/>
              <a:gd name="connsiteY157" fmla="*/ 8285993 h 8315209"/>
              <a:gd name="connsiteX158" fmla="*/ 9369083 w 10691446"/>
              <a:gd name="connsiteY158" fmla="*/ 8145316 h 8315209"/>
              <a:gd name="connsiteX159" fmla="*/ 9453489 w 10691446"/>
              <a:gd name="connsiteY159" fmla="*/ 8131249 h 8315209"/>
              <a:gd name="connsiteX160" fmla="*/ 9636369 w 10691446"/>
              <a:gd name="connsiteY160" fmla="*/ 8074978 h 8315209"/>
              <a:gd name="connsiteX161" fmla="*/ 9692640 w 10691446"/>
              <a:gd name="connsiteY161" fmla="*/ 8046842 h 8315209"/>
              <a:gd name="connsiteX162" fmla="*/ 9791113 w 10691446"/>
              <a:gd name="connsiteY162" fmla="*/ 8018707 h 8315209"/>
              <a:gd name="connsiteX163" fmla="*/ 9889587 w 10691446"/>
              <a:gd name="connsiteY163" fmla="*/ 7962436 h 8315209"/>
              <a:gd name="connsiteX164" fmla="*/ 10339753 w 10691446"/>
              <a:gd name="connsiteY164" fmla="*/ 7399729 h 8315209"/>
              <a:gd name="connsiteX165" fmla="*/ 10649243 w 10691446"/>
              <a:gd name="connsiteY165" fmla="*/ 6640073 h 8315209"/>
              <a:gd name="connsiteX166" fmla="*/ 10691446 w 10691446"/>
              <a:gd name="connsiteY166" fmla="*/ 6429058 h 8315209"/>
              <a:gd name="connsiteX167" fmla="*/ 10649243 w 10691446"/>
              <a:gd name="connsiteY167" fmla="*/ 5767876 h 8315209"/>
              <a:gd name="connsiteX168" fmla="*/ 10635175 w 10691446"/>
              <a:gd name="connsiteY168" fmla="*/ 5444319 h 8315209"/>
              <a:gd name="connsiteX169" fmla="*/ 10592972 w 10691446"/>
              <a:gd name="connsiteY169" fmla="*/ 5205169 h 8315209"/>
              <a:gd name="connsiteX170" fmla="*/ 10522633 w 10691446"/>
              <a:gd name="connsiteY170" fmla="*/ 4656529 h 8315209"/>
              <a:gd name="connsiteX171" fmla="*/ 10494498 w 10691446"/>
              <a:gd name="connsiteY171" fmla="*/ 4473649 h 8315209"/>
              <a:gd name="connsiteX172" fmla="*/ 10424160 w 10691446"/>
              <a:gd name="connsiteY172" fmla="*/ 3798399 h 8315209"/>
              <a:gd name="connsiteX173" fmla="*/ 10410092 w 10691446"/>
              <a:gd name="connsiteY173" fmla="*/ 3460775 h 8315209"/>
              <a:gd name="connsiteX174" fmla="*/ 10339753 w 10691446"/>
              <a:gd name="connsiteY174" fmla="*/ 2813661 h 8315209"/>
              <a:gd name="connsiteX175" fmla="*/ 10297550 w 10691446"/>
              <a:gd name="connsiteY175" fmla="*/ 2574510 h 8315209"/>
              <a:gd name="connsiteX176" fmla="*/ 10269415 w 10691446"/>
              <a:gd name="connsiteY176" fmla="*/ 2279089 h 8315209"/>
              <a:gd name="connsiteX177" fmla="*/ 10213144 w 10691446"/>
              <a:gd name="connsiteY177" fmla="*/ 1969599 h 8315209"/>
              <a:gd name="connsiteX178" fmla="*/ 10114670 w 10691446"/>
              <a:gd name="connsiteY178" fmla="*/ 1575704 h 8315209"/>
              <a:gd name="connsiteX179" fmla="*/ 10086535 w 10691446"/>
              <a:gd name="connsiteY179" fmla="*/ 1252147 h 8315209"/>
              <a:gd name="connsiteX180" fmla="*/ 10072467 w 10691446"/>
              <a:gd name="connsiteY180" fmla="*/ 970793 h 8315209"/>
              <a:gd name="connsiteX181" fmla="*/ 9931790 w 10691446"/>
              <a:gd name="connsiteY181" fmla="*/ 534695 h 8315209"/>
              <a:gd name="connsiteX182" fmla="*/ 9720775 w 10691446"/>
              <a:gd name="connsiteY182" fmla="*/ 478424 h 8315209"/>
              <a:gd name="connsiteX183" fmla="*/ 8764172 w 10691446"/>
              <a:gd name="connsiteY183" fmla="*/ 239274 h 8315209"/>
              <a:gd name="connsiteX184" fmla="*/ 8285871 w 10691446"/>
              <a:gd name="connsiteY184" fmla="*/ 225205 h 8315209"/>
              <a:gd name="connsiteX185" fmla="*/ 7666892 w 10691446"/>
              <a:gd name="connsiteY185" fmla="*/ 520627 h 8315209"/>
              <a:gd name="connsiteX186" fmla="*/ 7160455 w 10691446"/>
              <a:gd name="connsiteY186" fmla="*/ 492492 h 8315209"/>
              <a:gd name="connsiteX187" fmla="*/ 6907236 w 10691446"/>
              <a:gd name="connsiteY187" fmla="*/ 464356 h 8315209"/>
              <a:gd name="connsiteX188" fmla="*/ 6386732 w 10691446"/>
              <a:gd name="connsiteY188" fmla="*/ 436221 h 8315209"/>
              <a:gd name="connsiteX189" fmla="*/ 5725550 w 10691446"/>
              <a:gd name="connsiteY189" fmla="*/ 337747 h 8315209"/>
              <a:gd name="connsiteX190" fmla="*/ 5514535 w 10691446"/>
              <a:gd name="connsiteY190" fmla="*/ 295544 h 8315209"/>
              <a:gd name="connsiteX191" fmla="*/ 4895556 w 10691446"/>
              <a:gd name="connsiteY191" fmla="*/ 225206 h 8315209"/>
              <a:gd name="connsiteX192" fmla="*/ 4501661 w 10691446"/>
              <a:gd name="connsiteY192" fmla="*/ 140799 h 8315209"/>
              <a:gd name="connsiteX193" fmla="*/ 4304713 w 10691446"/>
              <a:gd name="connsiteY193" fmla="*/ 84529 h 8315209"/>
              <a:gd name="connsiteX194" fmla="*/ 4079630 w 10691446"/>
              <a:gd name="connsiteY194" fmla="*/ 42326 h 8315209"/>
              <a:gd name="connsiteX195" fmla="*/ 3896750 w 10691446"/>
              <a:gd name="connsiteY195" fmla="*/ 28258 h 8315209"/>
              <a:gd name="connsiteX196" fmla="*/ 3854547 w 10691446"/>
              <a:gd name="connsiteY196" fmla="*/ 14190 h 8315209"/>
              <a:gd name="connsiteX197" fmla="*/ 3432516 w 10691446"/>
              <a:gd name="connsiteY197" fmla="*/ 14190 h 8315209"/>
              <a:gd name="connsiteX198" fmla="*/ 3263704 w 10691446"/>
              <a:gd name="connsiteY198" fmla="*/ 42326 h 8315209"/>
              <a:gd name="connsiteX199" fmla="*/ 2982350 w 10691446"/>
              <a:gd name="connsiteY199" fmla="*/ 56393 h 8315209"/>
              <a:gd name="connsiteX200" fmla="*/ 2799470 w 10691446"/>
              <a:gd name="connsiteY200" fmla="*/ 70461 h 8315209"/>
              <a:gd name="connsiteX201" fmla="*/ 2433710 w 10691446"/>
              <a:gd name="connsiteY201" fmla="*/ 126732 h 8315209"/>
              <a:gd name="connsiteX202" fmla="*/ 1491175 w 10691446"/>
              <a:gd name="connsiteY202" fmla="*/ 154867 h 8315209"/>
              <a:gd name="connsiteX203" fmla="*/ 1406769 w 10691446"/>
              <a:gd name="connsiteY203" fmla="*/ 168935 h 8315209"/>
              <a:gd name="connsiteX204" fmla="*/ 1364566 w 10691446"/>
              <a:gd name="connsiteY204" fmla="*/ 183002 h 8315209"/>
              <a:gd name="connsiteX205" fmla="*/ 1237956 w 10691446"/>
              <a:gd name="connsiteY205" fmla="*/ 197070 h 8315209"/>
              <a:gd name="connsiteX206" fmla="*/ 1083212 w 10691446"/>
              <a:gd name="connsiteY206" fmla="*/ 225206 h 8315209"/>
              <a:gd name="connsiteX207" fmla="*/ 970670 w 10691446"/>
              <a:gd name="connsiteY207" fmla="*/ 239273 h 8315209"/>
              <a:gd name="connsiteX208" fmla="*/ 858129 w 10691446"/>
              <a:gd name="connsiteY208" fmla="*/ 267409 h 8315209"/>
              <a:gd name="connsiteX209" fmla="*/ 858129 w 10691446"/>
              <a:gd name="connsiteY209" fmla="*/ 281476 h 8315209"/>
              <a:gd name="connsiteX210" fmla="*/ 858129 w 10691446"/>
              <a:gd name="connsiteY21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15396 w 10691446"/>
              <a:gd name="connsiteY71" fmla="*/ 4656529 h 8315209"/>
              <a:gd name="connsiteX72" fmla="*/ 3601329 w 10691446"/>
              <a:gd name="connsiteY72" fmla="*/ 4600258 h 8315209"/>
              <a:gd name="connsiteX73" fmla="*/ 3587261 w 10691446"/>
              <a:gd name="connsiteY73" fmla="*/ 4558055 h 8315209"/>
              <a:gd name="connsiteX74" fmla="*/ 3629464 w 10691446"/>
              <a:gd name="connsiteY74" fmla="*/ 4417378 h 8315209"/>
              <a:gd name="connsiteX75" fmla="*/ 3657600 w 10691446"/>
              <a:gd name="connsiteY75" fmla="*/ 4389242 h 8315209"/>
              <a:gd name="connsiteX76" fmla="*/ 3700023 w 10691446"/>
              <a:gd name="connsiteY76" fmla="*/ 4323886 h 8315209"/>
              <a:gd name="connsiteX77" fmla="*/ 3708179 w 10691446"/>
              <a:gd name="connsiteY77" fmla="*/ 3987239 h 8315209"/>
              <a:gd name="connsiteX78" fmla="*/ 3657600 w 10691446"/>
              <a:gd name="connsiteY78" fmla="*/ 4051618 h 8315209"/>
              <a:gd name="connsiteX79" fmla="*/ 3615396 w 10691446"/>
              <a:gd name="connsiteY79" fmla="*/ 3854670 h 8315209"/>
              <a:gd name="connsiteX80" fmla="*/ 3601329 w 10691446"/>
              <a:gd name="connsiteY80" fmla="*/ 3671790 h 8315209"/>
              <a:gd name="connsiteX81" fmla="*/ 3615396 w 10691446"/>
              <a:gd name="connsiteY81" fmla="*/ 3502978 h 8315209"/>
              <a:gd name="connsiteX82" fmla="*/ 3685735 w 10691446"/>
              <a:gd name="connsiteY82" fmla="*/ 3446707 h 8315209"/>
              <a:gd name="connsiteX83" fmla="*/ 3742006 w 10691446"/>
              <a:gd name="connsiteY83" fmla="*/ 3404504 h 8315209"/>
              <a:gd name="connsiteX84" fmla="*/ 3784209 w 10691446"/>
              <a:gd name="connsiteY84" fmla="*/ 3362301 h 8315209"/>
              <a:gd name="connsiteX85" fmla="*/ 3826412 w 10691446"/>
              <a:gd name="connsiteY85" fmla="*/ 3348233 h 8315209"/>
              <a:gd name="connsiteX86" fmla="*/ 3896750 w 10691446"/>
              <a:gd name="connsiteY86" fmla="*/ 3291962 h 8315209"/>
              <a:gd name="connsiteX87" fmla="*/ 3961618 w 10691446"/>
              <a:gd name="connsiteY87" fmla="*/ 3275159 h 8315209"/>
              <a:gd name="connsiteX88" fmla="*/ 3965721 w 10691446"/>
              <a:gd name="connsiteY88" fmla="*/ 3218229 h 8315209"/>
              <a:gd name="connsiteX89" fmla="*/ 4029710 w 10691446"/>
              <a:gd name="connsiteY89" fmla="*/ 3212539 h 8315209"/>
              <a:gd name="connsiteX90" fmla="*/ 4051495 w 10691446"/>
              <a:gd name="connsiteY90" fmla="*/ 3165353 h 8315209"/>
              <a:gd name="connsiteX91" fmla="*/ 4079630 w 10691446"/>
              <a:gd name="connsiteY91" fmla="*/ 3010609 h 8315209"/>
              <a:gd name="connsiteX92" fmla="*/ 4107766 w 10691446"/>
              <a:gd name="connsiteY92" fmla="*/ 2926202 h 8315209"/>
              <a:gd name="connsiteX93" fmla="*/ 4121833 w 10691446"/>
              <a:gd name="connsiteY93" fmla="*/ 2869932 h 8315209"/>
              <a:gd name="connsiteX94" fmla="*/ 4149969 w 10691446"/>
              <a:gd name="connsiteY94" fmla="*/ 2827729 h 8315209"/>
              <a:gd name="connsiteX95" fmla="*/ 4178104 w 10691446"/>
              <a:gd name="connsiteY95" fmla="*/ 2771458 h 8315209"/>
              <a:gd name="connsiteX96" fmla="*/ 4276578 w 10691446"/>
              <a:gd name="connsiteY96" fmla="*/ 2672984 h 8315209"/>
              <a:gd name="connsiteX97" fmla="*/ 4304713 w 10691446"/>
              <a:gd name="connsiteY97" fmla="*/ 2630781 h 8315209"/>
              <a:gd name="connsiteX98" fmla="*/ 4389120 w 10691446"/>
              <a:gd name="connsiteY98" fmla="*/ 2588578 h 8315209"/>
              <a:gd name="connsiteX99" fmla="*/ 4543864 w 10691446"/>
              <a:gd name="connsiteY99" fmla="*/ 2546375 h 8315209"/>
              <a:gd name="connsiteX100" fmla="*/ 5500467 w 10691446"/>
              <a:gd name="connsiteY100" fmla="*/ 2518239 h 8315209"/>
              <a:gd name="connsiteX101" fmla="*/ 5936566 w 10691446"/>
              <a:gd name="connsiteY101" fmla="*/ 2532307 h 8315209"/>
              <a:gd name="connsiteX102" fmla="*/ 6105378 w 10691446"/>
              <a:gd name="connsiteY102" fmla="*/ 2616713 h 8315209"/>
              <a:gd name="connsiteX103" fmla="*/ 6274190 w 10691446"/>
              <a:gd name="connsiteY103" fmla="*/ 2701119 h 8315209"/>
              <a:gd name="connsiteX104" fmla="*/ 6302326 w 10691446"/>
              <a:gd name="connsiteY104" fmla="*/ 2729255 h 8315209"/>
              <a:gd name="connsiteX105" fmla="*/ 6330461 w 10691446"/>
              <a:gd name="connsiteY105" fmla="*/ 2785526 h 8315209"/>
              <a:gd name="connsiteX106" fmla="*/ 6372664 w 10691446"/>
              <a:gd name="connsiteY106" fmla="*/ 2813661 h 8315209"/>
              <a:gd name="connsiteX107" fmla="*/ 6400800 w 10691446"/>
              <a:gd name="connsiteY107" fmla="*/ 2841796 h 8315209"/>
              <a:gd name="connsiteX108" fmla="*/ 6414867 w 10691446"/>
              <a:gd name="connsiteY108" fmla="*/ 2883999 h 8315209"/>
              <a:gd name="connsiteX109" fmla="*/ 6443003 w 10691446"/>
              <a:gd name="connsiteY109" fmla="*/ 2912135 h 8315209"/>
              <a:gd name="connsiteX110" fmla="*/ 6471138 w 10691446"/>
              <a:gd name="connsiteY110" fmla="*/ 2954338 h 8315209"/>
              <a:gd name="connsiteX111" fmla="*/ 6471138 w 10691446"/>
              <a:gd name="connsiteY111" fmla="*/ 3109082 h 8315209"/>
              <a:gd name="connsiteX112" fmla="*/ 6386732 w 10691446"/>
              <a:gd name="connsiteY112" fmla="*/ 3137218 h 8315209"/>
              <a:gd name="connsiteX113" fmla="*/ 6404683 w 10691446"/>
              <a:gd name="connsiteY113" fmla="*/ 3205968 h 8315209"/>
              <a:gd name="connsiteX114" fmla="*/ 6463909 w 10691446"/>
              <a:gd name="connsiteY114" fmla="*/ 3287639 h 8315209"/>
              <a:gd name="connsiteX115" fmla="*/ 6583680 w 10691446"/>
              <a:gd name="connsiteY115" fmla="*/ 3291962 h 8315209"/>
              <a:gd name="connsiteX116" fmla="*/ 6682153 w 10691446"/>
              <a:gd name="connsiteY116" fmla="*/ 3362301 h 8315209"/>
              <a:gd name="connsiteX117" fmla="*/ 6710289 w 10691446"/>
              <a:gd name="connsiteY117" fmla="*/ 3404504 h 8315209"/>
              <a:gd name="connsiteX118" fmla="*/ 6752492 w 10691446"/>
              <a:gd name="connsiteY118" fmla="*/ 3460775 h 8315209"/>
              <a:gd name="connsiteX119" fmla="*/ 6794695 w 10691446"/>
              <a:gd name="connsiteY119" fmla="*/ 3629587 h 8315209"/>
              <a:gd name="connsiteX120" fmla="*/ 6780627 w 10691446"/>
              <a:gd name="connsiteY120" fmla="*/ 3770264 h 8315209"/>
              <a:gd name="connsiteX121" fmla="*/ 6780627 w 10691446"/>
              <a:gd name="connsiteY121" fmla="*/ 4121956 h 8315209"/>
              <a:gd name="connsiteX122" fmla="*/ 6721181 w 10691446"/>
              <a:gd name="connsiteY122" fmla="*/ 4086152 h 8315209"/>
              <a:gd name="connsiteX123" fmla="*/ 6726873 w 10691446"/>
              <a:gd name="connsiteY123" fmla="*/ 4330676 h 8315209"/>
              <a:gd name="connsiteX124" fmla="*/ 6822830 w 10691446"/>
              <a:gd name="connsiteY124" fmla="*/ 4389242 h 8315209"/>
              <a:gd name="connsiteX125" fmla="*/ 6822830 w 10691446"/>
              <a:gd name="connsiteY125" fmla="*/ 4628393 h 8315209"/>
              <a:gd name="connsiteX126" fmla="*/ 6794695 w 10691446"/>
              <a:gd name="connsiteY126" fmla="*/ 4726867 h 8315209"/>
              <a:gd name="connsiteX127" fmla="*/ 6752492 w 10691446"/>
              <a:gd name="connsiteY127" fmla="*/ 4783138 h 8315209"/>
              <a:gd name="connsiteX128" fmla="*/ 6738424 w 10691446"/>
              <a:gd name="connsiteY128" fmla="*/ 4825341 h 8315209"/>
              <a:gd name="connsiteX129" fmla="*/ 6696221 w 10691446"/>
              <a:gd name="connsiteY129" fmla="*/ 4853476 h 8315209"/>
              <a:gd name="connsiteX130" fmla="*/ 6611815 w 10691446"/>
              <a:gd name="connsiteY130" fmla="*/ 4895679 h 8315209"/>
              <a:gd name="connsiteX131" fmla="*/ 6583680 w 10691446"/>
              <a:gd name="connsiteY131" fmla="*/ 4937882 h 8315209"/>
              <a:gd name="connsiteX132" fmla="*/ 6541476 w 10691446"/>
              <a:gd name="connsiteY132" fmla="*/ 4966018 h 8315209"/>
              <a:gd name="connsiteX133" fmla="*/ 6527409 w 10691446"/>
              <a:gd name="connsiteY133" fmla="*/ 5008221 h 8315209"/>
              <a:gd name="connsiteX134" fmla="*/ 6465935 w 10691446"/>
              <a:gd name="connsiteY134" fmla="*/ 5007781 h 8315209"/>
              <a:gd name="connsiteX135" fmla="*/ 6461394 w 10691446"/>
              <a:gd name="connsiteY135" fmla="*/ 5078559 h 8315209"/>
              <a:gd name="connsiteX136" fmla="*/ 6527409 w 10691446"/>
              <a:gd name="connsiteY136" fmla="*/ 5177033 h 8315209"/>
              <a:gd name="connsiteX137" fmla="*/ 6555544 w 10691446"/>
              <a:gd name="connsiteY137" fmla="*/ 5275507 h 8315209"/>
              <a:gd name="connsiteX138" fmla="*/ 6569612 w 10691446"/>
              <a:gd name="connsiteY138" fmla="*/ 5317710 h 8315209"/>
              <a:gd name="connsiteX139" fmla="*/ 6611815 w 10691446"/>
              <a:gd name="connsiteY139" fmla="*/ 5584996 h 8315209"/>
              <a:gd name="connsiteX140" fmla="*/ 6625883 w 10691446"/>
              <a:gd name="connsiteY140" fmla="*/ 5697538 h 8315209"/>
              <a:gd name="connsiteX141" fmla="*/ 6654018 w 10691446"/>
              <a:gd name="connsiteY141" fmla="*/ 5767876 h 8315209"/>
              <a:gd name="connsiteX142" fmla="*/ 6738424 w 10691446"/>
              <a:gd name="connsiteY142" fmla="*/ 5978892 h 8315209"/>
              <a:gd name="connsiteX143" fmla="*/ 6710289 w 10691446"/>
              <a:gd name="connsiteY143" fmla="*/ 6400922 h 8315209"/>
              <a:gd name="connsiteX144" fmla="*/ 6668086 w 10691446"/>
              <a:gd name="connsiteY144" fmla="*/ 6485329 h 8315209"/>
              <a:gd name="connsiteX145" fmla="*/ 6654018 w 10691446"/>
              <a:gd name="connsiteY145" fmla="*/ 6527532 h 8315209"/>
              <a:gd name="connsiteX146" fmla="*/ 6682153 w 10691446"/>
              <a:gd name="connsiteY146" fmla="*/ 7230916 h 8315209"/>
              <a:gd name="connsiteX147" fmla="*/ 6907236 w 10691446"/>
              <a:gd name="connsiteY147" fmla="*/ 7835827 h 8315209"/>
              <a:gd name="connsiteX148" fmla="*/ 6977575 w 10691446"/>
              <a:gd name="connsiteY148" fmla="*/ 7934301 h 8315209"/>
              <a:gd name="connsiteX149" fmla="*/ 7047913 w 10691446"/>
              <a:gd name="connsiteY149" fmla="*/ 7976504 h 8315209"/>
              <a:gd name="connsiteX150" fmla="*/ 7244861 w 10691446"/>
              <a:gd name="connsiteY150" fmla="*/ 8046842 h 8315209"/>
              <a:gd name="connsiteX151" fmla="*/ 7413673 w 10691446"/>
              <a:gd name="connsiteY151" fmla="*/ 8117181 h 8315209"/>
              <a:gd name="connsiteX152" fmla="*/ 7793501 w 10691446"/>
              <a:gd name="connsiteY152" fmla="*/ 8229722 h 8315209"/>
              <a:gd name="connsiteX153" fmla="*/ 8018584 w 10691446"/>
              <a:gd name="connsiteY153" fmla="*/ 8243790 h 8315209"/>
              <a:gd name="connsiteX154" fmla="*/ 8567224 w 10691446"/>
              <a:gd name="connsiteY154" fmla="*/ 8271926 h 8315209"/>
              <a:gd name="connsiteX155" fmla="*/ 8932984 w 10691446"/>
              <a:gd name="connsiteY155" fmla="*/ 8314129 h 8315209"/>
              <a:gd name="connsiteX156" fmla="*/ 9073661 w 10691446"/>
              <a:gd name="connsiteY156" fmla="*/ 8285993 h 8315209"/>
              <a:gd name="connsiteX157" fmla="*/ 9369083 w 10691446"/>
              <a:gd name="connsiteY157" fmla="*/ 8145316 h 8315209"/>
              <a:gd name="connsiteX158" fmla="*/ 9453489 w 10691446"/>
              <a:gd name="connsiteY158" fmla="*/ 8131249 h 8315209"/>
              <a:gd name="connsiteX159" fmla="*/ 9636369 w 10691446"/>
              <a:gd name="connsiteY159" fmla="*/ 8074978 h 8315209"/>
              <a:gd name="connsiteX160" fmla="*/ 9692640 w 10691446"/>
              <a:gd name="connsiteY160" fmla="*/ 8046842 h 8315209"/>
              <a:gd name="connsiteX161" fmla="*/ 9791113 w 10691446"/>
              <a:gd name="connsiteY161" fmla="*/ 8018707 h 8315209"/>
              <a:gd name="connsiteX162" fmla="*/ 9889587 w 10691446"/>
              <a:gd name="connsiteY162" fmla="*/ 7962436 h 8315209"/>
              <a:gd name="connsiteX163" fmla="*/ 10339753 w 10691446"/>
              <a:gd name="connsiteY163" fmla="*/ 7399729 h 8315209"/>
              <a:gd name="connsiteX164" fmla="*/ 10649243 w 10691446"/>
              <a:gd name="connsiteY164" fmla="*/ 6640073 h 8315209"/>
              <a:gd name="connsiteX165" fmla="*/ 10691446 w 10691446"/>
              <a:gd name="connsiteY165" fmla="*/ 6429058 h 8315209"/>
              <a:gd name="connsiteX166" fmla="*/ 10649243 w 10691446"/>
              <a:gd name="connsiteY166" fmla="*/ 5767876 h 8315209"/>
              <a:gd name="connsiteX167" fmla="*/ 10635175 w 10691446"/>
              <a:gd name="connsiteY167" fmla="*/ 5444319 h 8315209"/>
              <a:gd name="connsiteX168" fmla="*/ 10592972 w 10691446"/>
              <a:gd name="connsiteY168" fmla="*/ 5205169 h 8315209"/>
              <a:gd name="connsiteX169" fmla="*/ 10522633 w 10691446"/>
              <a:gd name="connsiteY169" fmla="*/ 4656529 h 8315209"/>
              <a:gd name="connsiteX170" fmla="*/ 10494498 w 10691446"/>
              <a:gd name="connsiteY170" fmla="*/ 4473649 h 8315209"/>
              <a:gd name="connsiteX171" fmla="*/ 10424160 w 10691446"/>
              <a:gd name="connsiteY171" fmla="*/ 3798399 h 8315209"/>
              <a:gd name="connsiteX172" fmla="*/ 10410092 w 10691446"/>
              <a:gd name="connsiteY172" fmla="*/ 3460775 h 8315209"/>
              <a:gd name="connsiteX173" fmla="*/ 10339753 w 10691446"/>
              <a:gd name="connsiteY173" fmla="*/ 2813661 h 8315209"/>
              <a:gd name="connsiteX174" fmla="*/ 10297550 w 10691446"/>
              <a:gd name="connsiteY174" fmla="*/ 2574510 h 8315209"/>
              <a:gd name="connsiteX175" fmla="*/ 10269415 w 10691446"/>
              <a:gd name="connsiteY175" fmla="*/ 2279089 h 8315209"/>
              <a:gd name="connsiteX176" fmla="*/ 10213144 w 10691446"/>
              <a:gd name="connsiteY176" fmla="*/ 1969599 h 8315209"/>
              <a:gd name="connsiteX177" fmla="*/ 10114670 w 10691446"/>
              <a:gd name="connsiteY177" fmla="*/ 1575704 h 8315209"/>
              <a:gd name="connsiteX178" fmla="*/ 10086535 w 10691446"/>
              <a:gd name="connsiteY178" fmla="*/ 1252147 h 8315209"/>
              <a:gd name="connsiteX179" fmla="*/ 10072467 w 10691446"/>
              <a:gd name="connsiteY179" fmla="*/ 970793 h 8315209"/>
              <a:gd name="connsiteX180" fmla="*/ 9931790 w 10691446"/>
              <a:gd name="connsiteY180" fmla="*/ 534695 h 8315209"/>
              <a:gd name="connsiteX181" fmla="*/ 9720775 w 10691446"/>
              <a:gd name="connsiteY181" fmla="*/ 478424 h 8315209"/>
              <a:gd name="connsiteX182" fmla="*/ 8764172 w 10691446"/>
              <a:gd name="connsiteY182" fmla="*/ 239274 h 8315209"/>
              <a:gd name="connsiteX183" fmla="*/ 8285871 w 10691446"/>
              <a:gd name="connsiteY183" fmla="*/ 225205 h 8315209"/>
              <a:gd name="connsiteX184" fmla="*/ 7666892 w 10691446"/>
              <a:gd name="connsiteY184" fmla="*/ 520627 h 8315209"/>
              <a:gd name="connsiteX185" fmla="*/ 7160455 w 10691446"/>
              <a:gd name="connsiteY185" fmla="*/ 492492 h 8315209"/>
              <a:gd name="connsiteX186" fmla="*/ 6907236 w 10691446"/>
              <a:gd name="connsiteY186" fmla="*/ 464356 h 8315209"/>
              <a:gd name="connsiteX187" fmla="*/ 6386732 w 10691446"/>
              <a:gd name="connsiteY187" fmla="*/ 436221 h 8315209"/>
              <a:gd name="connsiteX188" fmla="*/ 5725550 w 10691446"/>
              <a:gd name="connsiteY188" fmla="*/ 337747 h 8315209"/>
              <a:gd name="connsiteX189" fmla="*/ 5514535 w 10691446"/>
              <a:gd name="connsiteY189" fmla="*/ 295544 h 8315209"/>
              <a:gd name="connsiteX190" fmla="*/ 4895556 w 10691446"/>
              <a:gd name="connsiteY190" fmla="*/ 225206 h 8315209"/>
              <a:gd name="connsiteX191" fmla="*/ 4501661 w 10691446"/>
              <a:gd name="connsiteY191" fmla="*/ 140799 h 8315209"/>
              <a:gd name="connsiteX192" fmla="*/ 4304713 w 10691446"/>
              <a:gd name="connsiteY192" fmla="*/ 84529 h 8315209"/>
              <a:gd name="connsiteX193" fmla="*/ 4079630 w 10691446"/>
              <a:gd name="connsiteY193" fmla="*/ 42326 h 8315209"/>
              <a:gd name="connsiteX194" fmla="*/ 3896750 w 10691446"/>
              <a:gd name="connsiteY194" fmla="*/ 28258 h 8315209"/>
              <a:gd name="connsiteX195" fmla="*/ 3854547 w 10691446"/>
              <a:gd name="connsiteY195" fmla="*/ 14190 h 8315209"/>
              <a:gd name="connsiteX196" fmla="*/ 3432516 w 10691446"/>
              <a:gd name="connsiteY196" fmla="*/ 14190 h 8315209"/>
              <a:gd name="connsiteX197" fmla="*/ 3263704 w 10691446"/>
              <a:gd name="connsiteY197" fmla="*/ 42326 h 8315209"/>
              <a:gd name="connsiteX198" fmla="*/ 2982350 w 10691446"/>
              <a:gd name="connsiteY198" fmla="*/ 56393 h 8315209"/>
              <a:gd name="connsiteX199" fmla="*/ 2799470 w 10691446"/>
              <a:gd name="connsiteY199" fmla="*/ 70461 h 8315209"/>
              <a:gd name="connsiteX200" fmla="*/ 2433710 w 10691446"/>
              <a:gd name="connsiteY200" fmla="*/ 126732 h 8315209"/>
              <a:gd name="connsiteX201" fmla="*/ 1491175 w 10691446"/>
              <a:gd name="connsiteY201" fmla="*/ 154867 h 8315209"/>
              <a:gd name="connsiteX202" fmla="*/ 1406769 w 10691446"/>
              <a:gd name="connsiteY202" fmla="*/ 168935 h 8315209"/>
              <a:gd name="connsiteX203" fmla="*/ 1364566 w 10691446"/>
              <a:gd name="connsiteY203" fmla="*/ 183002 h 8315209"/>
              <a:gd name="connsiteX204" fmla="*/ 1237956 w 10691446"/>
              <a:gd name="connsiteY204" fmla="*/ 197070 h 8315209"/>
              <a:gd name="connsiteX205" fmla="*/ 1083212 w 10691446"/>
              <a:gd name="connsiteY205" fmla="*/ 225206 h 8315209"/>
              <a:gd name="connsiteX206" fmla="*/ 970670 w 10691446"/>
              <a:gd name="connsiteY206" fmla="*/ 239273 h 8315209"/>
              <a:gd name="connsiteX207" fmla="*/ 858129 w 10691446"/>
              <a:gd name="connsiteY207" fmla="*/ 267409 h 8315209"/>
              <a:gd name="connsiteX208" fmla="*/ 858129 w 10691446"/>
              <a:gd name="connsiteY208" fmla="*/ 281476 h 8315209"/>
              <a:gd name="connsiteX209" fmla="*/ 858129 w 10691446"/>
              <a:gd name="connsiteY20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01329 w 10691446"/>
              <a:gd name="connsiteY71" fmla="*/ 4600258 h 8315209"/>
              <a:gd name="connsiteX72" fmla="*/ 3587261 w 10691446"/>
              <a:gd name="connsiteY72" fmla="*/ 4558055 h 8315209"/>
              <a:gd name="connsiteX73" fmla="*/ 3629464 w 10691446"/>
              <a:gd name="connsiteY73" fmla="*/ 4417378 h 8315209"/>
              <a:gd name="connsiteX74" fmla="*/ 3657600 w 10691446"/>
              <a:gd name="connsiteY74" fmla="*/ 4389242 h 8315209"/>
              <a:gd name="connsiteX75" fmla="*/ 3700023 w 10691446"/>
              <a:gd name="connsiteY75" fmla="*/ 4323886 h 8315209"/>
              <a:gd name="connsiteX76" fmla="*/ 3708179 w 10691446"/>
              <a:gd name="connsiteY76" fmla="*/ 3987239 h 8315209"/>
              <a:gd name="connsiteX77" fmla="*/ 3657600 w 10691446"/>
              <a:gd name="connsiteY77" fmla="*/ 4051618 h 8315209"/>
              <a:gd name="connsiteX78" fmla="*/ 3615396 w 10691446"/>
              <a:gd name="connsiteY78" fmla="*/ 3854670 h 8315209"/>
              <a:gd name="connsiteX79" fmla="*/ 3601329 w 10691446"/>
              <a:gd name="connsiteY79" fmla="*/ 3671790 h 8315209"/>
              <a:gd name="connsiteX80" fmla="*/ 3615396 w 10691446"/>
              <a:gd name="connsiteY80" fmla="*/ 3502978 h 8315209"/>
              <a:gd name="connsiteX81" fmla="*/ 3685735 w 10691446"/>
              <a:gd name="connsiteY81" fmla="*/ 3446707 h 8315209"/>
              <a:gd name="connsiteX82" fmla="*/ 3742006 w 10691446"/>
              <a:gd name="connsiteY82" fmla="*/ 3404504 h 8315209"/>
              <a:gd name="connsiteX83" fmla="*/ 3784209 w 10691446"/>
              <a:gd name="connsiteY83" fmla="*/ 3362301 h 8315209"/>
              <a:gd name="connsiteX84" fmla="*/ 3826412 w 10691446"/>
              <a:gd name="connsiteY84" fmla="*/ 3348233 h 8315209"/>
              <a:gd name="connsiteX85" fmla="*/ 3896750 w 10691446"/>
              <a:gd name="connsiteY85" fmla="*/ 3291962 h 8315209"/>
              <a:gd name="connsiteX86" fmla="*/ 3961618 w 10691446"/>
              <a:gd name="connsiteY86" fmla="*/ 3275159 h 8315209"/>
              <a:gd name="connsiteX87" fmla="*/ 3965721 w 10691446"/>
              <a:gd name="connsiteY87" fmla="*/ 3218229 h 8315209"/>
              <a:gd name="connsiteX88" fmla="*/ 4029710 w 10691446"/>
              <a:gd name="connsiteY88" fmla="*/ 3212539 h 8315209"/>
              <a:gd name="connsiteX89" fmla="*/ 4051495 w 10691446"/>
              <a:gd name="connsiteY89" fmla="*/ 3165353 h 8315209"/>
              <a:gd name="connsiteX90" fmla="*/ 4079630 w 10691446"/>
              <a:gd name="connsiteY90" fmla="*/ 3010609 h 8315209"/>
              <a:gd name="connsiteX91" fmla="*/ 4107766 w 10691446"/>
              <a:gd name="connsiteY91" fmla="*/ 2926202 h 8315209"/>
              <a:gd name="connsiteX92" fmla="*/ 4121833 w 10691446"/>
              <a:gd name="connsiteY92" fmla="*/ 2869932 h 8315209"/>
              <a:gd name="connsiteX93" fmla="*/ 4149969 w 10691446"/>
              <a:gd name="connsiteY93" fmla="*/ 2827729 h 8315209"/>
              <a:gd name="connsiteX94" fmla="*/ 4178104 w 10691446"/>
              <a:gd name="connsiteY94" fmla="*/ 2771458 h 8315209"/>
              <a:gd name="connsiteX95" fmla="*/ 4276578 w 10691446"/>
              <a:gd name="connsiteY95" fmla="*/ 2672984 h 8315209"/>
              <a:gd name="connsiteX96" fmla="*/ 4304713 w 10691446"/>
              <a:gd name="connsiteY96" fmla="*/ 2630781 h 8315209"/>
              <a:gd name="connsiteX97" fmla="*/ 4389120 w 10691446"/>
              <a:gd name="connsiteY97" fmla="*/ 2588578 h 8315209"/>
              <a:gd name="connsiteX98" fmla="*/ 4543864 w 10691446"/>
              <a:gd name="connsiteY98" fmla="*/ 2546375 h 8315209"/>
              <a:gd name="connsiteX99" fmla="*/ 5500467 w 10691446"/>
              <a:gd name="connsiteY99" fmla="*/ 2518239 h 8315209"/>
              <a:gd name="connsiteX100" fmla="*/ 5936566 w 10691446"/>
              <a:gd name="connsiteY100" fmla="*/ 2532307 h 8315209"/>
              <a:gd name="connsiteX101" fmla="*/ 6105378 w 10691446"/>
              <a:gd name="connsiteY101" fmla="*/ 2616713 h 8315209"/>
              <a:gd name="connsiteX102" fmla="*/ 6274190 w 10691446"/>
              <a:gd name="connsiteY102" fmla="*/ 2701119 h 8315209"/>
              <a:gd name="connsiteX103" fmla="*/ 6302326 w 10691446"/>
              <a:gd name="connsiteY103" fmla="*/ 2729255 h 8315209"/>
              <a:gd name="connsiteX104" fmla="*/ 6330461 w 10691446"/>
              <a:gd name="connsiteY104" fmla="*/ 2785526 h 8315209"/>
              <a:gd name="connsiteX105" fmla="*/ 6372664 w 10691446"/>
              <a:gd name="connsiteY105" fmla="*/ 2813661 h 8315209"/>
              <a:gd name="connsiteX106" fmla="*/ 6400800 w 10691446"/>
              <a:gd name="connsiteY106" fmla="*/ 2841796 h 8315209"/>
              <a:gd name="connsiteX107" fmla="*/ 6414867 w 10691446"/>
              <a:gd name="connsiteY107" fmla="*/ 2883999 h 8315209"/>
              <a:gd name="connsiteX108" fmla="*/ 6443003 w 10691446"/>
              <a:gd name="connsiteY108" fmla="*/ 2912135 h 8315209"/>
              <a:gd name="connsiteX109" fmla="*/ 6471138 w 10691446"/>
              <a:gd name="connsiteY109" fmla="*/ 2954338 h 8315209"/>
              <a:gd name="connsiteX110" fmla="*/ 6471138 w 10691446"/>
              <a:gd name="connsiteY110" fmla="*/ 3109082 h 8315209"/>
              <a:gd name="connsiteX111" fmla="*/ 6386732 w 10691446"/>
              <a:gd name="connsiteY111" fmla="*/ 3137218 h 8315209"/>
              <a:gd name="connsiteX112" fmla="*/ 6404683 w 10691446"/>
              <a:gd name="connsiteY112" fmla="*/ 3205968 h 8315209"/>
              <a:gd name="connsiteX113" fmla="*/ 6463909 w 10691446"/>
              <a:gd name="connsiteY113" fmla="*/ 3287639 h 8315209"/>
              <a:gd name="connsiteX114" fmla="*/ 6583680 w 10691446"/>
              <a:gd name="connsiteY114" fmla="*/ 3291962 h 8315209"/>
              <a:gd name="connsiteX115" fmla="*/ 6682153 w 10691446"/>
              <a:gd name="connsiteY115" fmla="*/ 3362301 h 8315209"/>
              <a:gd name="connsiteX116" fmla="*/ 6710289 w 10691446"/>
              <a:gd name="connsiteY116" fmla="*/ 3404504 h 8315209"/>
              <a:gd name="connsiteX117" fmla="*/ 6752492 w 10691446"/>
              <a:gd name="connsiteY117" fmla="*/ 3460775 h 8315209"/>
              <a:gd name="connsiteX118" fmla="*/ 6794695 w 10691446"/>
              <a:gd name="connsiteY118" fmla="*/ 3629587 h 8315209"/>
              <a:gd name="connsiteX119" fmla="*/ 6780627 w 10691446"/>
              <a:gd name="connsiteY119" fmla="*/ 3770264 h 8315209"/>
              <a:gd name="connsiteX120" fmla="*/ 6780627 w 10691446"/>
              <a:gd name="connsiteY120" fmla="*/ 4121956 h 8315209"/>
              <a:gd name="connsiteX121" fmla="*/ 6721181 w 10691446"/>
              <a:gd name="connsiteY121" fmla="*/ 4086152 h 8315209"/>
              <a:gd name="connsiteX122" fmla="*/ 6726873 w 10691446"/>
              <a:gd name="connsiteY122" fmla="*/ 4330676 h 8315209"/>
              <a:gd name="connsiteX123" fmla="*/ 6822830 w 10691446"/>
              <a:gd name="connsiteY123" fmla="*/ 4389242 h 8315209"/>
              <a:gd name="connsiteX124" fmla="*/ 6822830 w 10691446"/>
              <a:gd name="connsiteY124" fmla="*/ 4628393 h 8315209"/>
              <a:gd name="connsiteX125" fmla="*/ 6794695 w 10691446"/>
              <a:gd name="connsiteY125" fmla="*/ 4726867 h 8315209"/>
              <a:gd name="connsiteX126" fmla="*/ 6752492 w 10691446"/>
              <a:gd name="connsiteY126" fmla="*/ 4783138 h 8315209"/>
              <a:gd name="connsiteX127" fmla="*/ 6738424 w 10691446"/>
              <a:gd name="connsiteY127" fmla="*/ 4825341 h 8315209"/>
              <a:gd name="connsiteX128" fmla="*/ 6696221 w 10691446"/>
              <a:gd name="connsiteY128" fmla="*/ 4853476 h 8315209"/>
              <a:gd name="connsiteX129" fmla="*/ 6611815 w 10691446"/>
              <a:gd name="connsiteY129" fmla="*/ 4895679 h 8315209"/>
              <a:gd name="connsiteX130" fmla="*/ 6583680 w 10691446"/>
              <a:gd name="connsiteY130" fmla="*/ 4937882 h 8315209"/>
              <a:gd name="connsiteX131" fmla="*/ 6541476 w 10691446"/>
              <a:gd name="connsiteY131" fmla="*/ 4966018 h 8315209"/>
              <a:gd name="connsiteX132" fmla="*/ 6527409 w 10691446"/>
              <a:gd name="connsiteY132" fmla="*/ 5008221 h 8315209"/>
              <a:gd name="connsiteX133" fmla="*/ 6465935 w 10691446"/>
              <a:gd name="connsiteY133" fmla="*/ 5007781 h 8315209"/>
              <a:gd name="connsiteX134" fmla="*/ 6461394 w 10691446"/>
              <a:gd name="connsiteY134" fmla="*/ 5078559 h 8315209"/>
              <a:gd name="connsiteX135" fmla="*/ 6527409 w 10691446"/>
              <a:gd name="connsiteY135" fmla="*/ 5177033 h 8315209"/>
              <a:gd name="connsiteX136" fmla="*/ 6555544 w 10691446"/>
              <a:gd name="connsiteY136" fmla="*/ 5275507 h 8315209"/>
              <a:gd name="connsiteX137" fmla="*/ 6569612 w 10691446"/>
              <a:gd name="connsiteY137" fmla="*/ 5317710 h 8315209"/>
              <a:gd name="connsiteX138" fmla="*/ 6611815 w 10691446"/>
              <a:gd name="connsiteY138" fmla="*/ 5584996 h 8315209"/>
              <a:gd name="connsiteX139" fmla="*/ 6625883 w 10691446"/>
              <a:gd name="connsiteY139" fmla="*/ 5697538 h 8315209"/>
              <a:gd name="connsiteX140" fmla="*/ 6654018 w 10691446"/>
              <a:gd name="connsiteY140" fmla="*/ 5767876 h 8315209"/>
              <a:gd name="connsiteX141" fmla="*/ 6738424 w 10691446"/>
              <a:gd name="connsiteY141" fmla="*/ 5978892 h 8315209"/>
              <a:gd name="connsiteX142" fmla="*/ 6710289 w 10691446"/>
              <a:gd name="connsiteY142" fmla="*/ 6400922 h 8315209"/>
              <a:gd name="connsiteX143" fmla="*/ 6668086 w 10691446"/>
              <a:gd name="connsiteY143" fmla="*/ 6485329 h 8315209"/>
              <a:gd name="connsiteX144" fmla="*/ 6654018 w 10691446"/>
              <a:gd name="connsiteY144" fmla="*/ 6527532 h 8315209"/>
              <a:gd name="connsiteX145" fmla="*/ 6682153 w 10691446"/>
              <a:gd name="connsiteY145" fmla="*/ 7230916 h 8315209"/>
              <a:gd name="connsiteX146" fmla="*/ 6907236 w 10691446"/>
              <a:gd name="connsiteY146" fmla="*/ 7835827 h 8315209"/>
              <a:gd name="connsiteX147" fmla="*/ 6977575 w 10691446"/>
              <a:gd name="connsiteY147" fmla="*/ 7934301 h 8315209"/>
              <a:gd name="connsiteX148" fmla="*/ 7047913 w 10691446"/>
              <a:gd name="connsiteY148" fmla="*/ 7976504 h 8315209"/>
              <a:gd name="connsiteX149" fmla="*/ 7244861 w 10691446"/>
              <a:gd name="connsiteY149" fmla="*/ 8046842 h 8315209"/>
              <a:gd name="connsiteX150" fmla="*/ 7413673 w 10691446"/>
              <a:gd name="connsiteY150" fmla="*/ 8117181 h 8315209"/>
              <a:gd name="connsiteX151" fmla="*/ 7793501 w 10691446"/>
              <a:gd name="connsiteY151" fmla="*/ 8229722 h 8315209"/>
              <a:gd name="connsiteX152" fmla="*/ 8018584 w 10691446"/>
              <a:gd name="connsiteY152" fmla="*/ 8243790 h 8315209"/>
              <a:gd name="connsiteX153" fmla="*/ 8567224 w 10691446"/>
              <a:gd name="connsiteY153" fmla="*/ 8271926 h 8315209"/>
              <a:gd name="connsiteX154" fmla="*/ 8932984 w 10691446"/>
              <a:gd name="connsiteY154" fmla="*/ 8314129 h 8315209"/>
              <a:gd name="connsiteX155" fmla="*/ 9073661 w 10691446"/>
              <a:gd name="connsiteY155" fmla="*/ 8285993 h 8315209"/>
              <a:gd name="connsiteX156" fmla="*/ 9369083 w 10691446"/>
              <a:gd name="connsiteY156" fmla="*/ 8145316 h 8315209"/>
              <a:gd name="connsiteX157" fmla="*/ 9453489 w 10691446"/>
              <a:gd name="connsiteY157" fmla="*/ 8131249 h 8315209"/>
              <a:gd name="connsiteX158" fmla="*/ 9636369 w 10691446"/>
              <a:gd name="connsiteY158" fmla="*/ 8074978 h 8315209"/>
              <a:gd name="connsiteX159" fmla="*/ 9692640 w 10691446"/>
              <a:gd name="connsiteY159" fmla="*/ 8046842 h 8315209"/>
              <a:gd name="connsiteX160" fmla="*/ 9791113 w 10691446"/>
              <a:gd name="connsiteY160" fmla="*/ 8018707 h 8315209"/>
              <a:gd name="connsiteX161" fmla="*/ 9889587 w 10691446"/>
              <a:gd name="connsiteY161" fmla="*/ 7962436 h 8315209"/>
              <a:gd name="connsiteX162" fmla="*/ 10339753 w 10691446"/>
              <a:gd name="connsiteY162" fmla="*/ 7399729 h 8315209"/>
              <a:gd name="connsiteX163" fmla="*/ 10649243 w 10691446"/>
              <a:gd name="connsiteY163" fmla="*/ 6640073 h 8315209"/>
              <a:gd name="connsiteX164" fmla="*/ 10691446 w 10691446"/>
              <a:gd name="connsiteY164" fmla="*/ 6429058 h 8315209"/>
              <a:gd name="connsiteX165" fmla="*/ 10649243 w 10691446"/>
              <a:gd name="connsiteY165" fmla="*/ 5767876 h 8315209"/>
              <a:gd name="connsiteX166" fmla="*/ 10635175 w 10691446"/>
              <a:gd name="connsiteY166" fmla="*/ 5444319 h 8315209"/>
              <a:gd name="connsiteX167" fmla="*/ 10592972 w 10691446"/>
              <a:gd name="connsiteY167" fmla="*/ 5205169 h 8315209"/>
              <a:gd name="connsiteX168" fmla="*/ 10522633 w 10691446"/>
              <a:gd name="connsiteY168" fmla="*/ 4656529 h 8315209"/>
              <a:gd name="connsiteX169" fmla="*/ 10494498 w 10691446"/>
              <a:gd name="connsiteY169" fmla="*/ 4473649 h 8315209"/>
              <a:gd name="connsiteX170" fmla="*/ 10424160 w 10691446"/>
              <a:gd name="connsiteY170" fmla="*/ 3798399 h 8315209"/>
              <a:gd name="connsiteX171" fmla="*/ 10410092 w 10691446"/>
              <a:gd name="connsiteY171" fmla="*/ 3460775 h 8315209"/>
              <a:gd name="connsiteX172" fmla="*/ 10339753 w 10691446"/>
              <a:gd name="connsiteY172" fmla="*/ 2813661 h 8315209"/>
              <a:gd name="connsiteX173" fmla="*/ 10297550 w 10691446"/>
              <a:gd name="connsiteY173" fmla="*/ 2574510 h 8315209"/>
              <a:gd name="connsiteX174" fmla="*/ 10269415 w 10691446"/>
              <a:gd name="connsiteY174" fmla="*/ 2279089 h 8315209"/>
              <a:gd name="connsiteX175" fmla="*/ 10213144 w 10691446"/>
              <a:gd name="connsiteY175" fmla="*/ 1969599 h 8315209"/>
              <a:gd name="connsiteX176" fmla="*/ 10114670 w 10691446"/>
              <a:gd name="connsiteY176" fmla="*/ 1575704 h 8315209"/>
              <a:gd name="connsiteX177" fmla="*/ 10086535 w 10691446"/>
              <a:gd name="connsiteY177" fmla="*/ 1252147 h 8315209"/>
              <a:gd name="connsiteX178" fmla="*/ 10072467 w 10691446"/>
              <a:gd name="connsiteY178" fmla="*/ 970793 h 8315209"/>
              <a:gd name="connsiteX179" fmla="*/ 9931790 w 10691446"/>
              <a:gd name="connsiteY179" fmla="*/ 534695 h 8315209"/>
              <a:gd name="connsiteX180" fmla="*/ 9720775 w 10691446"/>
              <a:gd name="connsiteY180" fmla="*/ 478424 h 8315209"/>
              <a:gd name="connsiteX181" fmla="*/ 8764172 w 10691446"/>
              <a:gd name="connsiteY181" fmla="*/ 239274 h 8315209"/>
              <a:gd name="connsiteX182" fmla="*/ 8285871 w 10691446"/>
              <a:gd name="connsiteY182" fmla="*/ 225205 h 8315209"/>
              <a:gd name="connsiteX183" fmla="*/ 7666892 w 10691446"/>
              <a:gd name="connsiteY183" fmla="*/ 520627 h 8315209"/>
              <a:gd name="connsiteX184" fmla="*/ 7160455 w 10691446"/>
              <a:gd name="connsiteY184" fmla="*/ 492492 h 8315209"/>
              <a:gd name="connsiteX185" fmla="*/ 6907236 w 10691446"/>
              <a:gd name="connsiteY185" fmla="*/ 464356 h 8315209"/>
              <a:gd name="connsiteX186" fmla="*/ 6386732 w 10691446"/>
              <a:gd name="connsiteY186" fmla="*/ 436221 h 8315209"/>
              <a:gd name="connsiteX187" fmla="*/ 5725550 w 10691446"/>
              <a:gd name="connsiteY187" fmla="*/ 337747 h 8315209"/>
              <a:gd name="connsiteX188" fmla="*/ 5514535 w 10691446"/>
              <a:gd name="connsiteY188" fmla="*/ 295544 h 8315209"/>
              <a:gd name="connsiteX189" fmla="*/ 4895556 w 10691446"/>
              <a:gd name="connsiteY189" fmla="*/ 225206 h 8315209"/>
              <a:gd name="connsiteX190" fmla="*/ 4501661 w 10691446"/>
              <a:gd name="connsiteY190" fmla="*/ 140799 h 8315209"/>
              <a:gd name="connsiteX191" fmla="*/ 4304713 w 10691446"/>
              <a:gd name="connsiteY191" fmla="*/ 84529 h 8315209"/>
              <a:gd name="connsiteX192" fmla="*/ 4079630 w 10691446"/>
              <a:gd name="connsiteY192" fmla="*/ 42326 h 8315209"/>
              <a:gd name="connsiteX193" fmla="*/ 3896750 w 10691446"/>
              <a:gd name="connsiteY193" fmla="*/ 28258 h 8315209"/>
              <a:gd name="connsiteX194" fmla="*/ 3854547 w 10691446"/>
              <a:gd name="connsiteY194" fmla="*/ 14190 h 8315209"/>
              <a:gd name="connsiteX195" fmla="*/ 3432516 w 10691446"/>
              <a:gd name="connsiteY195" fmla="*/ 14190 h 8315209"/>
              <a:gd name="connsiteX196" fmla="*/ 3263704 w 10691446"/>
              <a:gd name="connsiteY196" fmla="*/ 42326 h 8315209"/>
              <a:gd name="connsiteX197" fmla="*/ 2982350 w 10691446"/>
              <a:gd name="connsiteY197" fmla="*/ 56393 h 8315209"/>
              <a:gd name="connsiteX198" fmla="*/ 2799470 w 10691446"/>
              <a:gd name="connsiteY198" fmla="*/ 70461 h 8315209"/>
              <a:gd name="connsiteX199" fmla="*/ 2433710 w 10691446"/>
              <a:gd name="connsiteY199" fmla="*/ 126732 h 8315209"/>
              <a:gd name="connsiteX200" fmla="*/ 1491175 w 10691446"/>
              <a:gd name="connsiteY200" fmla="*/ 154867 h 8315209"/>
              <a:gd name="connsiteX201" fmla="*/ 1406769 w 10691446"/>
              <a:gd name="connsiteY201" fmla="*/ 168935 h 8315209"/>
              <a:gd name="connsiteX202" fmla="*/ 1364566 w 10691446"/>
              <a:gd name="connsiteY202" fmla="*/ 183002 h 8315209"/>
              <a:gd name="connsiteX203" fmla="*/ 1237956 w 10691446"/>
              <a:gd name="connsiteY203" fmla="*/ 197070 h 8315209"/>
              <a:gd name="connsiteX204" fmla="*/ 1083212 w 10691446"/>
              <a:gd name="connsiteY204" fmla="*/ 225206 h 8315209"/>
              <a:gd name="connsiteX205" fmla="*/ 970670 w 10691446"/>
              <a:gd name="connsiteY205" fmla="*/ 239273 h 8315209"/>
              <a:gd name="connsiteX206" fmla="*/ 858129 w 10691446"/>
              <a:gd name="connsiteY206" fmla="*/ 267409 h 8315209"/>
              <a:gd name="connsiteX207" fmla="*/ 858129 w 10691446"/>
              <a:gd name="connsiteY207" fmla="*/ 281476 h 8315209"/>
              <a:gd name="connsiteX208" fmla="*/ 858129 w 10691446"/>
              <a:gd name="connsiteY20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587261 w 10691446"/>
              <a:gd name="connsiteY71" fmla="*/ 4558055 h 8315209"/>
              <a:gd name="connsiteX72" fmla="*/ 3629464 w 10691446"/>
              <a:gd name="connsiteY72" fmla="*/ 4417378 h 8315209"/>
              <a:gd name="connsiteX73" fmla="*/ 3657600 w 10691446"/>
              <a:gd name="connsiteY73" fmla="*/ 4389242 h 8315209"/>
              <a:gd name="connsiteX74" fmla="*/ 3700023 w 10691446"/>
              <a:gd name="connsiteY74" fmla="*/ 4323886 h 8315209"/>
              <a:gd name="connsiteX75" fmla="*/ 3708179 w 10691446"/>
              <a:gd name="connsiteY75" fmla="*/ 3987239 h 8315209"/>
              <a:gd name="connsiteX76" fmla="*/ 3657600 w 10691446"/>
              <a:gd name="connsiteY76" fmla="*/ 4051618 h 8315209"/>
              <a:gd name="connsiteX77" fmla="*/ 3615396 w 10691446"/>
              <a:gd name="connsiteY77" fmla="*/ 3854670 h 8315209"/>
              <a:gd name="connsiteX78" fmla="*/ 3601329 w 10691446"/>
              <a:gd name="connsiteY78" fmla="*/ 3671790 h 8315209"/>
              <a:gd name="connsiteX79" fmla="*/ 3615396 w 10691446"/>
              <a:gd name="connsiteY79" fmla="*/ 3502978 h 8315209"/>
              <a:gd name="connsiteX80" fmla="*/ 3685735 w 10691446"/>
              <a:gd name="connsiteY80" fmla="*/ 3446707 h 8315209"/>
              <a:gd name="connsiteX81" fmla="*/ 3742006 w 10691446"/>
              <a:gd name="connsiteY81" fmla="*/ 3404504 h 8315209"/>
              <a:gd name="connsiteX82" fmla="*/ 3784209 w 10691446"/>
              <a:gd name="connsiteY82" fmla="*/ 3362301 h 8315209"/>
              <a:gd name="connsiteX83" fmla="*/ 3826412 w 10691446"/>
              <a:gd name="connsiteY83" fmla="*/ 3348233 h 8315209"/>
              <a:gd name="connsiteX84" fmla="*/ 3896750 w 10691446"/>
              <a:gd name="connsiteY84" fmla="*/ 3291962 h 8315209"/>
              <a:gd name="connsiteX85" fmla="*/ 3961618 w 10691446"/>
              <a:gd name="connsiteY85" fmla="*/ 3275159 h 8315209"/>
              <a:gd name="connsiteX86" fmla="*/ 3965721 w 10691446"/>
              <a:gd name="connsiteY86" fmla="*/ 3218229 h 8315209"/>
              <a:gd name="connsiteX87" fmla="*/ 4029710 w 10691446"/>
              <a:gd name="connsiteY87" fmla="*/ 3212539 h 8315209"/>
              <a:gd name="connsiteX88" fmla="*/ 4051495 w 10691446"/>
              <a:gd name="connsiteY88" fmla="*/ 3165353 h 8315209"/>
              <a:gd name="connsiteX89" fmla="*/ 4079630 w 10691446"/>
              <a:gd name="connsiteY89" fmla="*/ 3010609 h 8315209"/>
              <a:gd name="connsiteX90" fmla="*/ 4107766 w 10691446"/>
              <a:gd name="connsiteY90" fmla="*/ 2926202 h 8315209"/>
              <a:gd name="connsiteX91" fmla="*/ 4121833 w 10691446"/>
              <a:gd name="connsiteY91" fmla="*/ 2869932 h 8315209"/>
              <a:gd name="connsiteX92" fmla="*/ 4149969 w 10691446"/>
              <a:gd name="connsiteY92" fmla="*/ 2827729 h 8315209"/>
              <a:gd name="connsiteX93" fmla="*/ 4178104 w 10691446"/>
              <a:gd name="connsiteY93" fmla="*/ 2771458 h 8315209"/>
              <a:gd name="connsiteX94" fmla="*/ 4276578 w 10691446"/>
              <a:gd name="connsiteY94" fmla="*/ 2672984 h 8315209"/>
              <a:gd name="connsiteX95" fmla="*/ 4304713 w 10691446"/>
              <a:gd name="connsiteY95" fmla="*/ 2630781 h 8315209"/>
              <a:gd name="connsiteX96" fmla="*/ 4389120 w 10691446"/>
              <a:gd name="connsiteY96" fmla="*/ 2588578 h 8315209"/>
              <a:gd name="connsiteX97" fmla="*/ 4543864 w 10691446"/>
              <a:gd name="connsiteY97" fmla="*/ 2546375 h 8315209"/>
              <a:gd name="connsiteX98" fmla="*/ 5500467 w 10691446"/>
              <a:gd name="connsiteY98" fmla="*/ 2518239 h 8315209"/>
              <a:gd name="connsiteX99" fmla="*/ 5936566 w 10691446"/>
              <a:gd name="connsiteY99" fmla="*/ 2532307 h 8315209"/>
              <a:gd name="connsiteX100" fmla="*/ 6105378 w 10691446"/>
              <a:gd name="connsiteY100" fmla="*/ 2616713 h 8315209"/>
              <a:gd name="connsiteX101" fmla="*/ 6274190 w 10691446"/>
              <a:gd name="connsiteY101" fmla="*/ 2701119 h 8315209"/>
              <a:gd name="connsiteX102" fmla="*/ 6302326 w 10691446"/>
              <a:gd name="connsiteY102" fmla="*/ 2729255 h 8315209"/>
              <a:gd name="connsiteX103" fmla="*/ 6330461 w 10691446"/>
              <a:gd name="connsiteY103" fmla="*/ 2785526 h 8315209"/>
              <a:gd name="connsiteX104" fmla="*/ 6372664 w 10691446"/>
              <a:gd name="connsiteY104" fmla="*/ 2813661 h 8315209"/>
              <a:gd name="connsiteX105" fmla="*/ 6400800 w 10691446"/>
              <a:gd name="connsiteY105" fmla="*/ 2841796 h 8315209"/>
              <a:gd name="connsiteX106" fmla="*/ 6414867 w 10691446"/>
              <a:gd name="connsiteY106" fmla="*/ 2883999 h 8315209"/>
              <a:gd name="connsiteX107" fmla="*/ 6443003 w 10691446"/>
              <a:gd name="connsiteY107" fmla="*/ 2912135 h 8315209"/>
              <a:gd name="connsiteX108" fmla="*/ 6471138 w 10691446"/>
              <a:gd name="connsiteY108" fmla="*/ 2954338 h 8315209"/>
              <a:gd name="connsiteX109" fmla="*/ 6471138 w 10691446"/>
              <a:gd name="connsiteY109" fmla="*/ 3109082 h 8315209"/>
              <a:gd name="connsiteX110" fmla="*/ 6386732 w 10691446"/>
              <a:gd name="connsiteY110" fmla="*/ 3137218 h 8315209"/>
              <a:gd name="connsiteX111" fmla="*/ 6404683 w 10691446"/>
              <a:gd name="connsiteY111" fmla="*/ 3205968 h 8315209"/>
              <a:gd name="connsiteX112" fmla="*/ 6463909 w 10691446"/>
              <a:gd name="connsiteY112" fmla="*/ 3287639 h 8315209"/>
              <a:gd name="connsiteX113" fmla="*/ 6583680 w 10691446"/>
              <a:gd name="connsiteY113" fmla="*/ 3291962 h 8315209"/>
              <a:gd name="connsiteX114" fmla="*/ 6682153 w 10691446"/>
              <a:gd name="connsiteY114" fmla="*/ 3362301 h 8315209"/>
              <a:gd name="connsiteX115" fmla="*/ 6710289 w 10691446"/>
              <a:gd name="connsiteY115" fmla="*/ 3404504 h 8315209"/>
              <a:gd name="connsiteX116" fmla="*/ 6752492 w 10691446"/>
              <a:gd name="connsiteY116" fmla="*/ 3460775 h 8315209"/>
              <a:gd name="connsiteX117" fmla="*/ 6794695 w 10691446"/>
              <a:gd name="connsiteY117" fmla="*/ 3629587 h 8315209"/>
              <a:gd name="connsiteX118" fmla="*/ 6780627 w 10691446"/>
              <a:gd name="connsiteY118" fmla="*/ 3770264 h 8315209"/>
              <a:gd name="connsiteX119" fmla="*/ 6780627 w 10691446"/>
              <a:gd name="connsiteY119" fmla="*/ 4121956 h 8315209"/>
              <a:gd name="connsiteX120" fmla="*/ 6721181 w 10691446"/>
              <a:gd name="connsiteY120" fmla="*/ 4086152 h 8315209"/>
              <a:gd name="connsiteX121" fmla="*/ 6726873 w 10691446"/>
              <a:gd name="connsiteY121" fmla="*/ 4330676 h 8315209"/>
              <a:gd name="connsiteX122" fmla="*/ 6822830 w 10691446"/>
              <a:gd name="connsiteY122" fmla="*/ 4389242 h 8315209"/>
              <a:gd name="connsiteX123" fmla="*/ 6822830 w 10691446"/>
              <a:gd name="connsiteY123" fmla="*/ 4628393 h 8315209"/>
              <a:gd name="connsiteX124" fmla="*/ 6794695 w 10691446"/>
              <a:gd name="connsiteY124" fmla="*/ 4726867 h 8315209"/>
              <a:gd name="connsiteX125" fmla="*/ 6752492 w 10691446"/>
              <a:gd name="connsiteY125" fmla="*/ 4783138 h 8315209"/>
              <a:gd name="connsiteX126" fmla="*/ 6738424 w 10691446"/>
              <a:gd name="connsiteY126" fmla="*/ 4825341 h 8315209"/>
              <a:gd name="connsiteX127" fmla="*/ 6696221 w 10691446"/>
              <a:gd name="connsiteY127" fmla="*/ 4853476 h 8315209"/>
              <a:gd name="connsiteX128" fmla="*/ 6611815 w 10691446"/>
              <a:gd name="connsiteY128" fmla="*/ 4895679 h 8315209"/>
              <a:gd name="connsiteX129" fmla="*/ 6583680 w 10691446"/>
              <a:gd name="connsiteY129" fmla="*/ 4937882 h 8315209"/>
              <a:gd name="connsiteX130" fmla="*/ 6541476 w 10691446"/>
              <a:gd name="connsiteY130" fmla="*/ 4966018 h 8315209"/>
              <a:gd name="connsiteX131" fmla="*/ 6527409 w 10691446"/>
              <a:gd name="connsiteY131" fmla="*/ 5008221 h 8315209"/>
              <a:gd name="connsiteX132" fmla="*/ 6465935 w 10691446"/>
              <a:gd name="connsiteY132" fmla="*/ 5007781 h 8315209"/>
              <a:gd name="connsiteX133" fmla="*/ 6461394 w 10691446"/>
              <a:gd name="connsiteY133" fmla="*/ 5078559 h 8315209"/>
              <a:gd name="connsiteX134" fmla="*/ 6527409 w 10691446"/>
              <a:gd name="connsiteY134" fmla="*/ 5177033 h 8315209"/>
              <a:gd name="connsiteX135" fmla="*/ 6555544 w 10691446"/>
              <a:gd name="connsiteY135" fmla="*/ 5275507 h 8315209"/>
              <a:gd name="connsiteX136" fmla="*/ 6569612 w 10691446"/>
              <a:gd name="connsiteY136" fmla="*/ 5317710 h 8315209"/>
              <a:gd name="connsiteX137" fmla="*/ 6611815 w 10691446"/>
              <a:gd name="connsiteY137" fmla="*/ 5584996 h 8315209"/>
              <a:gd name="connsiteX138" fmla="*/ 6625883 w 10691446"/>
              <a:gd name="connsiteY138" fmla="*/ 5697538 h 8315209"/>
              <a:gd name="connsiteX139" fmla="*/ 6654018 w 10691446"/>
              <a:gd name="connsiteY139" fmla="*/ 5767876 h 8315209"/>
              <a:gd name="connsiteX140" fmla="*/ 6738424 w 10691446"/>
              <a:gd name="connsiteY140" fmla="*/ 5978892 h 8315209"/>
              <a:gd name="connsiteX141" fmla="*/ 6710289 w 10691446"/>
              <a:gd name="connsiteY141" fmla="*/ 6400922 h 8315209"/>
              <a:gd name="connsiteX142" fmla="*/ 6668086 w 10691446"/>
              <a:gd name="connsiteY142" fmla="*/ 6485329 h 8315209"/>
              <a:gd name="connsiteX143" fmla="*/ 6654018 w 10691446"/>
              <a:gd name="connsiteY143" fmla="*/ 6527532 h 8315209"/>
              <a:gd name="connsiteX144" fmla="*/ 6682153 w 10691446"/>
              <a:gd name="connsiteY144" fmla="*/ 7230916 h 8315209"/>
              <a:gd name="connsiteX145" fmla="*/ 6907236 w 10691446"/>
              <a:gd name="connsiteY145" fmla="*/ 7835827 h 8315209"/>
              <a:gd name="connsiteX146" fmla="*/ 6977575 w 10691446"/>
              <a:gd name="connsiteY146" fmla="*/ 7934301 h 8315209"/>
              <a:gd name="connsiteX147" fmla="*/ 7047913 w 10691446"/>
              <a:gd name="connsiteY147" fmla="*/ 7976504 h 8315209"/>
              <a:gd name="connsiteX148" fmla="*/ 7244861 w 10691446"/>
              <a:gd name="connsiteY148" fmla="*/ 8046842 h 8315209"/>
              <a:gd name="connsiteX149" fmla="*/ 7413673 w 10691446"/>
              <a:gd name="connsiteY149" fmla="*/ 8117181 h 8315209"/>
              <a:gd name="connsiteX150" fmla="*/ 7793501 w 10691446"/>
              <a:gd name="connsiteY150" fmla="*/ 8229722 h 8315209"/>
              <a:gd name="connsiteX151" fmla="*/ 8018584 w 10691446"/>
              <a:gd name="connsiteY151" fmla="*/ 8243790 h 8315209"/>
              <a:gd name="connsiteX152" fmla="*/ 8567224 w 10691446"/>
              <a:gd name="connsiteY152" fmla="*/ 8271926 h 8315209"/>
              <a:gd name="connsiteX153" fmla="*/ 8932984 w 10691446"/>
              <a:gd name="connsiteY153" fmla="*/ 8314129 h 8315209"/>
              <a:gd name="connsiteX154" fmla="*/ 9073661 w 10691446"/>
              <a:gd name="connsiteY154" fmla="*/ 8285993 h 8315209"/>
              <a:gd name="connsiteX155" fmla="*/ 9369083 w 10691446"/>
              <a:gd name="connsiteY155" fmla="*/ 8145316 h 8315209"/>
              <a:gd name="connsiteX156" fmla="*/ 9453489 w 10691446"/>
              <a:gd name="connsiteY156" fmla="*/ 8131249 h 8315209"/>
              <a:gd name="connsiteX157" fmla="*/ 9636369 w 10691446"/>
              <a:gd name="connsiteY157" fmla="*/ 8074978 h 8315209"/>
              <a:gd name="connsiteX158" fmla="*/ 9692640 w 10691446"/>
              <a:gd name="connsiteY158" fmla="*/ 8046842 h 8315209"/>
              <a:gd name="connsiteX159" fmla="*/ 9791113 w 10691446"/>
              <a:gd name="connsiteY159" fmla="*/ 8018707 h 8315209"/>
              <a:gd name="connsiteX160" fmla="*/ 9889587 w 10691446"/>
              <a:gd name="connsiteY160" fmla="*/ 7962436 h 8315209"/>
              <a:gd name="connsiteX161" fmla="*/ 10339753 w 10691446"/>
              <a:gd name="connsiteY161" fmla="*/ 7399729 h 8315209"/>
              <a:gd name="connsiteX162" fmla="*/ 10649243 w 10691446"/>
              <a:gd name="connsiteY162" fmla="*/ 6640073 h 8315209"/>
              <a:gd name="connsiteX163" fmla="*/ 10691446 w 10691446"/>
              <a:gd name="connsiteY163" fmla="*/ 6429058 h 8315209"/>
              <a:gd name="connsiteX164" fmla="*/ 10649243 w 10691446"/>
              <a:gd name="connsiteY164" fmla="*/ 5767876 h 8315209"/>
              <a:gd name="connsiteX165" fmla="*/ 10635175 w 10691446"/>
              <a:gd name="connsiteY165" fmla="*/ 5444319 h 8315209"/>
              <a:gd name="connsiteX166" fmla="*/ 10592972 w 10691446"/>
              <a:gd name="connsiteY166" fmla="*/ 5205169 h 8315209"/>
              <a:gd name="connsiteX167" fmla="*/ 10522633 w 10691446"/>
              <a:gd name="connsiteY167" fmla="*/ 4656529 h 8315209"/>
              <a:gd name="connsiteX168" fmla="*/ 10494498 w 10691446"/>
              <a:gd name="connsiteY168" fmla="*/ 4473649 h 8315209"/>
              <a:gd name="connsiteX169" fmla="*/ 10424160 w 10691446"/>
              <a:gd name="connsiteY169" fmla="*/ 3798399 h 8315209"/>
              <a:gd name="connsiteX170" fmla="*/ 10410092 w 10691446"/>
              <a:gd name="connsiteY170" fmla="*/ 3460775 h 8315209"/>
              <a:gd name="connsiteX171" fmla="*/ 10339753 w 10691446"/>
              <a:gd name="connsiteY171" fmla="*/ 2813661 h 8315209"/>
              <a:gd name="connsiteX172" fmla="*/ 10297550 w 10691446"/>
              <a:gd name="connsiteY172" fmla="*/ 2574510 h 8315209"/>
              <a:gd name="connsiteX173" fmla="*/ 10269415 w 10691446"/>
              <a:gd name="connsiteY173" fmla="*/ 2279089 h 8315209"/>
              <a:gd name="connsiteX174" fmla="*/ 10213144 w 10691446"/>
              <a:gd name="connsiteY174" fmla="*/ 1969599 h 8315209"/>
              <a:gd name="connsiteX175" fmla="*/ 10114670 w 10691446"/>
              <a:gd name="connsiteY175" fmla="*/ 1575704 h 8315209"/>
              <a:gd name="connsiteX176" fmla="*/ 10086535 w 10691446"/>
              <a:gd name="connsiteY176" fmla="*/ 1252147 h 8315209"/>
              <a:gd name="connsiteX177" fmla="*/ 10072467 w 10691446"/>
              <a:gd name="connsiteY177" fmla="*/ 970793 h 8315209"/>
              <a:gd name="connsiteX178" fmla="*/ 9931790 w 10691446"/>
              <a:gd name="connsiteY178" fmla="*/ 534695 h 8315209"/>
              <a:gd name="connsiteX179" fmla="*/ 9720775 w 10691446"/>
              <a:gd name="connsiteY179" fmla="*/ 478424 h 8315209"/>
              <a:gd name="connsiteX180" fmla="*/ 8764172 w 10691446"/>
              <a:gd name="connsiteY180" fmla="*/ 239274 h 8315209"/>
              <a:gd name="connsiteX181" fmla="*/ 8285871 w 10691446"/>
              <a:gd name="connsiteY181" fmla="*/ 225205 h 8315209"/>
              <a:gd name="connsiteX182" fmla="*/ 7666892 w 10691446"/>
              <a:gd name="connsiteY182" fmla="*/ 520627 h 8315209"/>
              <a:gd name="connsiteX183" fmla="*/ 7160455 w 10691446"/>
              <a:gd name="connsiteY183" fmla="*/ 492492 h 8315209"/>
              <a:gd name="connsiteX184" fmla="*/ 6907236 w 10691446"/>
              <a:gd name="connsiteY184" fmla="*/ 464356 h 8315209"/>
              <a:gd name="connsiteX185" fmla="*/ 6386732 w 10691446"/>
              <a:gd name="connsiteY185" fmla="*/ 436221 h 8315209"/>
              <a:gd name="connsiteX186" fmla="*/ 5725550 w 10691446"/>
              <a:gd name="connsiteY186" fmla="*/ 337747 h 8315209"/>
              <a:gd name="connsiteX187" fmla="*/ 5514535 w 10691446"/>
              <a:gd name="connsiteY187" fmla="*/ 295544 h 8315209"/>
              <a:gd name="connsiteX188" fmla="*/ 4895556 w 10691446"/>
              <a:gd name="connsiteY188" fmla="*/ 225206 h 8315209"/>
              <a:gd name="connsiteX189" fmla="*/ 4501661 w 10691446"/>
              <a:gd name="connsiteY189" fmla="*/ 140799 h 8315209"/>
              <a:gd name="connsiteX190" fmla="*/ 4304713 w 10691446"/>
              <a:gd name="connsiteY190" fmla="*/ 84529 h 8315209"/>
              <a:gd name="connsiteX191" fmla="*/ 4079630 w 10691446"/>
              <a:gd name="connsiteY191" fmla="*/ 42326 h 8315209"/>
              <a:gd name="connsiteX192" fmla="*/ 3896750 w 10691446"/>
              <a:gd name="connsiteY192" fmla="*/ 28258 h 8315209"/>
              <a:gd name="connsiteX193" fmla="*/ 3854547 w 10691446"/>
              <a:gd name="connsiteY193" fmla="*/ 14190 h 8315209"/>
              <a:gd name="connsiteX194" fmla="*/ 3432516 w 10691446"/>
              <a:gd name="connsiteY194" fmla="*/ 14190 h 8315209"/>
              <a:gd name="connsiteX195" fmla="*/ 3263704 w 10691446"/>
              <a:gd name="connsiteY195" fmla="*/ 42326 h 8315209"/>
              <a:gd name="connsiteX196" fmla="*/ 2982350 w 10691446"/>
              <a:gd name="connsiteY196" fmla="*/ 56393 h 8315209"/>
              <a:gd name="connsiteX197" fmla="*/ 2799470 w 10691446"/>
              <a:gd name="connsiteY197" fmla="*/ 70461 h 8315209"/>
              <a:gd name="connsiteX198" fmla="*/ 2433710 w 10691446"/>
              <a:gd name="connsiteY198" fmla="*/ 126732 h 8315209"/>
              <a:gd name="connsiteX199" fmla="*/ 1491175 w 10691446"/>
              <a:gd name="connsiteY199" fmla="*/ 154867 h 8315209"/>
              <a:gd name="connsiteX200" fmla="*/ 1406769 w 10691446"/>
              <a:gd name="connsiteY200" fmla="*/ 168935 h 8315209"/>
              <a:gd name="connsiteX201" fmla="*/ 1364566 w 10691446"/>
              <a:gd name="connsiteY201" fmla="*/ 183002 h 8315209"/>
              <a:gd name="connsiteX202" fmla="*/ 1237956 w 10691446"/>
              <a:gd name="connsiteY202" fmla="*/ 197070 h 8315209"/>
              <a:gd name="connsiteX203" fmla="*/ 1083212 w 10691446"/>
              <a:gd name="connsiteY203" fmla="*/ 225206 h 8315209"/>
              <a:gd name="connsiteX204" fmla="*/ 970670 w 10691446"/>
              <a:gd name="connsiteY204" fmla="*/ 239273 h 8315209"/>
              <a:gd name="connsiteX205" fmla="*/ 858129 w 10691446"/>
              <a:gd name="connsiteY205" fmla="*/ 267409 h 8315209"/>
              <a:gd name="connsiteX206" fmla="*/ 858129 w 10691446"/>
              <a:gd name="connsiteY206" fmla="*/ 281476 h 8315209"/>
              <a:gd name="connsiteX207" fmla="*/ 858129 w 10691446"/>
              <a:gd name="connsiteY20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29464 w 10691446"/>
              <a:gd name="connsiteY71" fmla="*/ 4417378 h 8315209"/>
              <a:gd name="connsiteX72" fmla="*/ 3657600 w 10691446"/>
              <a:gd name="connsiteY72" fmla="*/ 4389242 h 8315209"/>
              <a:gd name="connsiteX73" fmla="*/ 3700023 w 10691446"/>
              <a:gd name="connsiteY73" fmla="*/ 4323886 h 8315209"/>
              <a:gd name="connsiteX74" fmla="*/ 3708179 w 10691446"/>
              <a:gd name="connsiteY74" fmla="*/ 3987239 h 8315209"/>
              <a:gd name="connsiteX75" fmla="*/ 3657600 w 10691446"/>
              <a:gd name="connsiteY75" fmla="*/ 4051618 h 8315209"/>
              <a:gd name="connsiteX76" fmla="*/ 3615396 w 10691446"/>
              <a:gd name="connsiteY76" fmla="*/ 3854670 h 8315209"/>
              <a:gd name="connsiteX77" fmla="*/ 3601329 w 10691446"/>
              <a:gd name="connsiteY77" fmla="*/ 3671790 h 8315209"/>
              <a:gd name="connsiteX78" fmla="*/ 3615396 w 10691446"/>
              <a:gd name="connsiteY78" fmla="*/ 3502978 h 8315209"/>
              <a:gd name="connsiteX79" fmla="*/ 3685735 w 10691446"/>
              <a:gd name="connsiteY79" fmla="*/ 3446707 h 8315209"/>
              <a:gd name="connsiteX80" fmla="*/ 3742006 w 10691446"/>
              <a:gd name="connsiteY80" fmla="*/ 3404504 h 8315209"/>
              <a:gd name="connsiteX81" fmla="*/ 3784209 w 10691446"/>
              <a:gd name="connsiteY81" fmla="*/ 3362301 h 8315209"/>
              <a:gd name="connsiteX82" fmla="*/ 3826412 w 10691446"/>
              <a:gd name="connsiteY82" fmla="*/ 3348233 h 8315209"/>
              <a:gd name="connsiteX83" fmla="*/ 3896750 w 10691446"/>
              <a:gd name="connsiteY83" fmla="*/ 3291962 h 8315209"/>
              <a:gd name="connsiteX84" fmla="*/ 3961618 w 10691446"/>
              <a:gd name="connsiteY84" fmla="*/ 3275159 h 8315209"/>
              <a:gd name="connsiteX85" fmla="*/ 3965721 w 10691446"/>
              <a:gd name="connsiteY85" fmla="*/ 3218229 h 8315209"/>
              <a:gd name="connsiteX86" fmla="*/ 4029710 w 10691446"/>
              <a:gd name="connsiteY86" fmla="*/ 3212539 h 8315209"/>
              <a:gd name="connsiteX87" fmla="*/ 4051495 w 10691446"/>
              <a:gd name="connsiteY87" fmla="*/ 3165353 h 8315209"/>
              <a:gd name="connsiteX88" fmla="*/ 4079630 w 10691446"/>
              <a:gd name="connsiteY88" fmla="*/ 3010609 h 8315209"/>
              <a:gd name="connsiteX89" fmla="*/ 4107766 w 10691446"/>
              <a:gd name="connsiteY89" fmla="*/ 2926202 h 8315209"/>
              <a:gd name="connsiteX90" fmla="*/ 4121833 w 10691446"/>
              <a:gd name="connsiteY90" fmla="*/ 2869932 h 8315209"/>
              <a:gd name="connsiteX91" fmla="*/ 4149969 w 10691446"/>
              <a:gd name="connsiteY91" fmla="*/ 2827729 h 8315209"/>
              <a:gd name="connsiteX92" fmla="*/ 4178104 w 10691446"/>
              <a:gd name="connsiteY92" fmla="*/ 2771458 h 8315209"/>
              <a:gd name="connsiteX93" fmla="*/ 4276578 w 10691446"/>
              <a:gd name="connsiteY93" fmla="*/ 2672984 h 8315209"/>
              <a:gd name="connsiteX94" fmla="*/ 4304713 w 10691446"/>
              <a:gd name="connsiteY94" fmla="*/ 2630781 h 8315209"/>
              <a:gd name="connsiteX95" fmla="*/ 4389120 w 10691446"/>
              <a:gd name="connsiteY95" fmla="*/ 2588578 h 8315209"/>
              <a:gd name="connsiteX96" fmla="*/ 4543864 w 10691446"/>
              <a:gd name="connsiteY96" fmla="*/ 2546375 h 8315209"/>
              <a:gd name="connsiteX97" fmla="*/ 5500467 w 10691446"/>
              <a:gd name="connsiteY97" fmla="*/ 2518239 h 8315209"/>
              <a:gd name="connsiteX98" fmla="*/ 5936566 w 10691446"/>
              <a:gd name="connsiteY98" fmla="*/ 2532307 h 8315209"/>
              <a:gd name="connsiteX99" fmla="*/ 6105378 w 10691446"/>
              <a:gd name="connsiteY99" fmla="*/ 2616713 h 8315209"/>
              <a:gd name="connsiteX100" fmla="*/ 6274190 w 10691446"/>
              <a:gd name="connsiteY100" fmla="*/ 2701119 h 8315209"/>
              <a:gd name="connsiteX101" fmla="*/ 6302326 w 10691446"/>
              <a:gd name="connsiteY101" fmla="*/ 2729255 h 8315209"/>
              <a:gd name="connsiteX102" fmla="*/ 6330461 w 10691446"/>
              <a:gd name="connsiteY102" fmla="*/ 2785526 h 8315209"/>
              <a:gd name="connsiteX103" fmla="*/ 6372664 w 10691446"/>
              <a:gd name="connsiteY103" fmla="*/ 2813661 h 8315209"/>
              <a:gd name="connsiteX104" fmla="*/ 6400800 w 10691446"/>
              <a:gd name="connsiteY104" fmla="*/ 2841796 h 8315209"/>
              <a:gd name="connsiteX105" fmla="*/ 6414867 w 10691446"/>
              <a:gd name="connsiteY105" fmla="*/ 2883999 h 8315209"/>
              <a:gd name="connsiteX106" fmla="*/ 6443003 w 10691446"/>
              <a:gd name="connsiteY106" fmla="*/ 2912135 h 8315209"/>
              <a:gd name="connsiteX107" fmla="*/ 6471138 w 10691446"/>
              <a:gd name="connsiteY107" fmla="*/ 2954338 h 8315209"/>
              <a:gd name="connsiteX108" fmla="*/ 6471138 w 10691446"/>
              <a:gd name="connsiteY108" fmla="*/ 3109082 h 8315209"/>
              <a:gd name="connsiteX109" fmla="*/ 6386732 w 10691446"/>
              <a:gd name="connsiteY109" fmla="*/ 3137218 h 8315209"/>
              <a:gd name="connsiteX110" fmla="*/ 6404683 w 10691446"/>
              <a:gd name="connsiteY110" fmla="*/ 3205968 h 8315209"/>
              <a:gd name="connsiteX111" fmla="*/ 6463909 w 10691446"/>
              <a:gd name="connsiteY111" fmla="*/ 3287639 h 8315209"/>
              <a:gd name="connsiteX112" fmla="*/ 6583680 w 10691446"/>
              <a:gd name="connsiteY112" fmla="*/ 3291962 h 8315209"/>
              <a:gd name="connsiteX113" fmla="*/ 6682153 w 10691446"/>
              <a:gd name="connsiteY113" fmla="*/ 3362301 h 8315209"/>
              <a:gd name="connsiteX114" fmla="*/ 6710289 w 10691446"/>
              <a:gd name="connsiteY114" fmla="*/ 3404504 h 8315209"/>
              <a:gd name="connsiteX115" fmla="*/ 6752492 w 10691446"/>
              <a:gd name="connsiteY115" fmla="*/ 3460775 h 8315209"/>
              <a:gd name="connsiteX116" fmla="*/ 6794695 w 10691446"/>
              <a:gd name="connsiteY116" fmla="*/ 3629587 h 8315209"/>
              <a:gd name="connsiteX117" fmla="*/ 6780627 w 10691446"/>
              <a:gd name="connsiteY117" fmla="*/ 3770264 h 8315209"/>
              <a:gd name="connsiteX118" fmla="*/ 6780627 w 10691446"/>
              <a:gd name="connsiteY118" fmla="*/ 4121956 h 8315209"/>
              <a:gd name="connsiteX119" fmla="*/ 6721181 w 10691446"/>
              <a:gd name="connsiteY119" fmla="*/ 4086152 h 8315209"/>
              <a:gd name="connsiteX120" fmla="*/ 6726873 w 10691446"/>
              <a:gd name="connsiteY120" fmla="*/ 4330676 h 8315209"/>
              <a:gd name="connsiteX121" fmla="*/ 6822830 w 10691446"/>
              <a:gd name="connsiteY121" fmla="*/ 4389242 h 8315209"/>
              <a:gd name="connsiteX122" fmla="*/ 6822830 w 10691446"/>
              <a:gd name="connsiteY122" fmla="*/ 4628393 h 8315209"/>
              <a:gd name="connsiteX123" fmla="*/ 6794695 w 10691446"/>
              <a:gd name="connsiteY123" fmla="*/ 4726867 h 8315209"/>
              <a:gd name="connsiteX124" fmla="*/ 6752492 w 10691446"/>
              <a:gd name="connsiteY124" fmla="*/ 4783138 h 8315209"/>
              <a:gd name="connsiteX125" fmla="*/ 6738424 w 10691446"/>
              <a:gd name="connsiteY125" fmla="*/ 4825341 h 8315209"/>
              <a:gd name="connsiteX126" fmla="*/ 6696221 w 10691446"/>
              <a:gd name="connsiteY126" fmla="*/ 4853476 h 8315209"/>
              <a:gd name="connsiteX127" fmla="*/ 6611815 w 10691446"/>
              <a:gd name="connsiteY127" fmla="*/ 4895679 h 8315209"/>
              <a:gd name="connsiteX128" fmla="*/ 6583680 w 10691446"/>
              <a:gd name="connsiteY128" fmla="*/ 4937882 h 8315209"/>
              <a:gd name="connsiteX129" fmla="*/ 6541476 w 10691446"/>
              <a:gd name="connsiteY129" fmla="*/ 4966018 h 8315209"/>
              <a:gd name="connsiteX130" fmla="*/ 6527409 w 10691446"/>
              <a:gd name="connsiteY130" fmla="*/ 5008221 h 8315209"/>
              <a:gd name="connsiteX131" fmla="*/ 6465935 w 10691446"/>
              <a:gd name="connsiteY131" fmla="*/ 5007781 h 8315209"/>
              <a:gd name="connsiteX132" fmla="*/ 6461394 w 10691446"/>
              <a:gd name="connsiteY132" fmla="*/ 5078559 h 8315209"/>
              <a:gd name="connsiteX133" fmla="*/ 6527409 w 10691446"/>
              <a:gd name="connsiteY133" fmla="*/ 5177033 h 8315209"/>
              <a:gd name="connsiteX134" fmla="*/ 6555544 w 10691446"/>
              <a:gd name="connsiteY134" fmla="*/ 5275507 h 8315209"/>
              <a:gd name="connsiteX135" fmla="*/ 6569612 w 10691446"/>
              <a:gd name="connsiteY135" fmla="*/ 5317710 h 8315209"/>
              <a:gd name="connsiteX136" fmla="*/ 6611815 w 10691446"/>
              <a:gd name="connsiteY136" fmla="*/ 5584996 h 8315209"/>
              <a:gd name="connsiteX137" fmla="*/ 6625883 w 10691446"/>
              <a:gd name="connsiteY137" fmla="*/ 5697538 h 8315209"/>
              <a:gd name="connsiteX138" fmla="*/ 6654018 w 10691446"/>
              <a:gd name="connsiteY138" fmla="*/ 5767876 h 8315209"/>
              <a:gd name="connsiteX139" fmla="*/ 6738424 w 10691446"/>
              <a:gd name="connsiteY139" fmla="*/ 5978892 h 8315209"/>
              <a:gd name="connsiteX140" fmla="*/ 6710289 w 10691446"/>
              <a:gd name="connsiteY140" fmla="*/ 6400922 h 8315209"/>
              <a:gd name="connsiteX141" fmla="*/ 6668086 w 10691446"/>
              <a:gd name="connsiteY141" fmla="*/ 6485329 h 8315209"/>
              <a:gd name="connsiteX142" fmla="*/ 6654018 w 10691446"/>
              <a:gd name="connsiteY142" fmla="*/ 6527532 h 8315209"/>
              <a:gd name="connsiteX143" fmla="*/ 6682153 w 10691446"/>
              <a:gd name="connsiteY143" fmla="*/ 7230916 h 8315209"/>
              <a:gd name="connsiteX144" fmla="*/ 6907236 w 10691446"/>
              <a:gd name="connsiteY144" fmla="*/ 7835827 h 8315209"/>
              <a:gd name="connsiteX145" fmla="*/ 6977575 w 10691446"/>
              <a:gd name="connsiteY145" fmla="*/ 7934301 h 8315209"/>
              <a:gd name="connsiteX146" fmla="*/ 7047913 w 10691446"/>
              <a:gd name="connsiteY146" fmla="*/ 7976504 h 8315209"/>
              <a:gd name="connsiteX147" fmla="*/ 7244861 w 10691446"/>
              <a:gd name="connsiteY147" fmla="*/ 8046842 h 8315209"/>
              <a:gd name="connsiteX148" fmla="*/ 7413673 w 10691446"/>
              <a:gd name="connsiteY148" fmla="*/ 8117181 h 8315209"/>
              <a:gd name="connsiteX149" fmla="*/ 7793501 w 10691446"/>
              <a:gd name="connsiteY149" fmla="*/ 8229722 h 8315209"/>
              <a:gd name="connsiteX150" fmla="*/ 8018584 w 10691446"/>
              <a:gd name="connsiteY150" fmla="*/ 8243790 h 8315209"/>
              <a:gd name="connsiteX151" fmla="*/ 8567224 w 10691446"/>
              <a:gd name="connsiteY151" fmla="*/ 8271926 h 8315209"/>
              <a:gd name="connsiteX152" fmla="*/ 8932984 w 10691446"/>
              <a:gd name="connsiteY152" fmla="*/ 8314129 h 8315209"/>
              <a:gd name="connsiteX153" fmla="*/ 9073661 w 10691446"/>
              <a:gd name="connsiteY153" fmla="*/ 8285993 h 8315209"/>
              <a:gd name="connsiteX154" fmla="*/ 9369083 w 10691446"/>
              <a:gd name="connsiteY154" fmla="*/ 8145316 h 8315209"/>
              <a:gd name="connsiteX155" fmla="*/ 9453489 w 10691446"/>
              <a:gd name="connsiteY155" fmla="*/ 8131249 h 8315209"/>
              <a:gd name="connsiteX156" fmla="*/ 9636369 w 10691446"/>
              <a:gd name="connsiteY156" fmla="*/ 8074978 h 8315209"/>
              <a:gd name="connsiteX157" fmla="*/ 9692640 w 10691446"/>
              <a:gd name="connsiteY157" fmla="*/ 8046842 h 8315209"/>
              <a:gd name="connsiteX158" fmla="*/ 9791113 w 10691446"/>
              <a:gd name="connsiteY158" fmla="*/ 8018707 h 8315209"/>
              <a:gd name="connsiteX159" fmla="*/ 9889587 w 10691446"/>
              <a:gd name="connsiteY159" fmla="*/ 7962436 h 8315209"/>
              <a:gd name="connsiteX160" fmla="*/ 10339753 w 10691446"/>
              <a:gd name="connsiteY160" fmla="*/ 7399729 h 8315209"/>
              <a:gd name="connsiteX161" fmla="*/ 10649243 w 10691446"/>
              <a:gd name="connsiteY161" fmla="*/ 6640073 h 8315209"/>
              <a:gd name="connsiteX162" fmla="*/ 10691446 w 10691446"/>
              <a:gd name="connsiteY162" fmla="*/ 6429058 h 8315209"/>
              <a:gd name="connsiteX163" fmla="*/ 10649243 w 10691446"/>
              <a:gd name="connsiteY163" fmla="*/ 5767876 h 8315209"/>
              <a:gd name="connsiteX164" fmla="*/ 10635175 w 10691446"/>
              <a:gd name="connsiteY164" fmla="*/ 5444319 h 8315209"/>
              <a:gd name="connsiteX165" fmla="*/ 10592972 w 10691446"/>
              <a:gd name="connsiteY165" fmla="*/ 5205169 h 8315209"/>
              <a:gd name="connsiteX166" fmla="*/ 10522633 w 10691446"/>
              <a:gd name="connsiteY166" fmla="*/ 4656529 h 8315209"/>
              <a:gd name="connsiteX167" fmla="*/ 10494498 w 10691446"/>
              <a:gd name="connsiteY167" fmla="*/ 4473649 h 8315209"/>
              <a:gd name="connsiteX168" fmla="*/ 10424160 w 10691446"/>
              <a:gd name="connsiteY168" fmla="*/ 3798399 h 8315209"/>
              <a:gd name="connsiteX169" fmla="*/ 10410092 w 10691446"/>
              <a:gd name="connsiteY169" fmla="*/ 3460775 h 8315209"/>
              <a:gd name="connsiteX170" fmla="*/ 10339753 w 10691446"/>
              <a:gd name="connsiteY170" fmla="*/ 2813661 h 8315209"/>
              <a:gd name="connsiteX171" fmla="*/ 10297550 w 10691446"/>
              <a:gd name="connsiteY171" fmla="*/ 2574510 h 8315209"/>
              <a:gd name="connsiteX172" fmla="*/ 10269415 w 10691446"/>
              <a:gd name="connsiteY172" fmla="*/ 2279089 h 8315209"/>
              <a:gd name="connsiteX173" fmla="*/ 10213144 w 10691446"/>
              <a:gd name="connsiteY173" fmla="*/ 1969599 h 8315209"/>
              <a:gd name="connsiteX174" fmla="*/ 10114670 w 10691446"/>
              <a:gd name="connsiteY174" fmla="*/ 1575704 h 8315209"/>
              <a:gd name="connsiteX175" fmla="*/ 10086535 w 10691446"/>
              <a:gd name="connsiteY175" fmla="*/ 1252147 h 8315209"/>
              <a:gd name="connsiteX176" fmla="*/ 10072467 w 10691446"/>
              <a:gd name="connsiteY176" fmla="*/ 970793 h 8315209"/>
              <a:gd name="connsiteX177" fmla="*/ 9931790 w 10691446"/>
              <a:gd name="connsiteY177" fmla="*/ 534695 h 8315209"/>
              <a:gd name="connsiteX178" fmla="*/ 9720775 w 10691446"/>
              <a:gd name="connsiteY178" fmla="*/ 478424 h 8315209"/>
              <a:gd name="connsiteX179" fmla="*/ 8764172 w 10691446"/>
              <a:gd name="connsiteY179" fmla="*/ 239274 h 8315209"/>
              <a:gd name="connsiteX180" fmla="*/ 8285871 w 10691446"/>
              <a:gd name="connsiteY180" fmla="*/ 225205 h 8315209"/>
              <a:gd name="connsiteX181" fmla="*/ 7666892 w 10691446"/>
              <a:gd name="connsiteY181" fmla="*/ 520627 h 8315209"/>
              <a:gd name="connsiteX182" fmla="*/ 7160455 w 10691446"/>
              <a:gd name="connsiteY182" fmla="*/ 492492 h 8315209"/>
              <a:gd name="connsiteX183" fmla="*/ 6907236 w 10691446"/>
              <a:gd name="connsiteY183" fmla="*/ 464356 h 8315209"/>
              <a:gd name="connsiteX184" fmla="*/ 6386732 w 10691446"/>
              <a:gd name="connsiteY184" fmla="*/ 436221 h 8315209"/>
              <a:gd name="connsiteX185" fmla="*/ 5725550 w 10691446"/>
              <a:gd name="connsiteY185" fmla="*/ 337747 h 8315209"/>
              <a:gd name="connsiteX186" fmla="*/ 5514535 w 10691446"/>
              <a:gd name="connsiteY186" fmla="*/ 295544 h 8315209"/>
              <a:gd name="connsiteX187" fmla="*/ 4895556 w 10691446"/>
              <a:gd name="connsiteY187" fmla="*/ 225206 h 8315209"/>
              <a:gd name="connsiteX188" fmla="*/ 4501661 w 10691446"/>
              <a:gd name="connsiteY188" fmla="*/ 140799 h 8315209"/>
              <a:gd name="connsiteX189" fmla="*/ 4304713 w 10691446"/>
              <a:gd name="connsiteY189" fmla="*/ 84529 h 8315209"/>
              <a:gd name="connsiteX190" fmla="*/ 4079630 w 10691446"/>
              <a:gd name="connsiteY190" fmla="*/ 42326 h 8315209"/>
              <a:gd name="connsiteX191" fmla="*/ 3896750 w 10691446"/>
              <a:gd name="connsiteY191" fmla="*/ 28258 h 8315209"/>
              <a:gd name="connsiteX192" fmla="*/ 3854547 w 10691446"/>
              <a:gd name="connsiteY192" fmla="*/ 14190 h 8315209"/>
              <a:gd name="connsiteX193" fmla="*/ 3432516 w 10691446"/>
              <a:gd name="connsiteY193" fmla="*/ 14190 h 8315209"/>
              <a:gd name="connsiteX194" fmla="*/ 3263704 w 10691446"/>
              <a:gd name="connsiteY194" fmla="*/ 42326 h 8315209"/>
              <a:gd name="connsiteX195" fmla="*/ 2982350 w 10691446"/>
              <a:gd name="connsiteY195" fmla="*/ 56393 h 8315209"/>
              <a:gd name="connsiteX196" fmla="*/ 2799470 w 10691446"/>
              <a:gd name="connsiteY196" fmla="*/ 70461 h 8315209"/>
              <a:gd name="connsiteX197" fmla="*/ 2433710 w 10691446"/>
              <a:gd name="connsiteY197" fmla="*/ 126732 h 8315209"/>
              <a:gd name="connsiteX198" fmla="*/ 1491175 w 10691446"/>
              <a:gd name="connsiteY198" fmla="*/ 154867 h 8315209"/>
              <a:gd name="connsiteX199" fmla="*/ 1406769 w 10691446"/>
              <a:gd name="connsiteY199" fmla="*/ 168935 h 8315209"/>
              <a:gd name="connsiteX200" fmla="*/ 1364566 w 10691446"/>
              <a:gd name="connsiteY200" fmla="*/ 183002 h 8315209"/>
              <a:gd name="connsiteX201" fmla="*/ 1237956 w 10691446"/>
              <a:gd name="connsiteY201" fmla="*/ 197070 h 8315209"/>
              <a:gd name="connsiteX202" fmla="*/ 1083212 w 10691446"/>
              <a:gd name="connsiteY202" fmla="*/ 225206 h 8315209"/>
              <a:gd name="connsiteX203" fmla="*/ 970670 w 10691446"/>
              <a:gd name="connsiteY203" fmla="*/ 239273 h 8315209"/>
              <a:gd name="connsiteX204" fmla="*/ 858129 w 10691446"/>
              <a:gd name="connsiteY204" fmla="*/ 267409 h 8315209"/>
              <a:gd name="connsiteX205" fmla="*/ 858129 w 10691446"/>
              <a:gd name="connsiteY205" fmla="*/ 281476 h 8315209"/>
              <a:gd name="connsiteX206" fmla="*/ 858129 w 10691446"/>
              <a:gd name="connsiteY20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57600 w 10691446"/>
              <a:gd name="connsiteY71" fmla="*/ 4389242 h 8315209"/>
              <a:gd name="connsiteX72" fmla="*/ 3700023 w 10691446"/>
              <a:gd name="connsiteY72" fmla="*/ 4323886 h 8315209"/>
              <a:gd name="connsiteX73" fmla="*/ 3708179 w 10691446"/>
              <a:gd name="connsiteY73" fmla="*/ 3987239 h 8315209"/>
              <a:gd name="connsiteX74" fmla="*/ 3657600 w 10691446"/>
              <a:gd name="connsiteY74" fmla="*/ 4051618 h 8315209"/>
              <a:gd name="connsiteX75" fmla="*/ 3615396 w 10691446"/>
              <a:gd name="connsiteY75" fmla="*/ 3854670 h 8315209"/>
              <a:gd name="connsiteX76" fmla="*/ 3601329 w 10691446"/>
              <a:gd name="connsiteY76" fmla="*/ 3671790 h 8315209"/>
              <a:gd name="connsiteX77" fmla="*/ 3615396 w 10691446"/>
              <a:gd name="connsiteY77" fmla="*/ 3502978 h 8315209"/>
              <a:gd name="connsiteX78" fmla="*/ 3685735 w 10691446"/>
              <a:gd name="connsiteY78" fmla="*/ 3446707 h 8315209"/>
              <a:gd name="connsiteX79" fmla="*/ 3742006 w 10691446"/>
              <a:gd name="connsiteY79" fmla="*/ 3404504 h 8315209"/>
              <a:gd name="connsiteX80" fmla="*/ 3784209 w 10691446"/>
              <a:gd name="connsiteY80" fmla="*/ 3362301 h 8315209"/>
              <a:gd name="connsiteX81" fmla="*/ 3826412 w 10691446"/>
              <a:gd name="connsiteY81" fmla="*/ 3348233 h 8315209"/>
              <a:gd name="connsiteX82" fmla="*/ 3896750 w 10691446"/>
              <a:gd name="connsiteY82" fmla="*/ 3291962 h 8315209"/>
              <a:gd name="connsiteX83" fmla="*/ 3961618 w 10691446"/>
              <a:gd name="connsiteY83" fmla="*/ 3275159 h 8315209"/>
              <a:gd name="connsiteX84" fmla="*/ 3965721 w 10691446"/>
              <a:gd name="connsiteY84" fmla="*/ 3218229 h 8315209"/>
              <a:gd name="connsiteX85" fmla="*/ 4029710 w 10691446"/>
              <a:gd name="connsiteY85" fmla="*/ 3212539 h 8315209"/>
              <a:gd name="connsiteX86" fmla="*/ 4051495 w 10691446"/>
              <a:gd name="connsiteY86" fmla="*/ 3165353 h 8315209"/>
              <a:gd name="connsiteX87" fmla="*/ 4079630 w 10691446"/>
              <a:gd name="connsiteY87" fmla="*/ 3010609 h 8315209"/>
              <a:gd name="connsiteX88" fmla="*/ 4107766 w 10691446"/>
              <a:gd name="connsiteY88" fmla="*/ 2926202 h 8315209"/>
              <a:gd name="connsiteX89" fmla="*/ 4121833 w 10691446"/>
              <a:gd name="connsiteY89" fmla="*/ 2869932 h 8315209"/>
              <a:gd name="connsiteX90" fmla="*/ 4149969 w 10691446"/>
              <a:gd name="connsiteY90" fmla="*/ 2827729 h 8315209"/>
              <a:gd name="connsiteX91" fmla="*/ 4178104 w 10691446"/>
              <a:gd name="connsiteY91" fmla="*/ 2771458 h 8315209"/>
              <a:gd name="connsiteX92" fmla="*/ 4276578 w 10691446"/>
              <a:gd name="connsiteY92" fmla="*/ 2672984 h 8315209"/>
              <a:gd name="connsiteX93" fmla="*/ 4304713 w 10691446"/>
              <a:gd name="connsiteY93" fmla="*/ 2630781 h 8315209"/>
              <a:gd name="connsiteX94" fmla="*/ 4389120 w 10691446"/>
              <a:gd name="connsiteY94" fmla="*/ 2588578 h 8315209"/>
              <a:gd name="connsiteX95" fmla="*/ 4543864 w 10691446"/>
              <a:gd name="connsiteY95" fmla="*/ 2546375 h 8315209"/>
              <a:gd name="connsiteX96" fmla="*/ 5500467 w 10691446"/>
              <a:gd name="connsiteY96" fmla="*/ 2518239 h 8315209"/>
              <a:gd name="connsiteX97" fmla="*/ 5936566 w 10691446"/>
              <a:gd name="connsiteY97" fmla="*/ 2532307 h 8315209"/>
              <a:gd name="connsiteX98" fmla="*/ 6105378 w 10691446"/>
              <a:gd name="connsiteY98" fmla="*/ 2616713 h 8315209"/>
              <a:gd name="connsiteX99" fmla="*/ 6274190 w 10691446"/>
              <a:gd name="connsiteY99" fmla="*/ 2701119 h 8315209"/>
              <a:gd name="connsiteX100" fmla="*/ 6302326 w 10691446"/>
              <a:gd name="connsiteY100" fmla="*/ 2729255 h 8315209"/>
              <a:gd name="connsiteX101" fmla="*/ 6330461 w 10691446"/>
              <a:gd name="connsiteY101" fmla="*/ 2785526 h 8315209"/>
              <a:gd name="connsiteX102" fmla="*/ 6372664 w 10691446"/>
              <a:gd name="connsiteY102" fmla="*/ 2813661 h 8315209"/>
              <a:gd name="connsiteX103" fmla="*/ 6400800 w 10691446"/>
              <a:gd name="connsiteY103" fmla="*/ 2841796 h 8315209"/>
              <a:gd name="connsiteX104" fmla="*/ 6414867 w 10691446"/>
              <a:gd name="connsiteY104" fmla="*/ 2883999 h 8315209"/>
              <a:gd name="connsiteX105" fmla="*/ 6443003 w 10691446"/>
              <a:gd name="connsiteY105" fmla="*/ 2912135 h 8315209"/>
              <a:gd name="connsiteX106" fmla="*/ 6471138 w 10691446"/>
              <a:gd name="connsiteY106" fmla="*/ 2954338 h 8315209"/>
              <a:gd name="connsiteX107" fmla="*/ 6471138 w 10691446"/>
              <a:gd name="connsiteY107" fmla="*/ 3109082 h 8315209"/>
              <a:gd name="connsiteX108" fmla="*/ 6386732 w 10691446"/>
              <a:gd name="connsiteY108" fmla="*/ 3137218 h 8315209"/>
              <a:gd name="connsiteX109" fmla="*/ 6404683 w 10691446"/>
              <a:gd name="connsiteY109" fmla="*/ 3205968 h 8315209"/>
              <a:gd name="connsiteX110" fmla="*/ 6463909 w 10691446"/>
              <a:gd name="connsiteY110" fmla="*/ 3287639 h 8315209"/>
              <a:gd name="connsiteX111" fmla="*/ 6583680 w 10691446"/>
              <a:gd name="connsiteY111" fmla="*/ 3291962 h 8315209"/>
              <a:gd name="connsiteX112" fmla="*/ 6682153 w 10691446"/>
              <a:gd name="connsiteY112" fmla="*/ 3362301 h 8315209"/>
              <a:gd name="connsiteX113" fmla="*/ 6710289 w 10691446"/>
              <a:gd name="connsiteY113" fmla="*/ 3404504 h 8315209"/>
              <a:gd name="connsiteX114" fmla="*/ 6752492 w 10691446"/>
              <a:gd name="connsiteY114" fmla="*/ 3460775 h 8315209"/>
              <a:gd name="connsiteX115" fmla="*/ 6794695 w 10691446"/>
              <a:gd name="connsiteY115" fmla="*/ 3629587 h 8315209"/>
              <a:gd name="connsiteX116" fmla="*/ 6780627 w 10691446"/>
              <a:gd name="connsiteY116" fmla="*/ 3770264 h 8315209"/>
              <a:gd name="connsiteX117" fmla="*/ 6780627 w 10691446"/>
              <a:gd name="connsiteY117" fmla="*/ 4121956 h 8315209"/>
              <a:gd name="connsiteX118" fmla="*/ 6721181 w 10691446"/>
              <a:gd name="connsiteY118" fmla="*/ 4086152 h 8315209"/>
              <a:gd name="connsiteX119" fmla="*/ 6726873 w 10691446"/>
              <a:gd name="connsiteY119" fmla="*/ 4330676 h 8315209"/>
              <a:gd name="connsiteX120" fmla="*/ 6822830 w 10691446"/>
              <a:gd name="connsiteY120" fmla="*/ 4389242 h 8315209"/>
              <a:gd name="connsiteX121" fmla="*/ 6822830 w 10691446"/>
              <a:gd name="connsiteY121" fmla="*/ 4628393 h 8315209"/>
              <a:gd name="connsiteX122" fmla="*/ 6794695 w 10691446"/>
              <a:gd name="connsiteY122" fmla="*/ 4726867 h 8315209"/>
              <a:gd name="connsiteX123" fmla="*/ 6752492 w 10691446"/>
              <a:gd name="connsiteY123" fmla="*/ 4783138 h 8315209"/>
              <a:gd name="connsiteX124" fmla="*/ 6738424 w 10691446"/>
              <a:gd name="connsiteY124" fmla="*/ 4825341 h 8315209"/>
              <a:gd name="connsiteX125" fmla="*/ 6696221 w 10691446"/>
              <a:gd name="connsiteY125" fmla="*/ 4853476 h 8315209"/>
              <a:gd name="connsiteX126" fmla="*/ 6611815 w 10691446"/>
              <a:gd name="connsiteY126" fmla="*/ 4895679 h 8315209"/>
              <a:gd name="connsiteX127" fmla="*/ 6583680 w 10691446"/>
              <a:gd name="connsiteY127" fmla="*/ 4937882 h 8315209"/>
              <a:gd name="connsiteX128" fmla="*/ 6541476 w 10691446"/>
              <a:gd name="connsiteY128" fmla="*/ 4966018 h 8315209"/>
              <a:gd name="connsiteX129" fmla="*/ 6527409 w 10691446"/>
              <a:gd name="connsiteY129" fmla="*/ 5008221 h 8315209"/>
              <a:gd name="connsiteX130" fmla="*/ 6465935 w 10691446"/>
              <a:gd name="connsiteY130" fmla="*/ 5007781 h 8315209"/>
              <a:gd name="connsiteX131" fmla="*/ 6461394 w 10691446"/>
              <a:gd name="connsiteY131" fmla="*/ 5078559 h 8315209"/>
              <a:gd name="connsiteX132" fmla="*/ 6527409 w 10691446"/>
              <a:gd name="connsiteY132" fmla="*/ 5177033 h 8315209"/>
              <a:gd name="connsiteX133" fmla="*/ 6555544 w 10691446"/>
              <a:gd name="connsiteY133" fmla="*/ 5275507 h 8315209"/>
              <a:gd name="connsiteX134" fmla="*/ 6569612 w 10691446"/>
              <a:gd name="connsiteY134" fmla="*/ 5317710 h 8315209"/>
              <a:gd name="connsiteX135" fmla="*/ 6611815 w 10691446"/>
              <a:gd name="connsiteY135" fmla="*/ 5584996 h 8315209"/>
              <a:gd name="connsiteX136" fmla="*/ 6625883 w 10691446"/>
              <a:gd name="connsiteY136" fmla="*/ 5697538 h 8315209"/>
              <a:gd name="connsiteX137" fmla="*/ 6654018 w 10691446"/>
              <a:gd name="connsiteY137" fmla="*/ 5767876 h 8315209"/>
              <a:gd name="connsiteX138" fmla="*/ 6738424 w 10691446"/>
              <a:gd name="connsiteY138" fmla="*/ 5978892 h 8315209"/>
              <a:gd name="connsiteX139" fmla="*/ 6710289 w 10691446"/>
              <a:gd name="connsiteY139" fmla="*/ 6400922 h 8315209"/>
              <a:gd name="connsiteX140" fmla="*/ 6668086 w 10691446"/>
              <a:gd name="connsiteY140" fmla="*/ 6485329 h 8315209"/>
              <a:gd name="connsiteX141" fmla="*/ 6654018 w 10691446"/>
              <a:gd name="connsiteY141" fmla="*/ 6527532 h 8315209"/>
              <a:gd name="connsiteX142" fmla="*/ 6682153 w 10691446"/>
              <a:gd name="connsiteY142" fmla="*/ 7230916 h 8315209"/>
              <a:gd name="connsiteX143" fmla="*/ 6907236 w 10691446"/>
              <a:gd name="connsiteY143" fmla="*/ 7835827 h 8315209"/>
              <a:gd name="connsiteX144" fmla="*/ 6977575 w 10691446"/>
              <a:gd name="connsiteY144" fmla="*/ 7934301 h 8315209"/>
              <a:gd name="connsiteX145" fmla="*/ 7047913 w 10691446"/>
              <a:gd name="connsiteY145" fmla="*/ 7976504 h 8315209"/>
              <a:gd name="connsiteX146" fmla="*/ 7244861 w 10691446"/>
              <a:gd name="connsiteY146" fmla="*/ 8046842 h 8315209"/>
              <a:gd name="connsiteX147" fmla="*/ 7413673 w 10691446"/>
              <a:gd name="connsiteY147" fmla="*/ 8117181 h 8315209"/>
              <a:gd name="connsiteX148" fmla="*/ 7793501 w 10691446"/>
              <a:gd name="connsiteY148" fmla="*/ 8229722 h 8315209"/>
              <a:gd name="connsiteX149" fmla="*/ 8018584 w 10691446"/>
              <a:gd name="connsiteY149" fmla="*/ 8243790 h 8315209"/>
              <a:gd name="connsiteX150" fmla="*/ 8567224 w 10691446"/>
              <a:gd name="connsiteY150" fmla="*/ 8271926 h 8315209"/>
              <a:gd name="connsiteX151" fmla="*/ 8932984 w 10691446"/>
              <a:gd name="connsiteY151" fmla="*/ 8314129 h 8315209"/>
              <a:gd name="connsiteX152" fmla="*/ 9073661 w 10691446"/>
              <a:gd name="connsiteY152" fmla="*/ 8285993 h 8315209"/>
              <a:gd name="connsiteX153" fmla="*/ 9369083 w 10691446"/>
              <a:gd name="connsiteY153" fmla="*/ 8145316 h 8315209"/>
              <a:gd name="connsiteX154" fmla="*/ 9453489 w 10691446"/>
              <a:gd name="connsiteY154" fmla="*/ 8131249 h 8315209"/>
              <a:gd name="connsiteX155" fmla="*/ 9636369 w 10691446"/>
              <a:gd name="connsiteY155" fmla="*/ 8074978 h 8315209"/>
              <a:gd name="connsiteX156" fmla="*/ 9692640 w 10691446"/>
              <a:gd name="connsiteY156" fmla="*/ 8046842 h 8315209"/>
              <a:gd name="connsiteX157" fmla="*/ 9791113 w 10691446"/>
              <a:gd name="connsiteY157" fmla="*/ 8018707 h 8315209"/>
              <a:gd name="connsiteX158" fmla="*/ 9889587 w 10691446"/>
              <a:gd name="connsiteY158" fmla="*/ 7962436 h 8315209"/>
              <a:gd name="connsiteX159" fmla="*/ 10339753 w 10691446"/>
              <a:gd name="connsiteY159" fmla="*/ 7399729 h 8315209"/>
              <a:gd name="connsiteX160" fmla="*/ 10649243 w 10691446"/>
              <a:gd name="connsiteY160" fmla="*/ 6640073 h 8315209"/>
              <a:gd name="connsiteX161" fmla="*/ 10691446 w 10691446"/>
              <a:gd name="connsiteY161" fmla="*/ 6429058 h 8315209"/>
              <a:gd name="connsiteX162" fmla="*/ 10649243 w 10691446"/>
              <a:gd name="connsiteY162" fmla="*/ 5767876 h 8315209"/>
              <a:gd name="connsiteX163" fmla="*/ 10635175 w 10691446"/>
              <a:gd name="connsiteY163" fmla="*/ 5444319 h 8315209"/>
              <a:gd name="connsiteX164" fmla="*/ 10592972 w 10691446"/>
              <a:gd name="connsiteY164" fmla="*/ 5205169 h 8315209"/>
              <a:gd name="connsiteX165" fmla="*/ 10522633 w 10691446"/>
              <a:gd name="connsiteY165" fmla="*/ 4656529 h 8315209"/>
              <a:gd name="connsiteX166" fmla="*/ 10494498 w 10691446"/>
              <a:gd name="connsiteY166" fmla="*/ 4473649 h 8315209"/>
              <a:gd name="connsiteX167" fmla="*/ 10424160 w 10691446"/>
              <a:gd name="connsiteY167" fmla="*/ 3798399 h 8315209"/>
              <a:gd name="connsiteX168" fmla="*/ 10410092 w 10691446"/>
              <a:gd name="connsiteY168" fmla="*/ 3460775 h 8315209"/>
              <a:gd name="connsiteX169" fmla="*/ 10339753 w 10691446"/>
              <a:gd name="connsiteY169" fmla="*/ 2813661 h 8315209"/>
              <a:gd name="connsiteX170" fmla="*/ 10297550 w 10691446"/>
              <a:gd name="connsiteY170" fmla="*/ 2574510 h 8315209"/>
              <a:gd name="connsiteX171" fmla="*/ 10269415 w 10691446"/>
              <a:gd name="connsiteY171" fmla="*/ 2279089 h 8315209"/>
              <a:gd name="connsiteX172" fmla="*/ 10213144 w 10691446"/>
              <a:gd name="connsiteY172" fmla="*/ 1969599 h 8315209"/>
              <a:gd name="connsiteX173" fmla="*/ 10114670 w 10691446"/>
              <a:gd name="connsiteY173" fmla="*/ 1575704 h 8315209"/>
              <a:gd name="connsiteX174" fmla="*/ 10086535 w 10691446"/>
              <a:gd name="connsiteY174" fmla="*/ 1252147 h 8315209"/>
              <a:gd name="connsiteX175" fmla="*/ 10072467 w 10691446"/>
              <a:gd name="connsiteY175" fmla="*/ 970793 h 8315209"/>
              <a:gd name="connsiteX176" fmla="*/ 9931790 w 10691446"/>
              <a:gd name="connsiteY176" fmla="*/ 534695 h 8315209"/>
              <a:gd name="connsiteX177" fmla="*/ 9720775 w 10691446"/>
              <a:gd name="connsiteY177" fmla="*/ 478424 h 8315209"/>
              <a:gd name="connsiteX178" fmla="*/ 8764172 w 10691446"/>
              <a:gd name="connsiteY178" fmla="*/ 239274 h 8315209"/>
              <a:gd name="connsiteX179" fmla="*/ 8285871 w 10691446"/>
              <a:gd name="connsiteY179" fmla="*/ 225205 h 8315209"/>
              <a:gd name="connsiteX180" fmla="*/ 7666892 w 10691446"/>
              <a:gd name="connsiteY180" fmla="*/ 520627 h 8315209"/>
              <a:gd name="connsiteX181" fmla="*/ 7160455 w 10691446"/>
              <a:gd name="connsiteY181" fmla="*/ 492492 h 8315209"/>
              <a:gd name="connsiteX182" fmla="*/ 6907236 w 10691446"/>
              <a:gd name="connsiteY182" fmla="*/ 464356 h 8315209"/>
              <a:gd name="connsiteX183" fmla="*/ 6386732 w 10691446"/>
              <a:gd name="connsiteY183" fmla="*/ 436221 h 8315209"/>
              <a:gd name="connsiteX184" fmla="*/ 5725550 w 10691446"/>
              <a:gd name="connsiteY184" fmla="*/ 337747 h 8315209"/>
              <a:gd name="connsiteX185" fmla="*/ 5514535 w 10691446"/>
              <a:gd name="connsiteY185" fmla="*/ 295544 h 8315209"/>
              <a:gd name="connsiteX186" fmla="*/ 4895556 w 10691446"/>
              <a:gd name="connsiteY186" fmla="*/ 225206 h 8315209"/>
              <a:gd name="connsiteX187" fmla="*/ 4501661 w 10691446"/>
              <a:gd name="connsiteY187" fmla="*/ 140799 h 8315209"/>
              <a:gd name="connsiteX188" fmla="*/ 4304713 w 10691446"/>
              <a:gd name="connsiteY188" fmla="*/ 84529 h 8315209"/>
              <a:gd name="connsiteX189" fmla="*/ 4079630 w 10691446"/>
              <a:gd name="connsiteY189" fmla="*/ 42326 h 8315209"/>
              <a:gd name="connsiteX190" fmla="*/ 3896750 w 10691446"/>
              <a:gd name="connsiteY190" fmla="*/ 28258 h 8315209"/>
              <a:gd name="connsiteX191" fmla="*/ 3854547 w 10691446"/>
              <a:gd name="connsiteY191" fmla="*/ 14190 h 8315209"/>
              <a:gd name="connsiteX192" fmla="*/ 3432516 w 10691446"/>
              <a:gd name="connsiteY192" fmla="*/ 14190 h 8315209"/>
              <a:gd name="connsiteX193" fmla="*/ 3263704 w 10691446"/>
              <a:gd name="connsiteY193" fmla="*/ 42326 h 8315209"/>
              <a:gd name="connsiteX194" fmla="*/ 2982350 w 10691446"/>
              <a:gd name="connsiteY194" fmla="*/ 56393 h 8315209"/>
              <a:gd name="connsiteX195" fmla="*/ 2799470 w 10691446"/>
              <a:gd name="connsiteY195" fmla="*/ 70461 h 8315209"/>
              <a:gd name="connsiteX196" fmla="*/ 2433710 w 10691446"/>
              <a:gd name="connsiteY196" fmla="*/ 126732 h 8315209"/>
              <a:gd name="connsiteX197" fmla="*/ 1491175 w 10691446"/>
              <a:gd name="connsiteY197" fmla="*/ 154867 h 8315209"/>
              <a:gd name="connsiteX198" fmla="*/ 1406769 w 10691446"/>
              <a:gd name="connsiteY198" fmla="*/ 168935 h 8315209"/>
              <a:gd name="connsiteX199" fmla="*/ 1364566 w 10691446"/>
              <a:gd name="connsiteY199" fmla="*/ 183002 h 8315209"/>
              <a:gd name="connsiteX200" fmla="*/ 1237956 w 10691446"/>
              <a:gd name="connsiteY200" fmla="*/ 197070 h 8315209"/>
              <a:gd name="connsiteX201" fmla="*/ 1083212 w 10691446"/>
              <a:gd name="connsiteY201" fmla="*/ 225206 h 8315209"/>
              <a:gd name="connsiteX202" fmla="*/ 970670 w 10691446"/>
              <a:gd name="connsiteY202" fmla="*/ 239273 h 8315209"/>
              <a:gd name="connsiteX203" fmla="*/ 858129 w 10691446"/>
              <a:gd name="connsiteY203" fmla="*/ 267409 h 8315209"/>
              <a:gd name="connsiteX204" fmla="*/ 858129 w 10691446"/>
              <a:gd name="connsiteY204" fmla="*/ 281476 h 8315209"/>
              <a:gd name="connsiteX205" fmla="*/ 858129 w 10691446"/>
              <a:gd name="connsiteY20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708179 w 10691446"/>
              <a:gd name="connsiteY72" fmla="*/ 3987239 h 8315209"/>
              <a:gd name="connsiteX73" fmla="*/ 3657600 w 10691446"/>
              <a:gd name="connsiteY73" fmla="*/ 4051618 h 8315209"/>
              <a:gd name="connsiteX74" fmla="*/ 3615396 w 10691446"/>
              <a:gd name="connsiteY74" fmla="*/ 3854670 h 8315209"/>
              <a:gd name="connsiteX75" fmla="*/ 3601329 w 10691446"/>
              <a:gd name="connsiteY75" fmla="*/ 3671790 h 8315209"/>
              <a:gd name="connsiteX76" fmla="*/ 3615396 w 10691446"/>
              <a:gd name="connsiteY76" fmla="*/ 3502978 h 8315209"/>
              <a:gd name="connsiteX77" fmla="*/ 3685735 w 10691446"/>
              <a:gd name="connsiteY77" fmla="*/ 3446707 h 8315209"/>
              <a:gd name="connsiteX78" fmla="*/ 3742006 w 10691446"/>
              <a:gd name="connsiteY78" fmla="*/ 3404504 h 8315209"/>
              <a:gd name="connsiteX79" fmla="*/ 3784209 w 10691446"/>
              <a:gd name="connsiteY79" fmla="*/ 3362301 h 8315209"/>
              <a:gd name="connsiteX80" fmla="*/ 3826412 w 10691446"/>
              <a:gd name="connsiteY80" fmla="*/ 3348233 h 8315209"/>
              <a:gd name="connsiteX81" fmla="*/ 3896750 w 10691446"/>
              <a:gd name="connsiteY81" fmla="*/ 3291962 h 8315209"/>
              <a:gd name="connsiteX82" fmla="*/ 3961618 w 10691446"/>
              <a:gd name="connsiteY82" fmla="*/ 3275159 h 8315209"/>
              <a:gd name="connsiteX83" fmla="*/ 3965721 w 10691446"/>
              <a:gd name="connsiteY83" fmla="*/ 3218229 h 8315209"/>
              <a:gd name="connsiteX84" fmla="*/ 4029710 w 10691446"/>
              <a:gd name="connsiteY84" fmla="*/ 3212539 h 8315209"/>
              <a:gd name="connsiteX85" fmla="*/ 4051495 w 10691446"/>
              <a:gd name="connsiteY85" fmla="*/ 3165353 h 8315209"/>
              <a:gd name="connsiteX86" fmla="*/ 4079630 w 10691446"/>
              <a:gd name="connsiteY86" fmla="*/ 3010609 h 8315209"/>
              <a:gd name="connsiteX87" fmla="*/ 4107766 w 10691446"/>
              <a:gd name="connsiteY87" fmla="*/ 2926202 h 8315209"/>
              <a:gd name="connsiteX88" fmla="*/ 4121833 w 10691446"/>
              <a:gd name="connsiteY88" fmla="*/ 2869932 h 8315209"/>
              <a:gd name="connsiteX89" fmla="*/ 4149969 w 10691446"/>
              <a:gd name="connsiteY89" fmla="*/ 2827729 h 8315209"/>
              <a:gd name="connsiteX90" fmla="*/ 4178104 w 10691446"/>
              <a:gd name="connsiteY90" fmla="*/ 2771458 h 8315209"/>
              <a:gd name="connsiteX91" fmla="*/ 4276578 w 10691446"/>
              <a:gd name="connsiteY91" fmla="*/ 2672984 h 8315209"/>
              <a:gd name="connsiteX92" fmla="*/ 4304713 w 10691446"/>
              <a:gd name="connsiteY92" fmla="*/ 2630781 h 8315209"/>
              <a:gd name="connsiteX93" fmla="*/ 4389120 w 10691446"/>
              <a:gd name="connsiteY93" fmla="*/ 2588578 h 8315209"/>
              <a:gd name="connsiteX94" fmla="*/ 4543864 w 10691446"/>
              <a:gd name="connsiteY94" fmla="*/ 2546375 h 8315209"/>
              <a:gd name="connsiteX95" fmla="*/ 5500467 w 10691446"/>
              <a:gd name="connsiteY95" fmla="*/ 2518239 h 8315209"/>
              <a:gd name="connsiteX96" fmla="*/ 5936566 w 10691446"/>
              <a:gd name="connsiteY96" fmla="*/ 2532307 h 8315209"/>
              <a:gd name="connsiteX97" fmla="*/ 6105378 w 10691446"/>
              <a:gd name="connsiteY97" fmla="*/ 2616713 h 8315209"/>
              <a:gd name="connsiteX98" fmla="*/ 6274190 w 10691446"/>
              <a:gd name="connsiteY98" fmla="*/ 2701119 h 8315209"/>
              <a:gd name="connsiteX99" fmla="*/ 6302326 w 10691446"/>
              <a:gd name="connsiteY99" fmla="*/ 2729255 h 8315209"/>
              <a:gd name="connsiteX100" fmla="*/ 6330461 w 10691446"/>
              <a:gd name="connsiteY100" fmla="*/ 2785526 h 8315209"/>
              <a:gd name="connsiteX101" fmla="*/ 6372664 w 10691446"/>
              <a:gd name="connsiteY101" fmla="*/ 2813661 h 8315209"/>
              <a:gd name="connsiteX102" fmla="*/ 6400800 w 10691446"/>
              <a:gd name="connsiteY102" fmla="*/ 2841796 h 8315209"/>
              <a:gd name="connsiteX103" fmla="*/ 6414867 w 10691446"/>
              <a:gd name="connsiteY103" fmla="*/ 2883999 h 8315209"/>
              <a:gd name="connsiteX104" fmla="*/ 6443003 w 10691446"/>
              <a:gd name="connsiteY104" fmla="*/ 2912135 h 8315209"/>
              <a:gd name="connsiteX105" fmla="*/ 6471138 w 10691446"/>
              <a:gd name="connsiteY105" fmla="*/ 2954338 h 8315209"/>
              <a:gd name="connsiteX106" fmla="*/ 6471138 w 10691446"/>
              <a:gd name="connsiteY106" fmla="*/ 3109082 h 8315209"/>
              <a:gd name="connsiteX107" fmla="*/ 6386732 w 10691446"/>
              <a:gd name="connsiteY107" fmla="*/ 3137218 h 8315209"/>
              <a:gd name="connsiteX108" fmla="*/ 6404683 w 10691446"/>
              <a:gd name="connsiteY108" fmla="*/ 3205968 h 8315209"/>
              <a:gd name="connsiteX109" fmla="*/ 6463909 w 10691446"/>
              <a:gd name="connsiteY109" fmla="*/ 3287639 h 8315209"/>
              <a:gd name="connsiteX110" fmla="*/ 6583680 w 10691446"/>
              <a:gd name="connsiteY110" fmla="*/ 3291962 h 8315209"/>
              <a:gd name="connsiteX111" fmla="*/ 6682153 w 10691446"/>
              <a:gd name="connsiteY111" fmla="*/ 3362301 h 8315209"/>
              <a:gd name="connsiteX112" fmla="*/ 6710289 w 10691446"/>
              <a:gd name="connsiteY112" fmla="*/ 3404504 h 8315209"/>
              <a:gd name="connsiteX113" fmla="*/ 6752492 w 10691446"/>
              <a:gd name="connsiteY113" fmla="*/ 3460775 h 8315209"/>
              <a:gd name="connsiteX114" fmla="*/ 6794695 w 10691446"/>
              <a:gd name="connsiteY114" fmla="*/ 3629587 h 8315209"/>
              <a:gd name="connsiteX115" fmla="*/ 6780627 w 10691446"/>
              <a:gd name="connsiteY115" fmla="*/ 3770264 h 8315209"/>
              <a:gd name="connsiteX116" fmla="*/ 6780627 w 10691446"/>
              <a:gd name="connsiteY116" fmla="*/ 4121956 h 8315209"/>
              <a:gd name="connsiteX117" fmla="*/ 6721181 w 10691446"/>
              <a:gd name="connsiteY117" fmla="*/ 4086152 h 8315209"/>
              <a:gd name="connsiteX118" fmla="*/ 6726873 w 10691446"/>
              <a:gd name="connsiteY118" fmla="*/ 4330676 h 8315209"/>
              <a:gd name="connsiteX119" fmla="*/ 6822830 w 10691446"/>
              <a:gd name="connsiteY119" fmla="*/ 4389242 h 8315209"/>
              <a:gd name="connsiteX120" fmla="*/ 6822830 w 10691446"/>
              <a:gd name="connsiteY120" fmla="*/ 4628393 h 8315209"/>
              <a:gd name="connsiteX121" fmla="*/ 6794695 w 10691446"/>
              <a:gd name="connsiteY121" fmla="*/ 4726867 h 8315209"/>
              <a:gd name="connsiteX122" fmla="*/ 6752492 w 10691446"/>
              <a:gd name="connsiteY122" fmla="*/ 4783138 h 8315209"/>
              <a:gd name="connsiteX123" fmla="*/ 6738424 w 10691446"/>
              <a:gd name="connsiteY123" fmla="*/ 4825341 h 8315209"/>
              <a:gd name="connsiteX124" fmla="*/ 6696221 w 10691446"/>
              <a:gd name="connsiteY124" fmla="*/ 4853476 h 8315209"/>
              <a:gd name="connsiteX125" fmla="*/ 6611815 w 10691446"/>
              <a:gd name="connsiteY125" fmla="*/ 4895679 h 8315209"/>
              <a:gd name="connsiteX126" fmla="*/ 6583680 w 10691446"/>
              <a:gd name="connsiteY126" fmla="*/ 4937882 h 8315209"/>
              <a:gd name="connsiteX127" fmla="*/ 6541476 w 10691446"/>
              <a:gd name="connsiteY127" fmla="*/ 4966018 h 8315209"/>
              <a:gd name="connsiteX128" fmla="*/ 6527409 w 10691446"/>
              <a:gd name="connsiteY128" fmla="*/ 5008221 h 8315209"/>
              <a:gd name="connsiteX129" fmla="*/ 6465935 w 10691446"/>
              <a:gd name="connsiteY129" fmla="*/ 5007781 h 8315209"/>
              <a:gd name="connsiteX130" fmla="*/ 6461394 w 10691446"/>
              <a:gd name="connsiteY130" fmla="*/ 5078559 h 8315209"/>
              <a:gd name="connsiteX131" fmla="*/ 6527409 w 10691446"/>
              <a:gd name="connsiteY131" fmla="*/ 5177033 h 8315209"/>
              <a:gd name="connsiteX132" fmla="*/ 6555544 w 10691446"/>
              <a:gd name="connsiteY132" fmla="*/ 5275507 h 8315209"/>
              <a:gd name="connsiteX133" fmla="*/ 6569612 w 10691446"/>
              <a:gd name="connsiteY133" fmla="*/ 5317710 h 8315209"/>
              <a:gd name="connsiteX134" fmla="*/ 6611815 w 10691446"/>
              <a:gd name="connsiteY134" fmla="*/ 5584996 h 8315209"/>
              <a:gd name="connsiteX135" fmla="*/ 6625883 w 10691446"/>
              <a:gd name="connsiteY135" fmla="*/ 5697538 h 8315209"/>
              <a:gd name="connsiteX136" fmla="*/ 6654018 w 10691446"/>
              <a:gd name="connsiteY136" fmla="*/ 5767876 h 8315209"/>
              <a:gd name="connsiteX137" fmla="*/ 6738424 w 10691446"/>
              <a:gd name="connsiteY137" fmla="*/ 5978892 h 8315209"/>
              <a:gd name="connsiteX138" fmla="*/ 6710289 w 10691446"/>
              <a:gd name="connsiteY138" fmla="*/ 6400922 h 8315209"/>
              <a:gd name="connsiteX139" fmla="*/ 6668086 w 10691446"/>
              <a:gd name="connsiteY139" fmla="*/ 6485329 h 8315209"/>
              <a:gd name="connsiteX140" fmla="*/ 6654018 w 10691446"/>
              <a:gd name="connsiteY140" fmla="*/ 6527532 h 8315209"/>
              <a:gd name="connsiteX141" fmla="*/ 6682153 w 10691446"/>
              <a:gd name="connsiteY141" fmla="*/ 7230916 h 8315209"/>
              <a:gd name="connsiteX142" fmla="*/ 6907236 w 10691446"/>
              <a:gd name="connsiteY142" fmla="*/ 7835827 h 8315209"/>
              <a:gd name="connsiteX143" fmla="*/ 6977575 w 10691446"/>
              <a:gd name="connsiteY143" fmla="*/ 7934301 h 8315209"/>
              <a:gd name="connsiteX144" fmla="*/ 7047913 w 10691446"/>
              <a:gd name="connsiteY144" fmla="*/ 7976504 h 8315209"/>
              <a:gd name="connsiteX145" fmla="*/ 7244861 w 10691446"/>
              <a:gd name="connsiteY145" fmla="*/ 8046842 h 8315209"/>
              <a:gd name="connsiteX146" fmla="*/ 7413673 w 10691446"/>
              <a:gd name="connsiteY146" fmla="*/ 8117181 h 8315209"/>
              <a:gd name="connsiteX147" fmla="*/ 7793501 w 10691446"/>
              <a:gd name="connsiteY147" fmla="*/ 8229722 h 8315209"/>
              <a:gd name="connsiteX148" fmla="*/ 8018584 w 10691446"/>
              <a:gd name="connsiteY148" fmla="*/ 8243790 h 8315209"/>
              <a:gd name="connsiteX149" fmla="*/ 8567224 w 10691446"/>
              <a:gd name="connsiteY149" fmla="*/ 8271926 h 8315209"/>
              <a:gd name="connsiteX150" fmla="*/ 8932984 w 10691446"/>
              <a:gd name="connsiteY150" fmla="*/ 8314129 h 8315209"/>
              <a:gd name="connsiteX151" fmla="*/ 9073661 w 10691446"/>
              <a:gd name="connsiteY151" fmla="*/ 8285993 h 8315209"/>
              <a:gd name="connsiteX152" fmla="*/ 9369083 w 10691446"/>
              <a:gd name="connsiteY152" fmla="*/ 8145316 h 8315209"/>
              <a:gd name="connsiteX153" fmla="*/ 9453489 w 10691446"/>
              <a:gd name="connsiteY153" fmla="*/ 8131249 h 8315209"/>
              <a:gd name="connsiteX154" fmla="*/ 9636369 w 10691446"/>
              <a:gd name="connsiteY154" fmla="*/ 8074978 h 8315209"/>
              <a:gd name="connsiteX155" fmla="*/ 9692640 w 10691446"/>
              <a:gd name="connsiteY155" fmla="*/ 8046842 h 8315209"/>
              <a:gd name="connsiteX156" fmla="*/ 9791113 w 10691446"/>
              <a:gd name="connsiteY156" fmla="*/ 8018707 h 8315209"/>
              <a:gd name="connsiteX157" fmla="*/ 9889587 w 10691446"/>
              <a:gd name="connsiteY157" fmla="*/ 7962436 h 8315209"/>
              <a:gd name="connsiteX158" fmla="*/ 10339753 w 10691446"/>
              <a:gd name="connsiteY158" fmla="*/ 7399729 h 8315209"/>
              <a:gd name="connsiteX159" fmla="*/ 10649243 w 10691446"/>
              <a:gd name="connsiteY159" fmla="*/ 6640073 h 8315209"/>
              <a:gd name="connsiteX160" fmla="*/ 10691446 w 10691446"/>
              <a:gd name="connsiteY160" fmla="*/ 6429058 h 8315209"/>
              <a:gd name="connsiteX161" fmla="*/ 10649243 w 10691446"/>
              <a:gd name="connsiteY161" fmla="*/ 5767876 h 8315209"/>
              <a:gd name="connsiteX162" fmla="*/ 10635175 w 10691446"/>
              <a:gd name="connsiteY162" fmla="*/ 5444319 h 8315209"/>
              <a:gd name="connsiteX163" fmla="*/ 10592972 w 10691446"/>
              <a:gd name="connsiteY163" fmla="*/ 5205169 h 8315209"/>
              <a:gd name="connsiteX164" fmla="*/ 10522633 w 10691446"/>
              <a:gd name="connsiteY164" fmla="*/ 4656529 h 8315209"/>
              <a:gd name="connsiteX165" fmla="*/ 10494498 w 10691446"/>
              <a:gd name="connsiteY165" fmla="*/ 4473649 h 8315209"/>
              <a:gd name="connsiteX166" fmla="*/ 10424160 w 10691446"/>
              <a:gd name="connsiteY166" fmla="*/ 3798399 h 8315209"/>
              <a:gd name="connsiteX167" fmla="*/ 10410092 w 10691446"/>
              <a:gd name="connsiteY167" fmla="*/ 3460775 h 8315209"/>
              <a:gd name="connsiteX168" fmla="*/ 10339753 w 10691446"/>
              <a:gd name="connsiteY168" fmla="*/ 2813661 h 8315209"/>
              <a:gd name="connsiteX169" fmla="*/ 10297550 w 10691446"/>
              <a:gd name="connsiteY169" fmla="*/ 2574510 h 8315209"/>
              <a:gd name="connsiteX170" fmla="*/ 10269415 w 10691446"/>
              <a:gd name="connsiteY170" fmla="*/ 2279089 h 8315209"/>
              <a:gd name="connsiteX171" fmla="*/ 10213144 w 10691446"/>
              <a:gd name="connsiteY171" fmla="*/ 1969599 h 8315209"/>
              <a:gd name="connsiteX172" fmla="*/ 10114670 w 10691446"/>
              <a:gd name="connsiteY172" fmla="*/ 1575704 h 8315209"/>
              <a:gd name="connsiteX173" fmla="*/ 10086535 w 10691446"/>
              <a:gd name="connsiteY173" fmla="*/ 1252147 h 8315209"/>
              <a:gd name="connsiteX174" fmla="*/ 10072467 w 10691446"/>
              <a:gd name="connsiteY174" fmla="*/ 970793 h 8315209"/>
              <a:gd name="connsiteX175" fmla="*/ 9931790 w 10691446"/>
              <a:gd name="connsiteY175" fmla="*/ 534695 h 8315209"/>
              <a:gd name="connsiteX176" fmla="*/ 9720775 w 10691446"/>
              <a:gd name="connsiteY176" fmla="*/ 478424 h 8315209"/>
              <a:gd name="connsiteX177" fmla="*/ 8764172 w 10691446"/>
              <a:gd name="connsiteY177" fmla="*/ 239274 h 8315209"/>
              <a:gd name="connsiteX178" fmla="*/ 8285871 w 10691446"/>
              <a:gd name="connsiteY178" fmla="*/ 225205 h 8315209"/>
              <a:gd name="connsiteX179" fmla="*/ 7666892 w 10691446"/>
              <a:gd name="connsiteY179" fmla="*/ 520627 h 8315209"/>
              <a:gd name="connsiteX180" fmla="*/ 7160455 w 10691446"/>
              <a:gd name="connsiteY180" fmla="*/ 492492 h 8315209"/>
              <a:gd name="connsiteX181" fmla="*/ 6907236 w 10691446"/>
              <a:gd name="connsiteY181" fmla="*/ 464356 h 8315209"/>
              <a:gd name="connsiteX182" fmla="*/ 6386732 w 10691446"/>
              <a:gd name="connsiteY182" fmla="*/ 436221 h 8315209"/>
              <a:gd name="connsiteX183" fmla="*/ 5725550 w 10691446"/>
              <a:gd name="connsiteY183" fmla="*/ 337747 h 8315209"/>
              <a:gd name="connsiteX184" fmla="*/ 5514535 w 10691446"/>
              <a:gd name="connsiteY184" fmla="*/ 295544 h 8315209"/>
              <a:gd name="connsiteX185" fmla="*/ 4895556 w 10691446"/>
              <a:gd name="connsiteY185" fmla="*/ 225206 h 8315209"/>
              <a:gd name="connsiteX186" fmla="*/ 4501661 w 10691446"/>
              <a:gd name="connsiteY186" fmla="*/ 140799 h 8315209"/>
              <a:gd name="connsiteX187" fmla="*/ 4304713 w 10691446"/>
              <a:gd name="connsiteY187" fmla="*/ 84529 h 8315209"/>
              <a:gd name="connsiteX188" fmla="*/ 4079630 w 10691446"/>
              <a:gd name="connsiteY188" fmla="*/ 42326 h 8315209"/>
              <a:gd name="connsiteX189" fmla="*/ 3896750 w 10691446"/>
              <a:gd name="connsiteY189" fmla="*/ 28258 h 8315209"/>
              <a:gd name="connsiteX190" fmla="*/ 3854547 w 10691446"/>
              <a:gd name="connsiteY190" fmla="*/ 14190 h 8315209"/>
              <a:gd name="connsiteX191" fmla="*/ 3432516 w 10691446"/>
              <a:gd name="connsiteY191" fmla="*/ 14190 h 8315209"/>
              <a:gd name="connsiteX192" fmla="*/ 3263704 w 10691446"/>
              <a:gd name="connsiteY192" fmla="*/ 42326 h 8315209"/>
              <a:gd name="connsiteX193" fmla="*/ 2982350 w 10691446"/>
              <a:gd name="connsiteY193" fmla="*/ 56393 h 8315209"/>
              <a:gd name="connsiteX194" fmla="*/ 2799470 w 10691446"/>
              <a:gd name="connsiteY194" fmla="*/ 70461 h 8315209"/>
              <a:gd name="connsiteX195" fmla="*/ 2433710 w 10691446"/>
              <a:gd name="connsiteY195" fmla="*/ 126732 h 8315209"/>
              <a:gd name="connsiteX196" fmla="*/ 1491175 w 10691446"/>
              <a:gd name="connsiteY196" fmla="*/ 154867 h 8315209"/>
              <a:gd name="connsiteX197" fmla="*/ 1406769 w 10691446"/>
              <a:gd name="connsiteY197" fmla="*/ 168935 h 8315209"/>
              <a:gd name="connsiteX198" fmla="*/ 1364566 w 10691446"/>
              <a:gd name="connsiteY198" fmla="*/ 183002 h 8315209"/>
              <a:gd name="connsiteX199" fmla="*/ 1237956 w 10691446"/>
              <a:gd name="connsiteY199" fmla="*/ 197070 h 8315209"/>
              <a:gd name="connsiteX200" fmla="*/ 1083212 w 10691446"/>
              <a:gd name="connsiteY200" fmla="*/ 225206 h 8315209"/>
              <a:gd name="connsiteX201" fmla="*/ 970670 w 10691446"/>
              <a:gd name="connsiteY201" fmla="*/ 239273 h 8315209"/>
              <a:gd name="connsiteX202" fmla="*/ 858129 w 10691446"/>
              <a:gd name="connsiteY202" fmla="*/ 267409 h 8315209"/>
              <a:gd name="connsiteX203" fmla="*/ 858129 w 10691446"/>
              <a:gd name="connsiteY203" fmla="*/ 281476 h 8315209"/>
              <a:gd name="connsiteX204" fmla="*/ 858129 w 10691446"/>
              <a:gd name="connsiteY20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657600 w 10691446"/>
              <a:gd name="connsiteY72" fmla="*/ 4051618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700023 w 10691446"/>
              <a:gd name="connsiteY71" fmla="*/ 4323886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854670 h 8315209"/>
              <a:gd name="connsiteX74" fmla="*/ 3601329 w 10691446"/>
              <a:gd name="connsiteY74" fmla="*/ 3671790 h 8315209"/>
              <a:gd name="connsiteX75" fmla="*/ 3615396 w 10691446"/>
              <a:gd name="connsiteY75" fmla="*/ 3502978 h 8315209"/>
              <a:gd name="connsiteX76" fmla="*/ 3685735 w 10691446"/>
              <a:gd name="connsiteY76" fmla="*/ 3446707 h 8315209"/>
              <a:gd name="connsiteX77" fmla="*/ 3742006 w 10691446"/>
              <a:gd name="connsiteY77" fmla="*/ 3404504 h 8315209"/>
              <a:gd name="connsiteX78" fmla="*/ 3784209 w 10691446"/>
              <a:gd name="connsiteY78" fmla="*/ 3362301 h 8315209"/>
              <a:gd name="connsiteX79" fmla="*/ 3826412 w 10691446"/>
              <a:gd name="connsiteY79" fmla="*/ 3348233 h 8315209"/>
              <a:gd name="connsiteX80" fmla="*/ 3896750 w 10691446"/>
              <a:gd name="connsiteY80" fmla="*/ 3291962 h 8315209"/>
              <a:gd name="connsiteX81" fmla="*/ 3961618 w 10691446"/>
              <a:gd name="connsiteY81" fmla="*/ 3275159 h 8315209"/>
              <a:gd name="connsiteX82" fmla="*/ 3965721 w 10691446"/>
              <a:gd name="connsiteY82" fmla="*/ 3218229 h 8315209"/>
              <a:gd name="connsiteX83" fmla="*/ 4029710 w 10691446"/>
              <a:gd name="connsiteY83" fmla="*/ 3212539 h 8315209"/>
              <a:gd name="connsiteX84" fmla="*/ 4051495 w 10691446"/>
              <a:gd name="connsiteY84" fmla="*/ 3165353 h 8315209"/>
              <a:gd name="connsiteX85" fmla="*/ 4079630 w 10691446"/>
              <a:gd name="connsiteY85" fmla="*/ 3010609 h 8315209"/>
              <a:gd name="connsiteX86" fmla="*/ 4107766 w 10691446"/>
              <a:gd name="connsiteY86" fmla="*/ 2926202 h 8315209"/>
              <a:gd name="connsiteX87" fmla="*/ 4121833 w 10691446"/>
              <a:gd name="connsiteY87" fmla="*/ 2869932 h 8315209"/>
              <a:gd name="connsiteX88" fmla="*/ 4149969 w 10691446"/>
              <a:gd name="connsiteY88" fmla="*/ 2827729 h 8315209"/>
              <a:gd name="connsiteX89" fmla="*/ 4178104 w 10691446"/>
              <a:gd name="connsiteY89" fmla="*/ 2771458 h 8315209"/>
              <a:gd name="connsiteX90" fmla="*/ 4276578 w 10691446"/>
              <a:gd name="connsiteY90" fmla="*/ 2672984 h 8315209"/>
              <a:gd name="connsiteX91" fmla="*/ 4304713 w 10691446"/>
              <a:gd name="connsiteY91" fmla="*/ 2630781 h 8315209"/>
              <a:gd name="connsiteX92" fmla="*/ 4389120 w 10691446"/>
              <a:gd name="connsiteY92" fmla="*/ 2588578 h 8315209"/>
              <a:gd name="connsiteX93" fmla="*/ 4543864 w 10691446"/>
              <a:gd name="connsiteY93" fmla="*/ 2546375 h 8315209"/>
              <a:gd name="connsiteX94" fmla="*/ 5500467 w 10691446"/>
              <a:gd name="connsiteY94" fmla="*/ 2518239 h 8315209"/>
              <a:gd name="connsiteX95" fmla="*/ 5936566 w 10691446"/>
              <a:gd name="connsiteY95" fmla="*/ 2532307 h 8315209"/>
              <a:gd name="connsiteX96" fmla="*/ 6105378 w 10691446"/>
              <a:gd name="connsiteY96" fmla="*/ 2616713 h 8315209"/>
              <a:gd name="connsiteX97" fmla="*/ 6274190 w 10691446"/>
              <a:gd name="connsiteY97" fmla="*/ 2701119 h 8315209"/>
              <a:gd name="connsiteX98" fmla="*/ 6302326 w 10691446"/>
              <a:gd name="connsiteY98" fmla="*/ 2729255 h 8315209"/>
              <a:gd name="connsiteX99" fmla="*/ 6330461 w 10691446"/>
              <a:gd name="connsiteY99" fmla="*/ 2785526 h 8315209"/>
              <a:gd name="connsiteX100" fmla="*/ 6372664 w 10691446"/>
              <a:gd name="connsiteY100" fmla="*/ 2813661 h 8315209"/>
              <a:gd name="connsiteX101" fmla="*/ 6400800 w 10691446"/>
              <a:gd name="connsiteY101" fmla="*/ 2841796 h 8315209"/>
              <a:gd name="connsiteX102" fmla="*/ 6414867 w 10691446"/>
              <a:gd name="connsiteY102" fmla="*/ 2883999 h 8315209"/>
              <a:gd name="connsiteX103" fmla="*/ 6443003 w 10691446"/>
              <a:gd name="connsiteY103" fmla="*/ 2912135 h 8315209"/>
              <a:gd name="connsiteX104" fmla="*/ 6471138 w 10691446"/>
              <a:gd name="connsiteY104" fmla="*/ 2954338 h 8315209"/>
              <a:gd name="connsiteX105" fmla="*/ 6471138 w 10691446"/>
              <a:gd name="connsiteY105" fmla="*/ 3109082 h 8315209"/>
              <a:gd name="connsiteX106" fmla="*/ 6386732 w 10691446"/>
              <a:gd name="connsiteY106" fmla="*/ 3137218 h 8315209"/>
              <a:gd name="connsiteX107" fmla="*/ 6404683 w 10691446"/>
              <a:gd name="connsiteY107" fmla="*/ 3205968 h 8315209"/>
              <a:gd name="connsiteX108" fmla="*/ 6463909 w 10691446"/>
              <a:gd name="connsiteY108" fmla="*/ 3287639 h 8315209"/>
              <a:gd name="connsiteX109" fmla="*/ 6583680 w 10691446"/>
              <a:gd name="connsiteY109" fmla="*/ 3291962 h 8315209"/>
              <a:gd name="connsiteX110" fmla="*/ 6682153 w 10691446"/>
              <a:gd name="connsiteY110" fmla="*/ 3362301 h 8315209"/>
              <a:gd name="connsiteX111" fmla="*/ 6710289 w 10691446"/>
              <a:gd name="connsiteY111" fmla="*/ 3404504 h 8315209"/>
              <a:gd name="connsiteX112" fmla="*/ 6752492 w 10691446"/>
              <a:gd name="connsiteY112" fmla="*/ 3460775 h 8315209"/>
              <a:gd name="connsiteX113" fmla="*/ 6794695 w 10691446"/>
              <a:gd name="connsiteY113" fmla="*/ 3629587 h 8315209"/>
              <a:gd name="connsiteX114" fmla="*/ 6780627 w 10691446"/>
              <a:gd name="connsiteY114" fmla="*/ 3770264 h 8315209"/>
              <a:gd name="connsiteX115" fmla="*/ 6780627 w 10691446"/>
              <a:gd name="connsiteY115" fmla="*/ 4121956 h 8315209"/>
              <a:gd name="connsiteX116" fmla="*/ 6721181 w 10691446"/>
              <a:gd name="connsiteY116" fmla="*/ 4086152 h 8315209"/>
              <a:gd name="connsiteX117" fmla="*/ 6726873 w 10691446"/>
              <a:gd name="connsiteY117" fmla="*/ 4330676 h 8315209"/>
              <a:gd name="connsiteX118" fmla="*/ 6822830 w 10691446"/>
              <a:gd name="connsiteY118" fmla="*/ 4389242 h 8315209"/>
              <a:gd name="connsiteX119" fmla="*/ 6822830 w 10691446"/>
              <a:gd name="connsiteY119" fmla="*/ 4628393 h 8315209"/>
              <a:gd name="connsiteX120" fmla="*/ 6794695 w 10691446"/>
              <a:gd name="connsiteY120" fmla="*/ 4726867 h 8315209"/>
              <a:gd name="connsiteX121" fmla="*/ 6752492 w 10691446"/>
              <a:gd name="connsiteY121" fmla="*/ 4783138 h 8315209"/>
              <a:gd name="connsiteX122" fmla="*/ 6738424 w 10691446"/>
              <a:gd name="connsiteY122" fmla="*/ 4825341 h 8315209"/>
              <a:gd name="connsiteX123" fmla="*/ 6696221 w 10691446"/>
              <a:gd name="connsiteY123" fmla="*/ 4853476 h 8315209"/>
              <a:gd name="connsiteX124" fmla="*/ 6611815 w 10691446"/>
              <a:gd name="connsiteY124" fmla="*/ 4895679 h 8315209"/>
              <a:gd name="connsiteX125" fmla="*/ 6583680 w 10691446"/>
              <a:gd name="connsiteY125" fmla="*/ 4937882 h 8315209"/>
              <a:gd name="connsiteX126" fmla="*/ 6541476 w 10691446"/>
              <a:gd name="connsiteY126" fmla="*/ 4966018 h 8315209"/>
              <a:gd name="connsiteX127" fmla="*/ 6527409 w 10691446"/>
              <a:gd name="connsiteY127" fmla="*/ 5008221 h 8315209"/>
              <a:gd name="connsiteX128" fmla="*/ 6465935 w 10691446"/>
              <a:gd name="connsiteY128" fmla="*/ 5007781 h 8315209"/>
              <a:gd name="connsiteX129" fmla="*/ 6461394 w 10691446"/>
              <a:gd name="connsiteY129" fmla="*/ 5078559 h 8315209"/>
              <a:gd name="connsiteX130" fmla="*/ 6527409 w 10691446"/>
              <a:gd name="connsiteY130" fmla="*/ 5177033 h 8315209"/>
              <a:gd name="connsiteX131" fmla="*/ 6555544 w 10691446"/>
              <a:gd name="connsiteY131" fmla="*/ 5275507 h 8315209"/>
              <a:gd name="connsiteX132" fmla="*/ 6569612 w 10691446"/>
              <a:gd name="connsiteY132" fmla="*/ 5317710 h 8315209"/>
              <a:gd name="connsiteX133" fmla="*/ 6611815 w 10691446"/>
              <a:gd name="connsiteY133" fmla="*/ 5584996 h 8315209"/>
              <a:gd name="connsiteX134" fmla="*/ 6625883 w 10691446"/>
              <a:gd name="connsiteY134" fmla="*/ 5697538 h 8315209"/>
              <a:gd name="connsiteX135" fmla="*/ 6654018 w 10691446"/>
              <a:gd name="connsiteY135" fmla="*/ 5767876 h 8315209"/>
              <a:gd name="connsiteX136" fmla="*/ 6738424 w 10691446"/>
              <a:gd name="connsiteY136" fmla="*/ 5978892 h 8315209"/>
              <a:gd name="connsiteX137" fmla="*/ 6710289 w 10691446"/>
              <a:gd name="connsiteY137" fmla="*/ 6400922 h 8315209"/>
              <a:gd name="connsiteX138" fmla="*/ 6668086 w 10691446"/>
              <a:gd name="connsiteY138" fmla="*/ 6485329 h 8315209"/>
              <a:gd name="connsiteX139" fmla="*/ 6654018 w 10691446"/>
              <a:gd name="connsiteY139" fmla="*/ 6527532 h 8315209"/>
              <a:gd name="connsiteX140" fmla="*/ 6682153 w 10691446"/>
              <a:gd name="connsiteY140" fmla="*/ 7230916 h 8315209"/>
              <a:gd name="connsiteX141" fmla="*/ 6907236 w 10691446"/>
              <a:gd name="connsiteY141" fmla="*/ 7835827 h 8315209"/>
              <a:gd name="connsiteX142" fmla="*/ 6977575 w 10691446"/>
              <a:gd name="connsiteY142" fmla="*/ 7934301 h 8315209"/>
              <a:gd name="connsiteX143" fmla="*/ 7047913 w 10691446"/>
              <a:gd name="connsiteY143" fmla="*/ 7976504 h 8315209"/>
              <a:gd name="connsiteX144" fmla="*/ 7244861 w 10691446"/>
              <a:gd name="connsiteY144" fmla="*/ 8046842 h 8315209"/>
              <a:gd name="connsiteX145" fmla="*/ 7413673 w 10691446"/>
              <a:gd name="connsiteY145" fmla="*/ 8117181 h 8315209"/>
              <a:gd name="connsiteX146" fmla="*/ 7793501 w 10691446"/>
              <a:gd name="connsiteY146" fmla="*/ 8229722 h 8315209"/>
              <a:gd name="connsiteX147" fmla="*/ 8018584 w 10691446"/>
              <a:gd name="connsiteY147" fmla="*/ 8243790 h 8315209"/>
              <a:gd name="connsiteX148" fmla="*/ 8567224 w 10691446"/>
              <a:gd name="connsiteY148" fmla="*/ 8271926 h 8315209"/>
              <a:gd name="connsiteX149" fmla="*/ 8932984 w 10691446"/>
              <a:gd name="connsiteY149" fmla="*/ 8314129 h 8315209"/>
              <a:gd name="connsiteX150" fmla="*/ 9073661 w 10691446"/>
              <a:gd name="connsiteY150" fmla="*/ 8285993 h 8315209"/>
              <a:gd name="connsiteX151" fmla="*/ 9369083 w 10691446"/>
              <a:gd name="connsiteY151" fmla="*/ 8145316 h 8315209"/>
              <a:gd name="connsiteX152" fmla="*/ 9453489 w 10691446"/>
              <a:gd name="connsiteY152" fmla="*/ 8131249 h 8315209"/>
              <a:gd name="connsiteX153" fmla="*/ 9636369 w 10691446"/>
              <a:gd name="connsiteY153" fmla="*/ 8074978 h 8315209"/>
              <a:gd name="connsiteX154" fmla="*/ 9692640 w 10691446"/>
              <a:gd name="connsiteY154" fmla="*/ 8046842 h 8315209"/>
              <a:gd name="connsiteX155" fmla="*/ 9791113 w 10691446"/>
              <a:gd name="connsiteY155" fmla="*/ 8018707 h 8315209"/>
              <a:gd name="connsiteX156" fmla="*/ 9889587 w 10691446"/>
              <a:gd name="connsiteY156" fmla="*/ 7962436 h 8315209"/>
              <a:gd name="connsiteX157" fmla="*/ 10339753 w 10691446"/>
              <a:gd name="connsiteY157" fmla="*/ 7399729 h 8315209"/>
              <a:gd name="connsiteX158" fmla="*/ 10649243 w 10691446"/>
              <a:gd name="connsiteY158" fmla="*/ 6640073 h 8315209"/>
              <a:gd name="connsiteX159" fmla="*/ 10691446 w 10691446"/>
              <a:gd name="connsiteY159" fmla="*/ 6429058 h 8315209"/>
              <a:gd name="connsiteX160" fmla="*/ 10649243 w 10691446"/>
              <a:gd name="connsiteY160" fmla="*/ 5767876 h 8315209"/>
              <a:gd name="connsiteX161" fmla="*/ 10635175 w 10691446"/>
              <a:gd name="connsiteY161" fmla="*/ 5444319 h 8315209"/>
              <a:gd name="connsiteX162" fmla="*/ 10592972 w 10691446"/>
              <a:gd name="connsiteY162" fmla="*/ 5205169 h 8315209"/>
              <a:gd name="connsiteX163" fmla="*/ 10522633 w 10691446"/>
              <a:gd name="connsiteY163" fmla="*/ 4656529 h 8315209"/>
              <a:gd name="connsiteX164" fmla="*/ 10494498 w 10691446"/>
              <a:gd name="connsiteY164" fmla="*/ 4473649 h 8315209"/>
              <a:gd name="connsiteX165" fmla="*/ 10424160 w 10691446"/>
              <a:gd name="connsiteY165" fmla="*/ 3798399 h 8315209"/>
              <a:gd name="connsiteX166" fmla="*/ 10410092 w 10691446"/>
              <a:gd name="connsiteY166" fmla="*/ 3460775 h 8315209"/>
              <a:gd name="connsiteX167" fmla="*/ 10339753 w 10691446"/>
              <a:gd name="connsiteY167" fmla="*/ 2813661 h 8315209"/>
              <a:gd name="connsiteX168" fmla="*/ 10297550 w 10691446"/>
              <a:gd name="connsiteY168" fmla="*/ 2574510 h 8315209"/>
              <a:gd name="connsiteX169" fmla="*/ 10269415 w 10691446"/>
              <a:gd name="connsiteY169" fmla="*/ 2279089 h 8315209"/>
              <a:gd name="connsiteX170" fmla="*/ 10213144 w 10691446"/>
              <a:gd name="connsiteY170" fmla="*/ 1969599 h 8315209"/>
              <a:gd name="connsiteX171" fmla="*/ 10114670 w 10691446"/>
              <a:gd name="connsiteY171" fmla="*/ 1575704 h 8315209"/>
              <a:gd name="connsiteX172" fmla="*/ 10086535 w 10691446"/>
              <a:gd name="connsiteY172" fmla="*/ 1252147 h 8315209"/>
              <a:gd name="connsiteX173" fmla="*/ 10072467 w 10691446"/>
              <a:gd name="connsiteY173" fmla="*/ 970793 h 8315209"/>
              <a:gd name="connsiteX174" fmla="*/ 9931790 w 10691446"/>
              <a:gd name="connsiteY174" fmla="*/ 534695 h 8315209"/>
              <a:gd name="connsiteX175" fmla="*/ 9720775 w 10691446"/>
              <a:gd name="connsiteY175" fmla="*/ 478424 h 8315209"/>
              <a:gd name="connsiteX176" fmla="*/ 8764172 w 10691446"/>
              <a:gd name="connsiteY176" fmla="*/ 239274 h 8315209"/>
              <a:gd name="connsiteX177" fmla="*/ 8285871 w 10691446"/>
              <a:gd name="connsiteY177" fmla="*/ 225205 h 8315209"/>
              <a:gd name="connsiteX178" fmla="*/ 7666892 w 10691446"/>
              <a:gd name="connsiteY178" fmla="*/ 520627 h 8315209"/>
              <a:gd name="connsiteX179" fmla="*/ 7160455 w 10691446"/>
              <a:gd name="connsiteY179" fmla="*/ 492492 h 8315209"/>
              <a:gd name="connsiteX180" fmla="*/ 6907236 w 10691446"/>
              <a:gd name="connsiteY180" fmla="*/ 464356 h 8315209"/>
              <a:gd name="connsiteX181" fmla="*/ 6386732 w 10691446"/>
              <a:gd name="connsiteY181" fmla="*/ 436221 h 8315209"/>
              <a:gd name="connsiteX182" fmla="*/ 5725550 w 10691446"/>
              <a:gd name="connsiteY182" fmla="*/ 337747 h 8315209"/>
              <a:gd name="connsiteX183" fmla="*/ 5514535 w 10691446"/>
              <a:gd name="connsiteY183" fmla="*/ 295544 h 8315209"/>
              <a:gd name="connsiteX184" fmla="*/ 4895556 w 10691446"/>
              <a:gd name="connsiteY184" fmla="*/ 225206 h 8315209"/>
              <a:gd name="connsiteX185" fmla="*/ 4501661 w 10691446"/>
              <a:gd name="connsiteY185" fmla="*/ 140799 h 8315209"/>
              <a:gd name="connsiteX186" fmla="*/ 4304713 w 10691446"/>
              <a:gd name="connsiteY186" fmla="*/ 84529 h 8315209"/>
              <a:gd name="connsiteX187" fmla="*/ 4079630 w 10691446"/>
              <a:gd name="connsiteY187" fmla="*/ 42326 h 8315209"/>
              <a:gd name="connsiteX188" fmla="*/ 3896750 w 10691446"/>
              <a:gd name="connsiteY188" fmla="*/ 28258 h 8315209"/>
              <a:gd name="connsiteX189" fmla="*/ 3854547 w 10691446"/>
              <a:gd name="connsiteY189" fmla="*/ 14190 h 8315209"/>
              <a:gd name="connsiteX190" fmla="*/ 3432516 w 10691446"/>
              <a:gd name="connsiteY190" fmla="*/ 14190 h 8315209"/>
              <a:gd name="connsiteX191" fmla="*/ 3263704 w 10691446"/>
              <a:gd name="connsiteY191" fmla="*/ 42326 h 8315209"/>
              <a:gd name="connsiteX192" fmla="*/ 2982350 w 10691446"/>
              <a:gd name="connsiteY192" fmla="*/ 56393 h 8315209"/>
              <a:gd name="connsiteX193" fmla="*/ 2799470 w 10691446"/>
              <a:gd name="connsiteY193" fmla="*/ 70461 h 8315209"/>
              <a:gd name="connsiteX194" fmla="*/ 2433710 w 10691446"/>
              <a:gd name="connsiteY194" fmla="*/ 126732 h 8315209"/>
              <a:gd name="connsiteX195" fmla="*/ 1491175 w 10691446"/>
              <a:gd name="connsiteY195" fmla="*/ 154867 h 8315209"/>
              <a:gd name="connsiteX196" fmla="*/ 1406769 w 10691446"/>
              <a:gd name="connsiteY196" fmla="*/ 168935 h 8315209"/>
              <a:gd name="connsiteX197" fmla="*/ 1364566 w 10691446"/>
              <a:gd name="connsiteY197" fmla="*/ 183002 h 8315209"/>
              <a:gd name="connsiteX198" fmla="*/ 1237956 w 10691446"/>
              <a:gd name="connsiteY198" fmla="*/ 197070 h 8315209"/>
              <a:gd name="connsiteX199" fmla="*/ 1083212 w 10691446"/>
              <a:gd name="connsiteY199" fmla="*/ 225206 h 8315209"/>
              <a:gd name="connsiteX200" fmla="*/ 970670 w 10691446"/>
              <a:gd name="connsiteY200" fmla="*/ 239273 h 8315209"/>
              <a:gd name="connsiteX201" fmla="*/ 858129 w 10691446"/>
              <a:gd name="connsiteY201" fmla="*/ 267409 h 8315209"/>
              <a:gd name="connsiteX202" fmla="*/ 858129 w 10691446"/>
              <a:gd name="connsiteY202" fmla="*/ 281476 h 8315209"/>
              <a:gd name="connsiteX203" fmla="*/ 858129 w 10691446"/>
              <a:gd name="connsiteY20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01329 w 10691446"/>
              <a:gd name="connsiteY73" fmla="*/ 3671790 h 8315209"/>
              <a:gd name="connsiteX74" fmla="*/ 3615396 w 10691446"/>
              <a:gd name="connsiteY74" fmla="*/ 3502978 h 8315209"/>
              <a:gd name="connsiteX75" fmla="*/ 3685735 w 10691446"/>
              <a:gd name="connsiteY75" fmla="*/ 3446707 h 8315209"/>
              <a:gd name="connsiteX76" fmla="*/ 3742006 w 10691446"/>
              <a:gd name="connsiteY76" fmla="*/ 3404504 h 8315209"/>
              <a:gd name="connsiteX77" fmla="*/ 3784209 w 10691446"/>
              <a:gd name="connsiteY77" fmla="*/ 3362301 h 8315209"/>
              <a:gd name="connsiteX78" fmla="*/ 3826412 w 10691446"/>
              <a:gd name="connsiteY78" fmla="*/ 3348233 h 8315209"/>
              <a:gd name="connsiteX79" fmla="*/ 3896750 w 10691446"/>
              <a:gd name="connsiteY79" fmla="*/ 3291962 h 8315209"/>
              <a:gd name="connsiteX80" fmla="*/ 3961618 w 10691446"/>
              <a:gd name="connsiteY80" fmla="*/ 3275159 h 8315209"/>
              <a:gd name="connsiteX81" fmla="*/ 3965721 w 10691446"/>
              <a:gd name="connsiteY81" fmla="*/ 3218229 h 8315209"/>
              <a:gd name="connsiteX82" fmla="*/ 4029710 w 10691446"/>
              <a:gd name="connsiteY82" fmla="*/ 3212539 h 8315209"/>
              <a:gd name="connsiteX83" fmla="*/ 4051495 w 10691446"/>
              <a:gd name="connsiteY83" fmla="*/ 3165353 h 8315209"/>
              <a:gd name="connsiteX84" fmla="*/ 4079630 w 10691446"/>
              <a:gd name="connsiteY84" fmla="*/ 3010609 h 8315209"/>
              <a:gd name="connsiteX85" fmla="*/ 4107766 w 10691446"/>
              <a:gd name="connsiteY85" fmla="*/ 2926202 h 8315209"/>
              <a:gd name="connsiteX86" fmla="*/ 4121833 w 10691446"/>
              <a:gd name="connsiteY86" fmla="*/ 2869932 h 8315209"/>
              <a:gd name="connsiteX87" fmla="*/ 4149969 w 10691446"/>
              <a:gd name="connsiteY87" fmla="*/ 2827729 h 8315209"/>
              <a:gd name="connsiteX88" fmla="*/ 4178104 w 10691446"/>
              <a:gd name="connsiteY88" fmla="*/ 2771458 h 8315209"/>
              <a:gd name="connsiteX89" fmla="*/ 4276578 w 10691446"/>
              <a:gd name="connsiteY89" fmla="*/ 2672984 h 8315209"/>
              <a:gd name="connsiteX90" fmla="*/ 4304713 w 10691446"/>
              <a:gd name="connsiteY90" fmla="*/ 2630781 h 8315209"/>
              <a:gd name="connsiteX91" fmla="*/ 4389120 w 10691446"/>
              <a:gd name="connsiteY91" fmla="*/ 2588578 h 8315209"/>
              <a:gd name="connsiteX92" fmla="*/ 4543864 w 10691446"/>
              <a:gd name="connsiteY92" fmla="*/ 2546375 h 8315209"/>
              <a:gd name="connsiteX93" fmla="*/ 5500467 w 10691446"/>
              <a:gd name="connsiteY93" fmla="*/ 2518239 h 8315209"/>
              <a:gd name="connsiteX94" fmla="*/ 5936566 w 10691446"/>
              <a:gd name="connsiteY94" fmla="*/ 2532307 h 8315209"/>
              <a:gd name="connsiteX95" fmla="*/ 6105378 w 10691446"/>
              <a:gd name="connsiteY95" fmla="*/ 2616713 h 8315209"/>
              <a:gd name="connsiteX96" fmla="*/ 6274190 w 10691446"/>
              <a:gd name="connsiteY96" fmla="*/ 2701119 h 8315209"/>
              <a:gd name="connsiteX97" fmla="*/ 6302326 w 10691446"/>
              <a:gd name="connsiteY97" fmla="*/ 2729255 h 8315209"/>
              <a:gd name="connsiteX98" fmla="*/ 6330461 w 10691446"/>
              <a:gd name="connsiteY98" fmla="*/ 2785526 h 8315209"/>
              <a:gd name="connsiteX99" fmla="*/ 6372664 w 10691446"/>
              <a:gd name="connsiteY99" fmla="*/ 2813661 h 8315209"/>
              <a:gd name="connsiteX100" fmla="*/ 6400800 w 10691446"/>
              <a:gd name="connsiteY100" fmla="*/ 2841796 h 8315209"/>
              <a:gd name="connsiteX101" fmla="*/ 6414867 w 10691446"/>
              <a:gd name="connsiteY101" fmla="*/ 2883999 h 8315209"/>
              <a:gd name="connsiteX102" fmla="*/ 6443003 w 10691446"/>
              <a:gd name="connsiteY102" fmla="*/ 2912135 h 8315209"/>
              <a:gd name="connsiteX103" fmla="*/ 6471138 w 10691446"/>
              <a:gd name="connsiteY103" fmla="*/ 2954338 h 8315209"/>
              <a:gd name="connsiteX104" fmla="*/ 6471138 w 10691446"/>
              <a:gd name="connsiteY104" fmla="*/ 3109082 h 8315209"/>
              <a:gd name="connsiteX105" fmla="*/ 6386732 w 10691446"/>
              <a:gd name="connsiteY105" fmla="*/ 3137218 h 8315209"/>
              <a:gd name="connsiteX106" fmla="*/ 6404683 w 10691446"/>
              <a:gd name="connsiteY106" fmla="*/ 3205968 h 8315209"/>
              <a:gd name="connsiteX107" fmla="*/ 6463909 w 10691446"/>
              <a:gd name="connsiteY107" fmla="*/ 3287639 h 8315209"/>
              <a:gd name="connsiteX108" fmla="*/ 6583680 w 10691446"/>
              <a:gd name="connsiteY108" fmla="*/ 3291962 h 8315209"/>
              <a:gd name="connsiteX109" fmla="*/ 6682153 w 10691446"/>
              <a:gd name="connsiteY109" fmla="*/ 3362301 h 8315209"/>
              <a:gd name="connsiteX110" fmla="*/ 6710289 w 10691446"/>
              <a:gd name="connsiteY110" fmla="*/ 3404504 h 8315209"/>
              <a:gd name="connsiteX111" fmla="*/ 6752492 w 10691446"/>
              <a:gd name="connsiteY111" fmla="*/ 3460775 h 8315209"/>
              <a:gd name="connsiteX112" fmla="*/ 6794695 w 10691446"/>
              <a:gd name="connsiteY112" fmla="*/ 3629587 h 8315209"/>
              <a:gd name="connsiteX113" fmla="*/ 6780627 w 10691446"/>
              <a:gd name="connsiteY113" fmla="*/ 3770264 h 8315209"/>
              <a:gd name="connsiteX114" fmla="*/ 6780627 w 10691446"/>
              <a:gd name="connsiteY114" fmla="*/ 4121956 h 8315209"/>
              <a:gd name="connsiteX115" fmla="*/ 6721181 w 10691446"/>
              <a:gd name="connsiteY115" fmla="*/ 4086152 h 8315209"/>
              <a:gd name="connsiteX116" fmla="*/ 6726873 w 10691446"/>
              <a:gd name="connsiteY116" fmla="*/ 4330676 h 8315209"/>
              <a:gd name="connsiteX117" fmla="*/ 6822830 w 10691446"/>
              <a:gd name="connsiteY117" fmla="*/ 4389242 h 8315209"/>
              <a:gd name="connsiteX118" fmla="*/ 6822830 w 10691446"/>
              <a:gd name="connsiteY118" fmla="*/ 4628393 h 8315209"/>
              <a:gd name="connsiteX119" fmla="*/ 6794695 w 10691446"/>
              <a:gd name="connsiteY119" fmla="*/ 4726867 h 8315209"/>
              <a:gd name="connsiteX120" fmla="*/ 6752492 w 10691446"/>
              <a:gd name="connsiteY120" fmla="*/ 4783138 h 8315209"/>
              <a:gd name="connsiteX121" fmla="*/ 6738424 w 10691446"/>
              <a:gd name="connsiteY121" fmla="*/ 4825341 h 8315209"/>
              <a:gd name="connsiteX122" fmla="*/ 6696221 w 10691446"/>
              <a:gd name="connsiteY122" fmla="*/ 4853476 h 8315209"/>
              <a:gd name="connsiteX123" fmla="*/ 6611815 w 10691446"/>
              <a:gd name="connsiteY123" fmla="*/ 4895679 h 8315209"/>
              <a:gd name="connsiteX124" fmla="*/ 6583680 w 10691446"/>
              <a:gd name="connsiteY124" fmla="*/ 4937882 h 8315209"/>
              <a:gd name="connsiteX125" fmla="*/ 6541476 w 10691446"/>
              <a:gd name="connsiteY125" fmla="*/ 4966018 h 8315209"/>
              <a:gd name="connsiteX126" fmla="*/ 6527409 w 10691446"/>
              <a:gd name="connsiteY126" fmla="*/ 5008221 h 8315209"/>
              <a:gd name="connsiteX127" fmla="*/ 6465935 w 10691446"/>
              <a:gd name="connsiteY127" fmla="*/ 5007781 h 8315209"/>
              <a:gd name="connsiteX128" fmla="*/ 6461394 w 10691446"/>
              <a:gd name="connsiteY128" fmla="*/ 5078559 h 8315209"/>
              <a:gd name="connsiteX129" fmla="*/ 6527409 w 10691446"/>
              <a:gd name="connsiteY129" fmla="*/ 5177033 h 8315209"/>
              <a:gd name="connsiteX130" fmla="*/ 6555544 w 10691446"/>
              <a:gd name="connsiteY130" fmla="*/ 5275507 h 8315209"/>
              <a:gd name="connsiteX131" fmla="*/ 6569612 w 10691446"/>
              <a:gd name="connsiteY131" fmla="*/ 5317710 h 8315209"/>
              <a:gd name="connsiteX132" fmla="*/ 6611815 w 10691446"/>
              <a:gd name="connsiteY132" fmla="*/ 5584996 h 8315209"/>
              <a:gd name="connsiteX133" fmla="*/ 6625883 w 10691446"/>
              <a:gd name="connsiteY133" fmla="*/ 5697538 h 8315209"/>
              <a:gd name="connsiteX134" fmla="*/ 6654018 w 10691446"/>
              <a:gd name="connsiteY134" fmla="*/ 5767876 h 8315209"/>
              <a:gd name="connsiteX135" fmla="*/ 6738424 w 10691446"/>
              <a:gd name="connsiteY135" fmla="*/ 5978892 h 8315209"/>
              <a:gd name="connsiteX136" fmla="*/ 6710289 w 10691446"/>
              <a:gd name="connsiteY136" fmla="*/ 6400922 h 8315209"/>
              <a:gd name="connsiteX137" fmla="*/ 6668086 w 10691446"/>
              <a:gd name="connsiteY137" fmla="*/ 6485329 h 8315209"/>
              <a:gd name="connsiteX138" fmla="*/ 6654018 w 10691446"/>
              <a:gd name="connsiteY138" fmla="*/ 6527532 h 8315209"/>
              <a:gd name="connsiteX139" fmla="*/ 6682153 w 10691446"/>
              <a:gd name="connsiteY139" fmla="*/ 7230916 h 8315209"/>
              <a:gd name="connsiteX140" fmla="*/ 6907236 w 10691446"/>
              <a:gd name="connsiteY140" fmla="*/ 7835827 h 8315209"/>
              <a:gd name="connsiteX141" fmla="*/ 6977575 w 10691446"/>
              <a:gd name="connsiteY141" fmla="*/ 7934301 h 8315209"/>
              <a:gd name="connsiteX142" fmla="*/ 7047913 w 10691446"/>
              <a:gd name="connsiteY142" fmla="*/ 7976504 h 8315209"/>
              <a:gd name="connsiteX143" fmla="*/ 7244861 w 10691446"/>
              <a:gd name="connsiteY143" fmla="*/ 8046842 h 8315209"/>
              <a:gd name="connsiteX144" fmla="*/ 7413673 w 10691446"/>
              <a:gd name="connsiteY144" fmla="*/ 8117181 h 8315209"/>
              <a:gd name="connsiteX145" fmla="*/ 7793501 w 10691446"/>
              <a:gd name="connsiteY145" fmla="*/ 8229722 h 8315209"/>
              <a:gd name="connsiteX146" fmla="*/ 8018584 w 10691446"/>
              <a:gd name="connsiteY146" fmla="*/ 8243790 h 8315209"/>
              <a:gd name="connsiteX147" fmla="*/ 8567224 w 10691446"/>
              <a:gd name="connsiteY147" fmla="*/ 8271926 h 8315209"/>
              <a:gd name="connsiteX148" fmla="*/ 8932984 w 10691446"/>
              <a:gd name="connsiteY148" fmla="*/ 8314129 h 8315209"/>
              <a:gd name="connsiteX149" fmla="*/ 9073661 w 10691446"/>
              <a:gd name="connsiteY149" fmla="*/ 8285993 h 8315209"/>
              <a:gd name="connsiteX150" fmla="*/ 9369083 w 10691446"/>
              <a:gd name="connsiteY150" fmla="*/ 8145316 h 8315209"/>
              <a:gd name="connsiteX151" fmla="*/ 9453489 w 10691446"/>
              <a:gd name="connsiteY151" fmla="*/ 8131249 h 8315209"/>
              <a:gd name="connsiteX152" fmla="*/ 9636369 w 10691446"/>
              <a:gd name="connsiteY152" fmla="*/ 8074978 h 8315209"/>
              <a:gd name="connsiteX153" fmla="*/ 9692640 w 10691446"/>
              <a:gd name="connsiteY153" fmla="*/ 8046842 h 8315209"/>
              <a:gd name="connsiteX154" fmla="*/ 9791113 w 10691446"/>
              <a:gd name="connsiteY154" fmla="*/ 8018707 h 8315209"/>
              <a:gd name="connsiteX155" fmla="*/ 9889587 w 10691446"/>
              <a:gd name="connsiteY155" fmla="*/ 7962436 h 8315209"/>
              <a:gd name="connsiteX156" fmla="*/ 10339753 w 10691446"/>
              <a:gd name="connsiteY156" fmla="*/ 7399729 h 8315209"/>
              <a:gd name="connsiteX157" fmla="*/ 10649243 w 10691446"/>
              <a:gd name="connsiteY157" fmla="*/ 6640073 h 8315209"/>
              <a:gd name="connsiteX158" fmla="*/ 10691446 w 10691446"/>
              <a:gd name="connsiteY158" fmla="*/ 6429058 h 8315209"/>
              <a:gd name="connsiteX159" fmla="*/ 10649243 w 10691446"/>
              <a:gd name="connsiteY159" fmla="*/ 5767876 h 8315209"/>
              <a:gd name="connsiteX160" fmla="*/ 10635175 w 10691446"/>
              <a:gd name="connsiteY160" fmla="*/ 5444319 h 8315209"/>
              <a:gd name="connsiteX161" fmla="*/ 10592972 w 10691446"/>
              <a:gd name="connsiteY161" fmla="*/ 5205169 h 8315209"/>
              <a:gd name="connsiteX162" fmla="*/ 10522633 w 10691446"/>
              <a:gd name="connsiteY162" fmla="*/ 4656529 h 8315209"/>
              <a:gd name="connsiteX163" fmla="*/ 10494498 w 10691446"/>
              <a:gd name="connsiteY163" fmla="*/ 4473649 h 8315209"/>
              <a:gd name="connsiteX164" fmla="*/ 10424160 w 10691446"/>
              <a:gd name="connsiteY164" fmla="*/ 3798399 h 8315209"/>
              <a:gd name="connsiteX165" fmla="*/ 10410092 w 10691446"/>
              <a:gd name="connsiteY165" fmla="*/ 3460775 h 8315209"/>
              <a:gd name="connsiteX166" fmla="*/ 10339753 w 10691446"/>
              <a:gd name="connsiteY166" fmla="*/ 2813661 h 8315209"/>
              <a:gd name="connsiteX167" fmla="*/ 10297550 w 10691446"/>
              <a:gd name="connsiteY167" fmla="*/ 2574510 h 8315209"/>
              <a:gd name="connsiteX168" fmla="*/ 10269415 w 10691446"/>
              <a:gd name="connsiteY168" fmla="*/ 2279089 h 8315209"/>
              <a:gd name="connsiteX169" fmla="*/ 10213144 w 10691446"/>
              <a:gd name="connsiteY169" fmla="*/ 1969599 h 8315209"/>
              <a:gd name="connsiteX170" fmla="*/ 10114670 w 10691446"/>
              <a:gd name="connsiteY170" fmla="*/ 1575704 h 8315209"/>
              <a:gd name="connsiteX171" fmla="*/ 10086535 w 10691446"/>
              <a:gd name="connsiteY171" fmla="*/ 1252147 h 8315209"/>
              <a:gd name="connsiteX172" fmla="*/ 10072467 w 10691446"/>
              <a:gd name="connsiteY172" fmla="*/ 970793 h 8315209"/>
              <a:gd name="connsiteX173" fmla="*/ 9931790 w 10691446"/>
              <a:gd name="connsiteY173" fmla="*/ 534695 h 8315209"/>
              <a:gd name="connsiteX174" fmla="*/ 9720775 w 10691446"/>
              <a:gd name="connsiteY174" fmla="*/ 478424 h 8315209"/>
              <a:gd name="connsiteX175" fmla="*/ 8764172 w 10691446"/>
              <a:gd name="connsiteY175" fmla="*/ 239274 h 8315209"/>
              <a:gd name="connsiteX176" fmla="*/ 8285871 w 10691446"/>
              <a:gd name="connsiteY176" fmla="*/ 225205 h 8315209"/>
              <a:gd name="connsiteX177" fmla="*/ 7666892 w 10691446"/>
              <a:gd name="connsiteY177" fmla="*/ 520627 h 8315209"/>
              <a:gd name="connsiteX178" fmla="*/ 7160455 w 10691446"/>
              <a:gd name="connsiteY178" fmla="*/ 492492 h 8315209"/>
              <a:gd name="connsiteX179" fmla="*/ 6907236 w 10691446"/>
              <a:gd name="connsiteY179" fmla="*/ 464356 h 8315209"/>
              <a:gd name="connsiteX180" fmla="*/ 6386732 w 10691446"/>
              <a:gd name="connsiteY180" fmla="*/ 436221 h 8315209"/>
              <a:gd name="connsiteX181" fmla="*/ 5725550 w 10691446"/>
              <a:gd name="connsiteY181" fmla="*/ 337747 h 8315209"/>
              <a:gd name="connsiteX182" fmla="*/ 5514535 w 10691446"/>
              <a:gd name="connsiteY182" fmla="*/ 295544 h 8315209"/>
              <a:gd name="connsiteX183" fmla="*/ 4895556 w 10691446"/>
              <a:gd name="connsiteY183" fmla="*/ 225206 h 8315209"/>
              <a:gd name="connsiteX184" fmla="*/ 4501661 w 10691446"/>
              <a:gd name="connsiteY184" fmla="*/ 140799 h 8315209"/>
              <a:gd name="connsiteX185" fmla="*/ 4304713 w 10691446"/>
              <a:gd name="connsiteY185" fmla="*/ 84529 h 8315209"/>
              <a:gd name="connsiteX186" fmla="*/ 4079630 w 10691446"/>
              <a:gd name="connsiteY186" fmla="*/ 42326 h 8315209"/>
              <a:gd name="connsiteX187" fmla="*/ 3896750 w 10691446"/>
              <a:gd name="connsiteY187" fmla="*/ 28258 h 8315209"/>
              <a:gd name="connsiteX188" fmla="*/ 3854547 w 10691446"/>
              <a:gd name="connsiteY188" fmla="*/ 14190 h 8315209"/>
              <a:gd name="connsiteX189" fmla="*/ 3432516 w 10691446"/>
              <a:gd name="connsiteY189" fmla="*/ 14190 h 8315209"/>
              <a:gd name="connsiteX190" fmla="*/ 3263704 w 10691446"/>
              <a:gd name="connsiteY190" fmla="*/ 42326 h 8315209"/>
              <a:gd name="connsiteX191" fmla="*/ 2982350 w 10691446"/>
              <a:gd name="connsiteY191" fmla="*/ 56393 h 8315209"/>
              <a:gd name="connsiteX192" fmla="*/ 2799470 w 10691446"/>
              <a:gd name="connsiteY192" fmla="*/ 70461 h 8315209"/>
              <a:gd name="connsiteX193" fmla="*/ 2433710 w 10691446"/>
              <a:gd name="connsiteY193" fmla="*/ 126732 h 8315209"/>
              <a:gd name="connsiteX194" fmla="*/ 1491175 w 10691446"/>
              <a:gd name="connsiteY194" fmla="*/ 154867 h 8315209"/>
              <a:gd name="connsiteX195" fmla="*/ 1406769 w 10691446"/>
              <a:gd name="connsiteY195" fmla="*/ 168935 h 8315209"/>
              <a:gd name="connsiteX196" fmla="*/ 1364566 w 10691446"/>
              <a:gd name="connsiteY196" fmla="*/ 183002 h 8315209"/>
              <a:gd name="connsiteX197" fmla="*/ 1237956 w 10691446"/>
              <a:gd name="connsiteY197" fmla="*/ 197070 h 8315209"/>
              <a:gd name="connsiteX198" fmla="*/ 1083212 w 10691446"/>
              <a:gd name="connsiteY198" fmla="*/ 225206 h 8315209"/>
              <a:gd name="connsiteX199" fmla="*/ 970670 w 10691446"/>
              <a:gd name="connsiteY199" fmla="*/ 239273 h 8315209"/>
              <a:gd name="connsiteX200" fmla="*/ 858129 w 10691446"/>
              <a:gd name="connsiteY200" fmla="*/ 267409 h 8315209"/>
              <a:gd name="connsiteX201" fmla="*/ 858129 w 10691446"/>
              <a:gd name="connsiteY201" fmla="*/ 281476 h 8315209"/>
              <a:gd name="connsiteX202" fmla="*/ 858129 w 10691446"/>
              <a:gd name="connsiteY20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15396 w 10691446"/>
              <a:gd name="connsiteY73" fmla="*/ 3502978 h 8315209"/>
              <a:gd name="connsiteX74" fmla="*/ 3685735 w 10691446"/>
              <a:gd name="connsiteY74" fmla="*/ 3446707 h 8315209"/>
              <a:gd name="connsiteX75" fmla="*/ 3742006 w 10691446"/>
              <a:gd name="connsiteY75" fmla="*/ 3404504 h 8315209"/>
              <a:gd name="connsiteX76" fmla="*/ 3784209 w 10691446"/>
              <a:gd name="connsiteY76" fmla="*/ 3362301 h 8315209"/>
              <a:gd name="connsiteX77" fmla="*/ 3826412 w 10691446"/>
              <a:gd name="connsiteY77" fmla="*/ 3348233 h 8315209"/>
              <a:gd name="connsiteX78" fmla="*/ 3896750 w 10691446"/>
              <a:gd name="connsiteY78" fmla="*/ 3291962 h 8315209"/>
              <a:gd name="connsiteX79" fmla="*/ 3961618 w 10691446"/>
              <a:gd name="connsiteY79" fmla="*/ 3275159 h 8315209"/>
              <a:gd name="connsiteX80" fmla="*/ 3965721 w 10691446"/>
              <a:gd name="connsiteY80" fmla="*/ 3218229 h 8315209"/>
              <a:gd name="connsiteX81" fmla="*/ 4029710 w 10691446"/>
              <a:gd name="connsiteY81" fmla="*/ 3212539 h 8315209"/>
              <a:gd name="connsiteX82" fmla="*/ 4051495 w 10691446"/>
              <a:gd name="connsiteY82" fmla="*/ 3165353 h 8315209"/>
              <a:gd name="connsiteX83" fmla="*/ 4079630 w 10691446"/>
              <a:gd name="connsiteY83" fmla="*/ 3010609 h 8315209"/>
              <a:gd name="connsiteX84" fmla="*/ 4107766 w 10691446"/>
              <a:gd name="connsiteY84" fmla="*/ 2926202 h 8315209"/>
              <a:gd name="connsiteX85" fmla="*/ 4121833 w 10691446"/>
              <a:gd name="connsiteY85" fmla="*/ 2869932 h 8315209"/>
              <a:gd name="connsiteX86" fmla="*/ 4149969 w 10691446"/>
              <a:gd name="connsiteY86" fmla="*/ 2827729 h 8315209"/>
              <a:gd name="connsiteX87" fmla="*/ 4178104 w 10691446"/>
              <a:gd name="connsiteY87" fmla="*/ 2771458 h 8315209"/>
              <a:gd name="connsiteX88" fmla="*/ 4276578 w 10691446"/>
              <a:gd name="connsiteY88" fmla="*/ 2672984 h 8315209"/>
              <a:gd name="connsiteX89" fmla="*/ 4304713 w 10691446"/>
              <a:gd name="connsiteY89" fmla="*/ 2630781 h 8315209"/>
              <a:gd name="connsiteX90" fmla="*/ 4389120 w 10691446"/>
              <a:gd name="connsiteY90" fmla="*/ 2588578 h 8315209"/>
              <a:gd name="connsiteX91" fmla="*/ 4543864 w 10691446"/>
              <a:gd name="connsiteY91" fmla="*/ 2546375 h 8315209"/>
              <a:gd name="connsiteX92" fmla="*/ 5500467 w 10691446"/>
              <a:gd name="connsiteY92" fmla="*/ 2518239 h 8315209"/>
              <a:gd name="connsiteX93" fmla="*/ 5936566 w 10691446"/>
              <a:gd name="connsiteY93" fmla="*/ 2532307 h 8315209"/>
              <a:gd name="connsiteX94" fmla="*/ 6105378 w 10691446"/>
              <a:gd name="connsiteY94" fmla="*/ 2616713 h 8315209"/>
              <a:gd name="connsiteX95" fmla="*/ 6274190 w 10691446"/>
              <a:gd name="connsiteY95" fmla="*/ 2701119 h 8315209"/>
              <a:gd name="connsiteX96" fmla="*/ 6302326 w 10691446"/>
              <a:gd name="connsiteY96" fmla="*/ 2729255 h 8315209"/>
              <a:gd name="connsiteX97" fmla="*/ 6330461 w 10691446"/>
              <a:gd name="connsiteY97" fmla="*/ 2785526 h 8315209"/>
              <a:gd name="connsiteX98" fmla="*/ 6372664 w 10691446"/>
              <a:gd name="connsiteY98" fmla="*/ 2813661 h 8315209"/>
              <a:gd name="connsiteX99" fmla="*/ 6400800 w 10691446"/>
              <a:gd name="connsiteY99" fmla="*/ 2841796 h 8315209"/>
              <a:gd name="connsiteX100" fmla="*/ 6414867 w 10691446"/>
              <a:gd name="connsiteY100" fmla="*/ 2883999 h 8315209"/>
              <a:gd name="connsiteX101" fmla="*/ 6443003 w 10691446"/>
              <a:gd name="connsiteY101" fmla="*/ 2912135 h 8315209"/>
              <a:gd name="connsiteX102" fmla="*/ 6471138 w 10691446"/>
              <a:gd name="connsiteY102" fmla="*/ 2954338 h 8315209"/>
              <a:gd name="connsiteX103" fmla="*/ 6471138 w 10691446"/>
              <a:gd name="connsiteY103" fmla="*/ 3109082 h 8315209"/>
              <a:gd name="connsiteX104" fmla="*/ 6386732 w 10691446"/>
              <a:gd name="connsiteY104" fmla="*/ 3137218 h 8315209"/>
              <a:gd name="connsiteX105" fmla="*/ 6404683 w 10691446"/>
              <a:gd name="connsiteY105" fmla="*/ 3205968 h 8315209"/>
              <a:gd name="connsiteX106" fmla="*/ 6463909 w 10691446"/>
              <a:gd name="connsiteY106" fmla="*/ 3287639 h 8315209"/>
              <a:gd name="connsiteX107" fmla="*/ 6583680 w 10691446"/>
              <a:gd name="connsiteY107" fmla="*/ 3291962 h 8315209"/>
              <a:gd name="connsiteX108" fmla="*/ 6682153 w 10691446"/>
              <a:gd name="connsiteY108" fmla="*/ 3362301 h 8315209"/>
              <a:gd name="connsiteX109" fmla="*/ 6710289 w 10691446"/>
              <a:gd name="connsiteY109" fmla="*/ 3404504 h 8315209"/>
              <a:gd name="connsiteX110" fmla="*/ 6752492 w 10691446"/>
              <a:gd name="connsiteY110" fmla="*/ 3460775 h 8315209"/>
              <a:gd name="connsiteX111" fmla="*/ 6794695 w 10691446"/>
              <a:gd name="connsiteY111" fmla="*/ 3629587 h 8315209"/>
              <a:gd name="connsiteX112" fmla="*/ 6780627 w 10691446"/>
              <a:gd name="connsiteY112" fmla="*/ 3770264 h 8315209"/>
              <a:gd name="connsiteX113" fmla="*/ 6780627 w 10691446"/>
              <a:gd name="connsiteY113" fmla="*/ 4121956 h 8315209"/>
              <a:gd name="connsiteX114" fmla="*/ 6721181 w 10691446"/>
              <a:gd name="connsiteY114" fmla="*/ 4086152 h 8315209"/>
              <a:gd name="connsiteX115" fmla="*/ 6726873 w 10691446"/>
              <a:gd name="connsiteY115" fmla="*/ 4330676 h 8315209"/>
              <a:gd name="connsiteX116" fmla="*/ 6822830 w 10691446"/>
              <a:gd name="connsiteY116" fmla="*/ 4389242 h 8315209"/>
              <a:gd name="connsiteX117" fmla="*/ 6822830 w 10691446"/>
              <a:gd name="connsiteY117" fmla="*/ 4628393 h 8315209"/>
              <a:gd name="connsiteX118" fmla="*/ 6794695 w 10691446"/>
              <a:gd name="connsiteY118" fmla="*/ 4726867 h 8315209"/>
              <a:gd name="connsiteX119" fmla="*/ 6752492 w 10691446"/>
              <a:gd name="connsiteY119" fmla="*/ 4783138 h 8315209"/>
              <a:gd name="connsiteX120" fmla="*/ 6738424 w 10691446"/>
              <a:gd name="connsiteY120" fmla="*/ 4825341 h 8315209"/>
              <a:gd name="connsiteX121" fmla="*/ 6696221 w 10691446"/>
              <a:gd name="connsiteY121" fmla="*/ 4853476 h 8315209"/>
              <a:gd name="connsiteX122" fmla="*/ 6611815 w 10691446"/>
              <a:gd name="connsiteY122" fmla="*/ 4895679 h 8315209"/>
              <a:gd name="connsiteX123" fmla="*/ 6583680 w 10691446"/>
              <a:gd name="connsiteY123" fmla="*/ 4937882 h 8315209"/>
              <a:gd name="connsiteX124" fmla="*/ 6541476 w 10691446"/>
              <a:gd name="connsiteY124" fmla="*/ 4966018 h 8315209"/>
              <a:gd name="connsiteX125" fmla="*/ 6527409 w 10691446"/>
              <a:gd name="connsiteY125" fmla="*/ 5008221 h 8315209"/>
              <a:gd name="connsiteX126" fmla="*/ 6465935 w 10691446"/>
              <a:gd name="connsiteY126" fmla="*/ 5007781 h 8315209"/>
              <a:gd name="connsiteX127" fmla="*/ 6461394 w 10691446"/>
              <a:gd name="connsiteY127" fmla="*/ 5078559 h 8315209"/>
              <a:gd name="connsiteX128" fmla="*/ 6527409 w 10691446"/>
              <a:gd name="connsiteY128" fmla="*/ 5177033 h 8315209"/>
              <a:gd name="connsiteX129" fmla="*/ 6555544 w 10691446"/>
              <a:gd name="connsiteY129" fmla="*/ 5275507 h 8315209"/>
              <a:gd name="connsiteX130" fmla="*/ 6569612 w 10691446"/>
              <a:gd name="connsiteY130" fmla="*/ 5317710 h 8315209"/>
              <a:gd name="connsiteX131" fmla="*/ 6611815 w 10691446"/>
              <a:gd name="connsiteY131" fmla="*/ 5584996 h 8315209"/>
              <a:gd name="connsiteX132" fmla="*/ 6625883 w 10691446"/>
              <a:gd name="connsiteY132" fmla="*/ 5697538 h 8315209"/>
              <a:gd name="connsiteX133" fmla="*/ 6654018 w 10691446"/>
              <a:gd name="connsiteY133" fmla="*/ 5767876 h 8315209"/>
              <a:gd name="connsiteX134" fmla="*/ 6738424 w 10691446"/>
              <a:gd name="connsiteY134" fmla="*/ 5978892 h 8315209"/>
              <a:gd name="connsiteX135" fmla="*/ 6710289 w 10691446"/>
              <a:gd name="connsiteY135" fmla="*/ 6400922 h 8315209"/>
              <a:gd name="connsiteX136" fmla="*/ 6668086 w 10691446"/>
              <a:gd name="connsiteY136" fmla="*/ 6485329 h 8315209"/>
              <a:gd name="connsiteX137" fmla="*/ 6654018 w 10691446"/>
              <a:gd name="connsiteY137" fmla="*/ 6527532 h 8315209"/>
              <a:gd name="connsiteX138" fmla="*/ 6682153 w 10691446"/>
              <a:gd name="connsiteY138" fmla="*/ 7230916 h 8315209"/>
              <a:gd name="connsiteX139" fmla="*/ 6907236 w 10691446"/>
              <a:gd name="connsiteY139" fmla="*/ 7835827 h 8315209"/>
              <a:gd name="connsiteX140" fmla="*/ 6977575 w 10691446"/>
              <a:gd name="connsiteY140" fmla="*/ 7934301 h 8315209"/>
              <a:gd name="connsiteX141" fmla="*/ 7047913 w 10691446"/>
              <a:gd name="connsiteY141" fmla="*/ 7976504 h 8315209"/>
              <a:gd name="connsiteX142" fmla="*/ 7244861 w 10691446"/>
              <a:gd name="connsiteY142" fmla="*/ 8046842 h 8315209"/>
              <a:gd name="connsiteX143" fmla="*/ 7413673 w 10691446"/>
              <a:gd name="connsiteY143" fmla="*/ 8117181 h 8315209"/>
              <a:gd name="connsiteX144" fmla="*/ 7793501 w 10691446"/>
              <a:gd name="connsiteY144" fmla="*/ 8229722 h 8315209"/>
              <a:gd name="connsiteX145" fmla="*/ 8018584 w 10691446"/>
              <a:gd name="connsiteY145" fmla="*/ 8243790 h 8315209"/>
              <a:gd name="connsiteX146" fmla="*/ 8567224 w 10691446"/>
              <a:gd name="connsiteY146" fmla="*/ 8271926 h 8315209"/>
              <a:gd name="connsiteX147" fmla="*/ 8932984 w 10691446"/>
              <a:gd name="connsiteY147" fmla="*/ 8314129 h 8315209"/>
              <a:gd name="connsiteX148" fmla="*/ 9073661 w 10691446"/>
              <a:gd name="connsiteY148" fmla="*/ 8285993 h 8315209"/>
              <a:gd name="connsiteX149" fmla="*/ 9369083 w 10691446"/>
              <a:gd name="connsiteY149" fmla="*/ 8145316 h 8315209"/>
              <a:gd name="connsiteX150" fmla="*/ 9453489 w 10691446"/>
              <a:gd name="connsiteY150" fmla="*/ 8131249 h 8315209"/>
              <a:gd name="connsiteX151" fmla="*/ 9636369 w 10691446"/>
              <a:gd name="connsiteY151" fmla="*/ 8074978 h 8315209"/>
              <a:gd name="connsiteX152" fmla="*/ 9692640 w 10691446"/>
              <a:gd name="connsiteY152" fmla="*/ 8046842 h 8315209"/>
              <a:gd name="connsiteX153" fmla="*/ 9791113 w 10691446"/>
              <a:gd name="connsiteY153" fmla="*/ 8018707 h 8315209"/>
              <a:gd name="connsiteX154" fmla="*/ 9889587 w 10691446"/>
              <a:gd name="connsiteY154" fmla="*/ 7962436 h 8315209"/>
              <a:gd name="connsiteX155" fmla="*/ 10339753 w 10691446"/>
              <a:gd name="connsiteY155" fmla="*/ 7399729 h 8315209"/>
              <a:gd name="connsiteX156" fmla="*/ 10649243 w 10691446"/>
              <a:gd name="connsiteY156" fmla="*/ 6640073 h 8315209"/>
              <a:gd name="connsiteX157" fmla="*/ 10691446 w 10691446"/>
              <a:gd name="connsiteY157" fmla="*/ 6429058 h 8315209"/>
              <a:gd name="connsiteX158" fmla="*/ 10649243 w 10691446"/>
              <a:gd name="connsiteY158" fmla="*/ 5767876 h 8315209"/>
              <a:gd name="connsiteX159" fmla="*/ 10635175 w 10691446"/>
              <a:gd name="connsiteY159" fmla="*/ 5444319 h 8315209"/>
              <a:gd name="connsiteX160" fmla="*/ 10592972 w 10691446"/>
              <a:gd name="connsiteY160" fmla="*/ 5205169 h 8315209"/>
              <a:gd name="connsiteX161" fmla="*/ 10522633 w 10691446"/>
              <a:gd name="connsiteY161" fmla="*/ 4656529 h 8315209"/>
              <a:gd name="connsiteX162" fmla="*/ 10494498 w 10691446"/>
              <a:gd name="connsiteY162" fmla="*/ 4473649 h 8315209"/>
              <a:gd name="connsiteX163" fmla="*/ 10424160 w 10691446"/>
              <a:gd name="connsiteY163" fmla="*/ 3798399 h 8315209"/>
              <a:gd name="connsiteX164" fmla="*/ 10410092 w 10691446"/>
              <a:gd name="connsiteY164" fmla="*/ 3460775 h 8315209"/>
              <a:gd name="connsiteX165" fmla="*/ 10339753 w 10691446"/>
              <a:gd name="connsiteY165" fmla="*/ 2813661 h 8315209"/>
              <a:gd name="connsiteX166" fmla="*/ 10297550 w 10691446"/>
              <a:gd name="connsiteY166" fmla="*/ 2574510 h 8315209"/>
              <a:gd name="connsiteX167" fmla="*/ 10269415 w 10691446"/>
              <a:gd name="connsiteY167" fmla="*/ 2279089 h 8315209"/>
              <a:gd name="connsiteX168" fmla="*/ 10213144 w 10691446"/>
              <a:gd name="connsiteY168" fmla="*/ 1969599 h 8315209"/>
              <a:gd name="connsiteX169" fmla="*/ 10114670 w 10691446"/>
              <a:gd name="connsiteY169" fmla="*/ 1575704 h 8315209"/>
              <a:gd name="connsiteX170" fmla="*/ 10086535 w 10691446"/>
              <a:gd name="connsiteY170" fmla="*/ 1252147 h 8315209"/>
              <a:gd name="connsiteX171" fmla="*/ 10072467 w 10691446"/>
              <a:gd name="connsiteY171" fmla="*/ 970793 h 8315209"/>
              <a:gd name="connsiteX172" fmla="*/ 9931790 w 10691446"/>
              <a:gd name="connsiteY172" fmla="*/ 534695 h 8315209"/>
              <a:gd name="connsiteX173" fmla="*/ 9720775 w 10691446"/>
              <a:gd name="connsiteY173" fmla="*/ 478424 h 8315209"/>
              <a:gd name="connsiteX174" fmla="*/ 8764172 w 10691446"/>
              <a:gd name="connsiteY174" fmla="*/ 239274 h 8315209"/>
              <a:gd name="connsiteX175" fmla="*/ 8285871 w 10691446"/>
              <a:gd name="connsiteY175" fmla="*/ 225205 h 8315209"/>
              <a:gd name="connsiteX176" fmla="*/ 7666892 w 10691446"/>
              <a:gd name="connsiteY176" fmla="*/ 520627 h 8315209"/>
              <a:gd name="connsiteX177" fmla="*/ 7160455 w 10691446"/>
              <a:gd name="connsiteY177" fmla="*/ 492492 h 8315209"/>
              <a:gd name="connsiteX178" fmla="*/ 6907236 w 10691446"/>
              <a:gd name="connsiteY178" fmla="*/ 464356 h 8315209"/>
              <a:gd name="connsiteX179" fmla="*/ 6386732 w 10691446"/>
              <a:gd name="connsiteY179" fmla="*/ 436221 h 8315209"/>
              <a:gd name="connsiteX180" fmla="*/ 5725550 w 10691446"/>
              <a:gd name="connsiteY180" fmla="*/ 337747 h 8315209"/>
              <a:gd name="connsiteX181" fmla="*/ 5514535 w 10691446"/>
              <a:gd name="connsiteY181" fmla="*/ 295544 h 8315209"/>
              <a:gd name="connsiteX182" fmla="*/ 4895556 w 10691446"/>
              <a:gd name="connsiteY182" fmla="*/ 225206 h 8315209"/>
              <a:gd name="connsiteX183" fmla="*/ 4501661 w 10691446"/>
              <a:gd name="connsiteY183" fmla="*/ 140799 h 8315209"/>
              <a:gd name="connsiteX184" fmla="*/ 4304713 w 10691446"/>
              <a:gd name="connsiteY184" fmla="*/ 84529 h 8315209"/>
              <a:gd name="connsiteX185" fmla="*/ 4079630 w 10691446"/>
              <a:gd name="connsiteY185" fmla="*/ 42326 h 8315209"/>
              <a:gd name="connsiteX186" fmla="*/ 3896750 w 10691446"/>
              <a:gd name="connsiteY186" fmla="*/ 28258 h 8315209"/>
              <a:gd name="connsiteX187" fmla="*/ 3854547 w 10691446"/>
              <a:gd name="connsiteY187" fmla="*/ 14190 h 8315209"/>
              <a:gd name="connsiteX188" fmla="*/ 3432516 w 10691446"/>
              <a:gd name="connsiteY188" fmla="*/ 14190 h 8315209"/>
              <a:gd name="connsiteX189" fmla="*/ 3263704 w 10691446"/>
              <a:gd name="connsiteY189" fmla="*/ 42326 h 8315209"/>
              <a:gd name="connsiteX190" fmla="*/ 2982350 w 10691446"/>
              <a:gd name="connsiteY190" fmla="*/ 56393 h 8315209"/>
              <a:gd name="connsiteX191" fmla="*/ 2799470 w 10691446"/>
              <a:gd name="connsiteY191" fmla="*/ 70461 h 8315209"/>
              <a:gd name="connsiteX192" fmla="*/ 2433710 w 10691446"/>
              <a:gd name="connsiteY192" fmla="*/ 126732 h 8315209"/>
              <a:gd name="connsiteX193" fmla="*/ 1491175 w 10691446"/>
              <a:gd name="connsiteY193" fmla="*/ 154867 h 8315209"/>
              <a:gd name="connsiteX194" fmla="*/ 1406769 w 10691446"/>
              <a:gd name="connsiteY194" fmla="*/ 168935 h 8315209"/>
              <a:gd name="connsiteX195" fmla="*/ 1364566 w 10691446"/>
              <a:gd name="connsiteY195" fmla="*/ 183002 h 8315209"/>
              <a:gd name="connsiteX196" fmla="*/ 1237956 w 10691446"/>
              <a:gd name="connsiteY196" fmla="*/ 197070 h 8315209"/>
              <a:gd name="connsiteX197" fmla="*/ 1083212 w 10691446"/>
              <a:gd name="connsiteY197" fmla="*/ 225206 h 8315209"/>
              <a:gd name="connsiteX198" fmla="*/ 970670 w 10691446"/>
              <a:gd name="connsiteY198" fmla="*/ 239273 h 8315209"/>
              <a:gd name="connsiteX199" fmla="*/ 858129 w 10691446"/>
              <a:gd name="connsiteY199" fmla="*/ 267409 h 8315209"/>
              <a:gd name="connsiteX200" fmla="*/ 858129 w 10691446"/>
              <a:gd name="connsiteY200" fmla="*/ 281476 h 8315209"/>
              <a:gd name="connsiteX201" fmla="*/ 858129 w 10691446"/>
              <a:gd name="connsiteY20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685735 w 10691446"/>
              <a:gd name="connsiteY73" fmla="*/ 3446707 h 8315209"/>
              <a:gd name="connsiteX74" fmla="*/ 3742006 w 10691446"/>
              <a:gd name="connsiteY74" fmla="*/ 3404504 h 8315209"/>
              <a:gd name="connsiteX75" fmla="*/ 3784209 w 10691446"/>
              <a:gd name="connsiteY75" fmla="*/ 3362301 h 8315209"/>
              <a:gd name="connsiteX76" fmla="*/ 3826412 w 10691446"/>
              <a:gd name="connsiteY76" fmla="*/ 3348233 h 8315209"/>
              <a:gd name="connsiteX77" fmla="*/ 3896750 w 10691446"/>
              <a:gd name="connsiteY77" fmla="*/ 3291962 h 8315209"/>
              <a:gd name="connsiteX78" fmla="*/ 3961618 w 10691446"/>
              <a:gd name="connsiteY78" fmla="*/ 3275159 h 8315209"/>
              <a:gd name="connsiteX79" fmla="*/ 3965721 w 10691446"/>
              <a:gd name="connsiteY79" fmla="*/ 3218229 h 8315209"/>
              <a:gd name="connsiteX80" fmla="*/ 4029710 w 10691446"/>
              <a:gd name="connsiteY80" fmla="*/ 3212539 h 8315209"/>
              <a:gd name="connsiteX81" fmla="*/ 4051495 w 10691446"/>
              <a:gd name="connsiteY81" fmla="*/ 3165353 h 8315209"/>
              <a:gd name="connsiteX82" fmla="*/ 4079630 w 10691446"/>
              <a:gd name="connsiteY82" fmla="*/ 3010609 h 8315209"/>
              <a:gd name="connsiteX83" fmla="*/ 4107766 w 10691446"/>
              <a:gd name="connsiteY83" fmla="*/ 2926202 h 8315209"/>
              <a:gd name="connsiteX84" fmla="*/ 4121833 w 10691446"/>
              <a:gd name="connsiteY84" fmla="*/ 2869932 h 8315209"/>
              <a:gd name="connsiteX85" fmla="*/ 4149969 w 10691446"/>
              <a:gd name="connsiteY85" fmla="*/ 2827729 h 8315209"/>
              <a:gd name="connsiteX86" fmla="*/ 4178104 w 10691446"/>
              <a:gd name="connsiteY86" fmla="*/ 2771458 h 8315209"/>
              <a:gd name="connsiteX87" fmla="*/ 4276578 w 10691446"/>
              <a:gd name="connsiteY87" fmla="*/ 2672984 h 8315209"/>
              <a:gd name="connsiteX88" fmla="*/ 4304713 w 10691446"/>
              <a:gd name="connsiteY88" fmla="*/ 2630781 h 8315209"/>
              <a:gd name="connsiteX89" fmla="*/ 4389120 w 10691446"/>
              <a:gd name="connsiteY89" fmla="*/ 2588578 h 8315209"/>
              <a:gd name="connsiteX90" fmla="*/ 4543864 w 10691446"/>
              <a:gd name="connsiteY90" fmla="*/ 2546375 h 8315209"/>
              <a:gd name="connsiteX91" fmla="*/ 5500467 w 10691446"/>
              <a:gd name="connsiteY91" fmla="*/ 2518239 h 8315209"/>
              <a:gd name="connsiteX92" fmla="*/ 5936566 w 10691446"/>
              <a:gd name="connsiteY92" fmla="*/ 2532307 h 8315209"/>
              <a:gd name="connsiteX93" fmla="*/ 6105378 w 10691446"/>
              <a:gd name="connsiteY93" fmla="*/ 2616713 h 8315209"/>
              <a:gd name="connsiteX94" fmla="*/ 6274190 w 10691446"/>
              <a:gd name="connsiteY94" fmla="*/ 2701119 h 8315209"/>
              <a:gd name="connsiteX95" fmla="*/ 6302326 w 10691446"/>
              <a:gd name="connsiteY95" fmla="*/ 2729255 h 8315209"/>
              <a:gd name="connsiteX96" fmla="*/ 6330461 w 10691446"/>
              <a:gd name="connsiteY96" fmla="*/ 2785526 h 8315209"/>
              <a:gd name="connsiteX97" fmla="*/ 6372664 w 10691446"/>
              <a:gd name="connsiteY97" fmla="*/ 2813661 h 8315209"/>
              <a:gd name="connsiteX98" fmla="*/ 6400800 w 10691446"/>
              <a:gd name="connsiteY98" fmla="*/ 2841796 h 8315209"/>
              <a:gd name="connsiteX99" fmla="*/ 6414867 w 10691446"/>
              <a:gd name="connsiteY99" fmla="*/ 2883999 h 8315209"/>
              <a:gd name="connsiteX100" fmla="*/ 6443003 w 10691446"/>
              <a:gd name="connsiteY100" fmla="*/ 2912135 h 8315209"/>
              <a:gd name="connsiteX101" fmla="*/ 6471138 w 10691446"/>
              <a:gd name="connsiteY101" fmla="*/ 2954338 h 8315209"/>
              <a:gd name="connsiteX102" fmla="*/ 6471138 w 10691446"/>
              <a:gd name="connsiteY102" fmla="*/ 3109082 h 8315209"/>
              <a:gd name="connsiteX103" fmla="*/ 6386732 w 10691446"/>
              <a:gd name="connsiteY103" fmla="*/ 3137218 h 8315209"/>
              <a:gd name="connsiteX104" fmla="*/ 6404683 w 10691446"/>
              <a:gd name="connsiteY104" fmla="*/ 3205968 h 8315209"/>
              <a:gd name="connsiteX105" fmla="*/ 6463909 w 10691446"/>
              <a:gd name="connsiteY105" fmla="*/ 3287639 h 8315209"/>
              <a:gd name="connsiteX106" fmla="*/ 6583680 w 10691446"/>
              <a:gd name="connsiteY106" fmla="*/ 3291962 h 8315209"/>
              <a:gd name="connsiteX107" fmla="*/ 6682153 w 10691446"/>
              <a:gd name="connsiteY107" fmla="*/ 3362301 h 8315209"/>
              <a:gd name="connsiteX108" fmla="*/ 6710289 w 10691446"/>
              <a:gd name="connsiteY108" fmla="*/ 3404504 h 8315209"/>
              <a:gd name="connsiteX109" fmla="*/ 6752492 w 10691446"/>
              <a:gd name="connsiteY109" fmla="*/ 3460775 h 8315209"/>
              <a:gd name="connsiteX110" fmla="*/ 6794695 w 10691446"/>
              <a:gd name="connsiteY110" fmla="*/ 3629587 h 8315209"/>
              <a:gd name="connsiteX111" fmla="*/ 6780627 w 10691446"/>
              <a:gd name="connsiteY111" fmla="*/ 3770264 h 8315209"/>
              <a:gd name="connsiteX112" fmla="*/ 6780627 w 10691446"/>
              <a:gd name="connsiteY112" fmla="*/ 4121956 h 8315209"/>
              <a:gd name="connsiteX113" fmla="*/ 6721181 w 10691446"/>
              <a:gd name="connsiteY113" fmla="*/ 4086152 h 8315209"/>
              <a:gd name="connsiteX114" fmla="*/ 6726873 w 10691446"/>
              <a:gd name="connsiteY114" fmla="*/ 4330676 h 8315209"/>
              <a:gd name="connsiteX115" fmla="*/ 6822830 w 10691446"/>
              <a:gd name="connsiteY115" fmla="*/ 4389242 h 8315209"/>
              <a:gd name="connsiteX116" fmla="*/ 6822830 w 10691446"/>
              <a:gd name="connsiteY116" fmla="*/ 4628393 h 8315209"/>
              <a:gd name="connsiteX117" fmla="*/ 6794695 w 10691446"/>
              <a:gd name="connsiteY117" fmla="*/ 4726867 h 8315209"/>
              <a:gd name="connsiteX118" fmla="*/ 6752492 w 10691446"/>
              <a:gd name="connsiteY118" fmla="*/ 4783138 h 8315209"/>
              <a:gd name="connsiteX119" fmla="*/ 6738424 w 10691446"/>
              <a:gd name="connsiteY119" fmla="*/ 4825341 h 8315209"/>
              <a:gd name="connsiteX120" fmla="*/ 6696221 w 10691446"/>
              <a:gd name="connsiteY120" fmla="*/ 4853476 h 8315209"/>
              <a:gd name="connsiteX121" fmla="*/ 6611815 w 10691446"/>
              <a:gd name="connsiteY121" fmla="*/ 4895679 h 8315209"/>
              <a:gd name="connsiteX122" fmla="*/ 6583680 w 10691446"/>
              <a:gd name="connsiteY122" fmla="*/ 4937882 h 8315209"/>
              <a:gd name="connsiteX123" fmla="*/ 6541476 w 10691446"/>
              <a:gd name="connsiteY123" fmla="*/ 4966018 h 8315209"/>
              <a:gd name="connsiteX124" fmla="*/ 6527409 w 10691446"/>
              <a:gd name="connsiteY124" fmla="*/ 5008221 h 8315209"/>
              <a:gd name="connsiteX125" fmla="*/ 6465935 w 10691446"/>
              <a:gd name="connsiteY125" fmla="*/ 5007781 h 8315209"/>
              <a:gd name="connsiteX126" fmla="*/ 6461394 w 10691446"/>
              <a:gd name="connsiteY126" fmla="*/ 5078559 h 8315209"/>
              <a:gd name="connsiteX127" fmla="*/ 6527409 w 10691446"/>
              <a:gd name="connsiteY127" fmla="*/ 5177033 h 8315209"/>
              <a:gd name="connsiteX128" fmla="*/ 6555544 w 10691446"/>
              <a:gd name="connsiteY128" fmla="*/ 5275507 h 8315209"/>
              <a:gd name="connsiteX129" fmla="*/ 6569612 w 10691446"/>
              <a:gd name="connsiteY129" fmla="*/ 5317710 h 8315209"/>
              <a:gd name="connsiteX130" fmla="*/ 6611815 w 10691446"/>
              <a:gd name="connsiteY130" fmla="*/ 5584996 h 8315209"/>
              <a:gd name="connsiteX131" fmla="*/ 6625883 w 10691446"/>
              <a:gd name="connsiteY131" fmla="*/ 5697538 h 8315209"/>
              <a:gd name="connsiteX132" fmla="*/ 6654018 w 10691446"/>
              <a:gd name="connsiteY132" fmla="*/ 5767876 h 8315209"/>
              <a:gd name="connsiteX133" fmla="*/ 6738424 w 10691446"/>
              <a:gd name="connsiteY133" fmla="*/ 5978892 h 8315209"/>
              <a:gd name="connsiteX134" fmla="*/ 6710289 w 10691446"/>
              <a:gd name="connsiteY134" fmla="*/ 6400922 h 8315209"/>
              <a:gd name="connsiteX135" fmla="*/ 6668086 w 10691446"/>
              <a:gd name="connsiteY135" fmla="*/ 6485329 h 8315209"/>
              <a:gd name="connsiteX136" fmla="*/ 6654018 w 10691446"/>
              <a:gd name="connsiteY136" fmla="*/ 6527532 h 8315209"/>
              <a:gd name="connsiteX137" fmla="*/ 6682153 w 10691446"/>
              <a:gd name="connsiteY137" fmla="*/ 7230916 h 8315209"/>
              <a:gd name="connsiteX138" fmla="*/ 6907236 w 10691446"/>
              <a:gd name="connsiteY138" fmla="*/ 7835827 h 8315209"/>
              <a:gd name="connsiteX139" fmla="*/ 6977575 w 10691446"/>
              <a:gd name="connsiteY139" fmla="*/ 7934301 h 8315209"/>
              <a:gd name="connsiteX140" fmla="*/ 7047913 w 10691446"/>
              <a:gd name="connsiteY140" fmla="*/ 7976504 h 8315209"/>
              <a:gd name="connsiteX141" fmla="*/ 7244861 w 10691446"/>
              <a:gd name="connsiteY141" fmla="*/ 8046842 h 8315209"/>
              <a:gd name="connsiteX142" fmla="*/ 7413673 w 10691446"/>
              <a:gd name="connsiteY142" fmla="*/ 8117181 h 8315209"/>
              <a:gd name="connsiteX143" fmla="*/ 7793501 w 10691446"/>
              <a:gd name="connsiteY143" fmla="*/ 8229722 h 8315209"/>
              <a:gd name="connsiteX144" fmla="*/ 8018584 w 10691446"/>
              <a:gd name="connsiteY144" fmla="*/ 8243790 h 8315209"/>
              <a:gd name="connsiteX145" fmla="*/ 8567224 w 10691446"/>
              <a:gd name="connsiteY145" fmla="*/ 8271926 h 8315209"/>
              <a:gd name="connsiteX146" fmla="*/ 8932984 w 10691446"/>
              <a:gd name="connsiteY146" fmla="*/ 8314129 h 8315209"/>
              <a:gd name="connsiteX147" fmla="*/ 9073661 w 10691446"/>
              <a:gd name="connsiteY147" fmla="*/ 8285993 h 8315209"/>
              <a:gd name="connsiteX148" fmla="*/ 9369083 w 10691446"/>
              <a:gd name="connsiteY148" fmla="*/ 8145316 h 8315209"/>
              <a:gd name="connsiteX149" fmla="*/ 9453489 w 10691446"/>
              <a:gd name="connsiteY149" fmla="*/ 8131249 h 8315209"/>
              <a:gd name="connsiteX150" fmla="*/ 9636369 w 10691446"/>
              <a:gd name="connsiteY150" fmla="*/ 8074978 h 8315209"/>
              <a:gd name="connsiteX151" fmla="*/ 9692640 w 10691446"/>
              <a:gd name="connsiteY151" fmla="*/ 8046842 h 8315209"/>
              <a:gd name="connsiteX152" fmla="*/ 9791113 w 10691446"/>
              <a:gd name="connsiteY152" fmla="*/ 8018707 h 8315209"/>
              <a:gd name="connsiteX153" fmla="*/ 9889587 w 10691446"/>
              <a:gd name="connsiteY153" fmla="*/ 7962436 h 8315209"/>
              <a:gd name="connsiteX154" fmla="*/ 10339753 w 10691446"/>
              <a:gd name="connsiteY154" fmla="*/ 7399729 h 8315209"/>
              <a:gd name="connsiteX155" fmla="*/ 10649243 w 10691446"/>
              <a:gd name="connsiteY155" fmla="*/ 6640073 h 8315209"/>
              <a:gd name="connsiteX156" fmla="*/ 10691446 w 10691446"/>
              <a:gd name="connsiteY156" fmla="*/ 6429058 h 8315209"/>
              <a:gd name="connsiteX157" fmla="*/ 10649243 w 10691446"/>
              <a:gd name="connsiteY157" fmla="*/ 5767876 h 8315209"/>
              <a:gd name="connsiteX158" fmla="*/ 10635175 w 10691446"/>
              <a:gd name="connsiteY158" fmla="*/ 5444319 h 8315209"/>
              <a:gd name="connsiteX159" fmla="*/ 10592972 w 10691446"/>
              <a:gd name="connsiteY159" fmla="*/ 5205169 h 8315209"/>
              <a:gd name="connsiteX160" fmla="*/ 10522633 w 10691446"/>
              <a:gd name="connsiteY160" fmla="*/ 4656529 h 8315209"/>
              <a:gd name="connsiteX161" fmla="*/ 10494498 w 10691446"/>
              <a:gd name="connsiteY161" fmla="*/ 4473649 h 8315209"/>
              <a:gd name="connsiteX162" fmla="*/ 10424160 w 10691446"/>
              <a:gd name="connsiteY162" fmla="*/ 3798399 h 8315209"/>
              <a:gd name="connsiteX163" fmla="*/ 10410092 w 10691446"/>
              <a:gd name="connsiteY163" fmla="*/ 3460775 h 8315209"/>
              <a:gd name="connsiteX164" fmla="*/ 10339753 w 10691446"/>
              <a:gd name="connsiteY164" fmla="*/ 2813661 h 8315209"/>
              <a:gd name="connsiteX165" fmla="*/ 10297550 w 10691446"/>
              <a:gd name="connsiteY165" fmla="*/ 2574510 h 8315209"/>
              <a:gd name="connsiteX166" fmla="*/ 10269415 w 10691446"/>
              <a:gd name="connsiteY166" fmla="*/ 2279089 h 8315209"/>
              <a:gd name="connsiteX167" fmla="*/ 10213144 w 10691446"/>
              <a:gd name="connsiteY167" fmla="*/ 1969599 h 8315209"/>
              <a:gd name="connsiteX168" fmla="*/ 10114670 w 10691446"/>
              <a:gd name="connsiteY168" fmla="*/ 1575704 h 8315209"/>
              <a:gd name="connsiteX169" fmla="*/ 10086535 w 10691446"/>
              <a:gd name="connsiteY169" fmla="*/ 1252147 h 8315209"/>
              <a:gd name="connsiteX170" fmla="*/ 10072467 w 10691446"/>
              <a:gd name="connsiteY170" fmla="*/ 970793 h 8315209"/>
              <a:gd name="connsiteX171" fmla="*/ 9931790 w 10691446"/>
              <a:gd name="connsiteY171" fmla="*/ 534695 h 8315209"/>
              <a:gd name="connsiteX172" fmla="*/ 9720775 w 10691446"/>
              <a:gd name="connsiteY172" fmla="*/ 478424 h 8315209"/>
              <a:gd name="connsiteX173" fmla="*/ 8764172 w 10691446"/>
              <a:gd name="connsiteY173" fmla="*/ 239274 h 8315209"/>
              <a:gd name="connsiteX174" fmla="*/ 8285871 w 10691446"/>
              <a:gd name="connsiteY174" fmla="*/ 225205 h 8315209"/>
              <a:gd name="connsiteX175" fmla="*/ 7666892 w 10691446"/>
              <a:gd name="connsiteY175" fmla="*/ 520627 h 8315209"/>
              <a:gd name="connsiteX176" fmla="*/ 7160455 w 10691446"/>
              <a:gd name="connsiteY176" fmla="*/ 492492 h 8315209"/>
              <a:gd name="connsiteX177" fmla="*/ 6907236 w 10691446"/>
              <a:gd name="connsiteY177" fmla="*/ 464356 h 8315209"/>
              <a:gd name="connsiteX178" fmla="*/ 6386732 w 10691446"/>
              <a:gd name="connsiteY178" fmla="*/ 436221 h 8315209"/>
              <a:gd name="connsiteX179" fmla="*/ 5725550 w 10691446"/>
              <a:gd name="connsiteY179" fmla="*/ 337747 h 8315209"/>
              <a:gd name="connsiteX180" fmla="*/ 5514535 w 10691446"/>
              <a:gd name="connsiteY180" fmla="*/ 295544 h 8315209"/>
              <a:gd name="connsiteX181" fmla="*/ 4895556 w 10691446"/>
              <a:gd name="connsiteY181" fmla="*/ 225206 h 8315209"/>
              <a:gd name="connsiteX182" fmla="*/ 4501661 w 10691446"/>
              <a:gd name="connsiteY182" fmla="*/ 140799 h 8315209"/>
              <a:gd name="connsiteX183" fmla="*/ 4304713 w 10691446"/>
              <a:gd name="connsiteY183" fmla="*/ 84529 h 8315209"/>
              <a:gd name="connsiteX184" fmla="*/ 4079630 w 10691446"/>
              <a:gd name="connsiteY184" fmla="*/ 42326 h 8315209"/>
              <a:gd name="connsiteX185" fmla="*/ 3896750 w 10691446"/>
              <a:gd name="connsiteY185" fmla="*/ 28258 h 8315209"/>
              <a:gd name="connsiteX186" fmla="*/ 3854547 w 10691446"/>
              <a:gd name="connsiteY186" fmla="*/ 14190 h 8315209"/>
              <a:gd name="connsiteX187" fmla="*/ 3432516 w 10691446"/>
              <a:gd name="connsiteY187" fmla="*/ 14190 h 8315209"/>
              <a:gd name="connsiteX188" fmla="*/ 3263704 w 10691446"/>
              <a:gd name="connsiteY188" fmla="*/ 42326 h 8315209"/>
              <a:gd name="connsiteX189" fmla="*/ 2982350 w 10691446"/>
              <a:gd name="connsiteY189" fmla="*/ 56393 h 8315209"/>
              <a:gd name="connsiteX190" fmla="*/ 2799470 w 10691446"/>
              <a:gd name="connsiteY190" fmla="*/ 70461 h 8315209"/>
              <a:gd name="connsiteX191" fmla="*/ 2433710 w 10691446"/>
              <a:gd name="connsiteY191" fmla="*/ 126732 h 8315209"/>
              <a:gd name="connsiteX192" fmla="*/ 1491175 w 10691446"/>
              <a:gd name="connsiteY192" fmla="*/ 154867 h 8315209"/>
              <a:gd name="connsiteX193" fmla="*/ 1406769 w 10691446"/>
              <a:gd name="connsiteY193" fmla="*/ 168935 h 8315209"/>
              <a:gd name="connsiteX194" fmla="*/ 1364566 w 10691446"/>
              <a:gd name="connsiteY194" fmla="*/ 183002 h 8315209"/>
              <a:gd name="connsiteX195" fmla="*/ 1237956 w 10691446"/>
              <a:gd name="connsiteY195" fmla="*/ 197070 h 8315209"/>
              <a:gd name="connsiteX196" fmla="*/ 1083212 w 10691446"/>
              <a:gd name="connsiteY196" fmla="*/ 225206 h 8315209"/>
              <a:gd name="connsiteX197" fmla="*/ 970670 w 10691446"/>
              <a:gd name="connsiteY197" fmla="*/ 239273 h 8315209"/>
              <a:gd name="connsiteX198" fmla="*/ 858129 w 10691446"/>
              <a:gd name="connsiteY198" fmla="*/ 267409 h 8315209"/>
              <a:gd name="connsiteX199" fmla="*/ 858129 w 10691446"/>
              <a:gd name="connsiteY199" fmla="*/ 281476 h 8315209"/>
              <a:gd name="connsiteX200" fmla="*/ 858129 w 10691446"/>
              <a:gd name="connsiteY20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742006 w 10691446"/>
              <a:gd name="connsiteY73" fmla="*/ 3404504 h 8315209"/>
              <a:gd name="connsiteX74" fmla="*/ 3784209 w 10691446"/>
              <a:gd name="connsiteY74" fmla="*/ 3362301 h 8315209"/>
              <a:gd name="connsiteX75" fmla="*/ 3826412 w 10691446"/>
              <a:gd name="connsiteY75" fmla="*/ 3348233 h 8315209"/>
              <a:gd name="connsiteX76" fmla="*/ 3896750 w 10691446"/>
              <a:gd name="connsiteY76" fmla="*/ 3291962 h 8315209"/>
              <a:gd name="connsiteX77" fmla="*/ 3961618 w 10691446"/>
              <a:gd name="connsiteY77" fmla="*/ 3275159 h 8315209"/>
              <a:gd name="connsiteX78" fmla="*/ 3965721 w 10691446"/>
              <a:gd name="connsiteY78" fmla="*/ 3218229 h 8315209"/>
              <a:gd name="connsiteX79" fmla="*/ 4029710 w 10691446"/>
              <a:gd name="connsiteY79" fmla="*/ 3212539 h 8315209"/>
              <a:gd name="connsiteX80" fmla="*/ 4051495 w 10691446"/>
              <a:gd name="connsiteY80" fmla="*/ 3165353 h 8315209"/>
              <a:gd name="connsiteX81" fmla="*/ 4079630 w 10691446"/>
              <a:gd name="connsiteY81" fmla="*/ 3010609 h 8315209"/>
              <a:gd name="connsiteX82" fmla="*/ 4107766 w 10691446"/>
              <a:gd name="connsiteY82" fmla="*/ 2926202 h 8315209"/>
              <a:gd name="connsiteX83" fmla="*/ 4121833 w 10691446"/>
              <a:gd name="connsiteY83" fmla="*/ 2869932 h 8315209"/>
              <a:gd name="connsiteX84" fmla="*/ 4149969 w 10691446"/>
              <a:gd name="connsiteY84" fmla="*/ 2827729 h 8315209"/>
              <a:gd name="connsiteX85" fmla="*/ 4178104 w 10691446"/>
              <a:gd name="connsiteY85" fmla="*/ 2771458 h 8315209"/>
              <a:gd name="connsiteX86" fmla="*/ 4276578 w 10691446"/>
              <a:gd name="connsiteY86" fmla="*/ 2672984 h 8315209"/>
              <a:gd name="connsiteX87" fmla="*/ 4304713 w 10691446"/>
              <a:gd name="connsiteY87" fmla="*/ 2630781 h 8315209"/>
              <a:gd name="connsiteX88" fmla="*/ 4389120 w 10691446"/>
              <a:gd name="connsiteY88" fmla="*/ 2588578 h 8315209"/>
              <a:gd name="connsiteX89" fmla="*/ 4543864 w 10691446"/>
              <a:gd name="connsiteY89" fmla="*/ 2546375 h 8315209"/>
              <a:gd name="connsiteX90" fmla="*/ 5500467 w 10691446"/>
              <a:gd name="connsiteY90" fmla="*/ 2518239 h 8315209"/>
              <a:gd name="connsiteX91" fmla="*/ 5936566 w 10691446"/>
              <a:gd name="connsiteY91" fmla="*/ 2532307 h 8315209"/>
              <a:gd name="connsiteX92" fmla="*/ 6105378 w 10691446"/>
              <a:gd name="connsiteY92" fmla="*/ 2616713 h 8315209"/>
              <a:gd name="connsiteX93" fmla="*/ 6274190 w 10691446"/>
              <a:gd name="connsiteY93" fmla="*/ 2701119 h 8315209"/>
              <a:gd name="connsiteX94" fmla="*/ 6302326 w 10691446"/>
              <a:gd name="connsiteY94" fmla="*/ 2729255 h 8315209"/>
              <a:gd name="connsiteX95" fmla="*/ 6330461 w 10691446"/>
              <a:gd name="connsiteY95" fmla="*/ 2785526 h 8315209"/>
              <a:gd name="connsiteX96" fmla="*/ 6372664 w 10691446"/>
              <a:gd name="connsiteY96" fmla="*/ 2813661 h 8315209"/>
              <a:gd name="connsiteX97" fmla="*/ 6400800 w 10691446"/>
              <a:gd name="connsiteY97" fmla="*/ 2841796 h 8315209"/>
              <a:gd name="connsiteX98" fmla="*/ 6414867 w 10691446"/>
              <a:gd name="connsiteY98" fmla="*/ 2883999 h 8315209"/>
              <a:gd name="connsiteX99" fmla="*/ 6443003 w 10691446"/>
              <a:gd name="connsiteY99" fmla="*/ 2912135 h 8315209"/>
              <a:gd name="connsiteX100" fmla="*/ 6471138 w 10691446"/>
              <a:gd name="connsiteY100" fmla="*/ 2954338 h 8315209"/>
              <a:gd name="connsiteX101" fmla="*/ 6471138 w 10691446"/>
              <a:gd name="connsiteY101" fmla="*/ 3109082 h 8315209"/>
              <a:gd name="connsiteX102" fmla="*/ 6386732 w 10691446"/>
              <a:gd name="connsiteY102" fmla="*/ 3137218 h 8315209"/>
              <a:gd name="connsiteX103" fmla="*/ 6404683 w 10691446"/>
              <a:gd name="connsiteY103" fmla="*/ 3205968 h 8315209"/>
              <a:gd name="connsiteX104" fmla="*/ 6463909 w 10691446"/>
              <a:gd name="connsiteY104" fmla="*/ 3287639 h 8315209"/>
              <a:gd name="connsiteX105" fmla="*/ 6583680 w 10691446"/>
              <a:gd name="connsiteY105" fmla="*/ 3291962 h 8315209"/>
              <a:gd name="connsiteX106" fmla="*/ 6682153 w 10691446"/>
              <a:gd name="connsiteY106" fmla="*/ 3362301 h 8315209"/>
              <a:gd name="connsiteX107" fmla="*/ 6710289 w 10691446"/>
              <a:gd name="connsiteY107" fmla="*/ 3404504 h 8315209"/>
              <a:gd name="connsiteX108" fmla="*/ 6752492 w 10691446"/>
              <a:gd name="connsiteY108" fmla="*/ 3460775 h 8315209"/>
              <a:gd name="connsiteX109" fmla="*/ 6794695 w 10691446"/>
              <a:gd name="connsiteY109" fmla="*/ 3629587 h 8315209"/>
              <a:gd name="connsiteX110" fmla="*/ 6780627 w 10691446"/>
              <a:gd name="connsiteY110" fmla="*/ 3770264 h 8315209"/>
              <a:gd name="connsiteX111" fmla="*/ 6780627 w 10691446"/>
              <a:gd name="connsiteY111" fmla="*/ 4121956 h 8315209"/>
              <a:gd name="connsiteX112" fmla="*/ 6721181 w 10691446"/>
              <a:gd name="connsiteY112" fmla="*/ 4086152 h 8315209"/>
              <a:gd name="connsiteX113" fmla="*/ 6726873 w 10691446"/>
              <a:gd name="connsiteY113" fmla="*/ 4330676 h 8315209"/>
              <a:gd name="connsiteX114" fmla="*/ 6822830 w 10691446"/>
              <a:gd name="connsiteY114" fmla="*/ 4389242 h 8315209"/>
              <a:gd name="connsiteX115" fmla="*/ 6822830 w 10691446"/>
              <a:gd name="connsiteY115" fmla="*/ 4628393 h 8315209"/>
              <a:gd name="connsiteX116" fmla="*/ 6794695 w 10691446"/>
              <a:gd name="connsiteY116" fmla="*/ 4726867 h 8315209"/>
              <a:gd name="connsiteX117" fmla="*/ 6752492 w 10691446"/>
              <a:gd name="connsiteY117" fmla="*/ 4783138 h 8315209"/>
              <a:gd name="connsiteX118" fmla="*/ 6738424 w 10691446"/>
              <a:gd name="connsiteY118" fmla="*/ 4825341 h 8315209"/>
              <a:gd name="connsiteX119" fmla="*/ 6696221 w 10691446"/>
              <a:gd name="connsiteY119" fmla="*/ 4853476 h 8315209"/>
              <a:gd name="connsiteX120" fmla="*/ 6611815 w 10691446"/>
              <a:gd name="connsiteY120" fmla="*/ 4895679 h 8315209"/>
              <a:gd name="connsiteX121" fmla="*/ 6583680 w 10691446"/>
              <a:gd name="connsiteY121" fmla="*/ 4937882 h 8315209"/>
              <a:gd name="connsiteX122" fmla="*/ 6541476 w 10691446"/>
              <a:gd name="connsiteY122" fmla="*/ 4966018 h 8315209"/>
              <a:gd name="connsiteX123" fmla="*/ 6527409 w 10691446"/>
              <a:gd name="connsiteY123" fmla="*/ 5008221 h 8315209"/>
              <a:gd name="connsiteX124" fmla="*/ 6465935 w 10691446"/>
              <a:gd name="connsiteY124" fmla="*/ 5007781 h 8315209"/>
              <a:gd name="connsiteX125" fmla="*/ 6461394 w 10691446"/>
              <a:gd name="connsiteY125" fmla="*/ 5078559 h 8315209"/>
              <a:gd name="connsiteX126" fmla="*/ 6527409 w 10691446"/>
              <a:gd name="connsiteY126" fmla="*/ 5177033 h 8315209"/>
              <a:gd name="connsiteX127" fmla="*/ 6555544 w 10691446"/>
              <a:gd name="connsiteY127" fmla="*/ 5275507 h 8315209"/>
              <a:gd name="connsiteX128" fmla="*/ 6569612 w 10691446"/>
              <a:gd name="connsiteY128" fmla="*/ 5317710 h 8315209"/>
              <a:gd name="connsiteX129" fmla="*/ 6611815 w 10691446"/>
              <a:gd name="connsiteY129" fmla="*/ 5584996 h 8315209"/>
              <a:gd name="connsiteX130" fmla="*/ 6625883 w 10691446"/>
              <a:gd name="connsiteY130" fmla="*/ 5697538 h 8315209"/>
              <a:gd name="connsiteX131" fmla="*/ 6654018 w 10691446"/>
              <a:gd name="connsiteY131" fmla="*/ 5767876 h 8315209"/>
              <a:gd name="connsiteX132" fmla="*/ 6738424 w 10691446"/>
              <a:gd name="connsiteY132" fmla="*/ 5978892 h 8315209"/>
              <a:gd name="connsiteX133" fmla="*/ 6710289 w 10691446"/>
              <a:gd name="connsiteY133" fmla="*/ 6400922 h 8315209"/>
              <a:gd name="connsiteX134" fmla="*/ 6668086 w 10691446"/>
              <a:gd name="connsiteY134" fmla="*/ 6485329 h 8315209"/>
              <a:gd name="connsiteX135" fmla="*/ 6654018 w 10691446"/>
              <a:gd name="connsiteY135" fmla="*/ 6527532 h 8315209"/>
              <a:gd name="connsiteX136" fmla="*/ 6682153 w 10691446"/>
              <a:gd name="connsiteY136" fmla="*/ 7230916 h 8315209"/>
              <a:gd name="connsiteX137" fmla="*/ 6907236 w 10691446"/>
              <a:gd name="connsiteY137" fmla="*/ 7835827 h 8315209"/>
              <a:gd name="connsiteX138" fmla="*/ 6977575 w 10691446"/>
              <a:gd name="connsiteY138" fmla="*/ 7934301 h 8315209"/>
              <a:gd name="connsiteX139" fmla="*/ 7047913 w 10691446"/>
              <a:gd name="connsiteY139" fmla="*/ 7976504 h 8315209"/>
              <a:gd name="connsiteX140" fmla="*/ 7244861 w 10691446"/>
              <a:gd name="connsiteY140" fmla="*/ 8046842 h 8315209"/>
              <a:gd name="connsiteX141" fmla="*/ 7413673 w 10691446"/>
              <a:gd name="connsiteY141" fmla="*/ 8117181 h 8315209"/>
              <a:gd name="connsiteX142" fmla="*/ 7793501 w 10691446"/>
              <a:gd name="connsiteY142" fmla="*/ 8229722 h 8315209"/>
              <a:gd name="connsiteX143" fmla="*/ 8018584 w 10691446"/>
              <a:gd name="connsiteY143" fmla="*/ 8243790 h 8315209"/>
              <a:gd name="connsiteX144" fmla="*/ 8567224 w 10691446"/>
              <a:gd name="connsiteY144" fmla="*/ 8271926 h 8315209"/>
              <a:gd name="connsiteX145" fmla="*/ 8932984 w 10691446"/>
              <a:gd name="connsiteY145" fmla="*/ 8314129 h 8315209"/>
              <a:gd name="connsiteX146" fmla="*/ 9073661 w 10691446"/>
              <a:gd name="connsiteY146" fmla="*/ 8285993 h 8315209"/>
              <a:gd name="connsiteX147" fmla="*/ 9369083 w 10691446"/>
              <a:gd name="connsiteY147" fmla="*/ 8145316 h 8315209"/>
              <a:gd name="connsiteX148" fmla="*/ 9453489 w 10691446"/>
              <a:gd name="connsiteY148" fmla="*/ 8131249 h 8315209"/>
              <a:gd name="connsiteX149" fmla="*/ 9636369 w 10691446"/>
              <a:gd name="connsiteY149" fmla="*/ 8074978 h 8315209"/>
              <a:gd name="connsiteX150" fmla="*/ 9692640 w 10691446"/>
              <a:gd name="connsiteY150" fmla="*/ 8046842 h 8315209"/>
              <a:gd name="connsiteX151" fmla="*/ 9791113 w 10691446"/>
              <a:gd name="connsiteY151" fmla="*/ 8018707 h 8315209"/>
              <a:gd name="connsiteX152" fmla="*/ 9889587 w 10691446"/>
              <a:gd name="connsiteY152" fmla="*/ 7962436 h 8315209"/>
              <a:gd name="connsiteX153" fmla="*/ 10339753 w 10691446"/>
              <a:gd name="connsiteY153" fmla="*/ 7399729 h 8315209"/>
              <a:gd name="connsiteX154" fmla="*/ 10649243 w 10691446"/>
              <a:gd name="connsiteY154" fmla="*/ 6640073 h 8315209"/>
              <a:gd name="connsiteX155" fmla="*/ 10691446 w 10691446"/>
              <a:gd name="connsiteY155" fmla="*/ 6429058 h 8315209"/>
              <a:gd name="connsiteX156" fmla="*/ 10649243 w 10691446"/>
              <a:gd name="connsiteY156" fmla="*/ 5767876 h 8315209"/>
              <a:gd name="connsiteX157" fmla="*/ 10635175 w 10691446"/>
              <a:gd name="connsiteY157" fmla="*/ 5444319 h 8315209"/>
              <a:gd name="connsiteX158" fmla="*/ 10592972 w 10691446"/>
              <a:gd name="connsiteY158" fmla="*/ 5205169 h 8315209"/>
              <a:gd name="connsiteX159" fmla="*/ 10522633 w 10691446"/>
              <a:gd name="connsiteY159" fmla="*/ 4656529 h 8315209"/>
              <a:gd name="connsiteX160" fmla="*/ 10494498 w 10691446"/>
              <a:gd name="connsiteY160" fmla="*/ 4473649 h 8315209"/>
              <a:gd name="connsiteX161" fmla="*/ 10424160 w 10691446"/>
              <a:gd name="connsiteY161" fmla="*/ 3798399 h 8315209"/>
              <a:gd name="connsiteX162" fmla="*/ 10410092 w 10691446"/>
              <a:gd name="connsiteY162" fmla="*/ 3460775 h 8315209"/>
              <a:gd name="connsiteX163" fmla="*/ 10339753 w 10691446"/>
              <a:gd name="connsiteY163" fmla="*/ 2813661 h 8315209"/>
              <a:gd name="connsiteX164" fmla="*/ 10297550 w 10691446"/>
              <a:gd name="connsiteY164" fmla="*/ 2574510 h 8315209"/>
              <a:gd name="connsiteX165" fmla="*/ 10269415 w 10691446"/>
              <a:gd name="connsiteY165" fmla="*/ 2279089 h 8315209"/>
              <a:gd name="connsiteX166" fmla="*/ 10213144 w 10691446"/>
              <a:gd name="connsiteY166" fmla="*/ 1969599 h 8315209"/>
              <a:gd name="connsiteX167" fmla="*/ 10114670 w 10691446"/>
              <a:gd name="connsiteY167" fmla="*/ 1575704 h 8315209"/>
              <a:gd name="connsiteX168" fmla="*/ 10086535 w 10691446"/>
              <a:gd name="connsiteY168" fmla="*/ 1252147 h 8315209"/>
              <a:gd name="connsiteX169" fmla="*/ 10072467 w 10691446"/>
              <a:gd name="connsiteY169" fmla="*/ 970793 h 8315209"/>
              <a:gd name="connsiteX170" fmla="*/ 9931790 w 10691446"/>
              <a:gd name="connsiteY170" fmla="*/ 534695 h 8315209"/>
              <a:gd name="connsiteX171" fmla="*/ 9720775 w 10691446"/>
              <a:gd name="connsiteY171" fmla="*/ 478424 h 8315209"/>
              <a:gd name="connsiteX172" fmla="*/ 8764172 w 10691446"/>
              <a:gd name="connsiteY172" fmla="*/ 239274 h 8315209"/>
              <a:gd name="connsiteX173" fmla="*/ 8285871 w 10691446"/>
              <a:gd name="connsiteY173" fmla="*/ 225205 h 8315209"/>
              <a:gd name="connsiteX174" fmla="*/ 7666892 w 10691446"/>
              <a:gd name="connsiteY174" fmla="*/ 520627 h 8315209"/>
              <a:gd name="connsiteX175" fmla="*/ 7160455 w 10691446"/>
              <a:gd name="connsiteY175" fmla="*/ 492492 h 8315209"/>
              <a:gd name="connsiteX176" fmla="*/ 6907236 w 10691446"/>
              <a:gd name="connsiteY176" fmla="*/ 464356 h 8315209"/>
              <a:gd name="connsiteX177" fmla="*/ 6386732 w 10691446"/>
              <a:gd name="connsiteY177" fmla="*/ 436221 h 8315209"/>
              <a:gd name="connsiteX178" fmla="*/ 5725550 w 10691446"/>
              <a:gd name="connsiteY178" fmla="*/ 337747 h 8315209"/>
              <a:gd name="connsiteX179" fmla="*/ 5514535 w 10691446"/>
              <a:gd name="connsiteY179" fmla="*/ 295544 h 8315209"/>
              <a:gd name="connsiteX180" fmla="*/ 4895556 w 10691446"/>
              <a:gd name="connsiteY180" fmla="*/ 225206 h 8315209"/>
              <a:gd name="connsiteX181" fmla="*/ 4501661 w 10691446"/>
              <a:gd name="connsiteY181" fmla="*/ 140799 h 8315209"/>
              <a:gd name="connsiteX182" fmla="*/ 4304713 w 10691446"/>
              <a:gd name="connsiteY182" fmla="*/ 84529 h 8315209"/>
              <a:gd name="connsiteX183" fmla="*/ 4079630 w 10691446"/>
              <a:gd name="connsiteY183" fmla="*/ 42326 h 8315209"/>
              <a:gd name="connsiteX184" fmla="*/ 3896750 w 10691446"/>
              <a:gd name="connsiteY184" fmla="*/ 28258 h 8315209"/>
              <a:gd name="connsiteX185" fmla="*/ 3854547 w 10691446"/>
              <a:gd name="connsiteY185" fmla="*/ 14190 h 8315209"/>
              <a:gd name="connsiteX186" fmla="*/ 3432516 w 10691446"/>
              <a:gd name="connsiteY186" fmla="*/ 14190 h 8315209"/>
              <a:gd name="connsiteX187" fmla="*/ 3263704 w 10691446"/>
              <a:gd name="connsiteY187" fmla="*/ 42326 h 8315209"/>
              <a:gd name="connsiteX188" fmla="*/ 2982350 w 10691446"/>
              <a:gd name="connsiteY188" fmla="*/ 56393 h 8315209"/>
              <a:gd name="connsiteX189" fmla="*/ 2799470 w 10691446"/>
              <a:gd name="connsiteY189" fmla="*/ 70461 h 8315209"/>
              <a:gd name="connsiteX190" fmla="*/ 2433710 w 10691446"/>
              <a:gd name="connsiteY190" fmla="*/ 126732 h 8315209"/>
              <a:gd name="connsiteX191" fmla="*/ 1491175 w 10691446"/>
              <a:gd name="connsiteY191" fmla="*/ 154867 h 8315209"/>
              <a:gd name="connsiteX192" fmla="*/ 1406769 w 10691446"/>
              <a:gd name="connsiteY192" fmla="*/ 168935 h 8315209"/>
              <a:gd name="connsiteX193" fmla="*/ 1364566 w 10691446"/>
              <a:gd name="connsiteY193" fmla="*/ 183002 h 8315209"/>
              <a:gd name="connsiteX194" fmla="*/ 1237956 w 10691446"/>
              <a:gd name="connsiteY194" fmla="*/ 197070 h 8315209"/>
              <a:gd name="connsiteX195" fmla="*/ 1083212 w 10691446"/>
              <a:gd name="connsiteY195" fmla="*/ 225206 h 8315209"/>
              <a:gd name="connsiteX196" fmla="*/ 970670 w 10691446"/>
              <a:gd name="connsiteY196" fmla="*/ 239273 h 8315209"/>
              <a:gd name="connsiteX197" fmla="*/ 858129 w 10691446"/>
              <a:gd name="connsiteY197" fmla="*/ 267409 h 8315209"/>
              <a:gd name="connsiteX198" fmla="*/ 858129 w 10691446"/>
              <a:gd name="connsiteY198" fmla="*/ 281476 h 8315209"/>
              <a:gd name="connsiteX199" fmla="*/ 858129 w 10691446"/>
              <a:gd name="connsiteY19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784209 w 10691446"/>
              <a:gd name="connsiteY73" fmla="*/ 3362301 h 8315209"/>
              <a:gd name="connsiteX74" fmla="*/ 3826412 w 10691446"/>
              <a:gd name="connsiteY74" fmla="*/ 3348233 h 8315209"/>
              <a:gd name="connsiteX75" fmla="*/ 3896750 w 10691446"/>
              <a:gd name="connsiteY75" fmla="*/ 3291962 h 8315209"/>
              <a:gd name="connsiteX76" fmla="*/ 3961618 w 10691446"/>
              <a:gd name="connsiteY76" fmla="*/ 3275159 h 8315209"/>
              <a:gd name="connsiteX77" fmla="*/ 3965721 w 10691446"/>
              <a:gd name="connsiteY77" fmla="*/ 3218229 h 8315209"/>
              <a:gd name="connsiteX78" fmla="*/ 4029710 w 10691446"/>
              <a:gd name="connsiteY78" fmla="*/ 3212539 h 8315209"/>
              <a:gd name="connsiteX79" fmla="*/ 4051495 w 10691446"/>
              <a:gd name="connsiteY79" fmla="*/ 3165353 h 8315209"/>
              <a:gd name="connsiteX80" fmla="*/ 4079630 w 10691446"/>
              <a:gd name="connsiteY80" fmla="*/ 3010609 h 8315209"/>
              <a:gd name="connsiteX81" fmla="*/ 4107766 w 10691446"/>
              <a:gd name="connsiteY81" fmla="*/ 2926202 h 8315209"/>
              <a:gd name="connsiteX82" fmla="*/ 4121833 w 10691446"/>
              <a:gd name="connsiteY82" fmla="*/ 2869932 h 8315209"/>
              <a:gd name="connsiteX83" fmla="*/ 4149969 w 10691446"/>
              <a:gd name="connsiteY83" fmla="*/ 2827729 h 8315209"/>
              <a:gd name="connsiteX84" fmla="*/ 4178104 w 10691446"/>
              <a:gd name="connsiteY84" fmla="*/ 2771458 h 8315209"/>
              <a:gd name="connsiteX85" fmla="*/ 4276578 w 10691446"/>
              <a:gd name="connsiteY85" fmla="*/ 2672984 h 8315209"/>
              <a:gd name="connsiteX86" fmla="*/ 4304713 w 10691446"/>
              <a:gd name="connsiteY86" fmla="*/ 2630781 h 8315209"/>
              <a:gd name="connsiteX87" fmla="*/ 4389120 w 10691446"/>
              <a:gd name="connsiteY87" fmla="*/ 2588578 h 8315209"/>
              <a:gd name="connsiteX88" fmla="*/ 4543864 w 10691446"/>
              <a:gd name="connsiteY88" fmla="*/ 2546375 h 8315209"/>
              <a:gd name="connsiteX89" fmla="*/ 5500467 w 10691446"/>
              <a:gd name="connsiteY89" fmla="*/ 2518239 h 8315209"/>
              <a:gd name="connsiteX90" fmla="*/ 5936566 w 10691446"/>
              <a:gd name="connsiteY90" fmla="*/ 2532307 h 8315209"/>
              <a:gd name="connsiteX91" fmla="*/ 6105378 w 10691446"/>
              <a:gd name="connsiteY91" fmla="*/ 2616713 h 8315209"/>
              <a:gd name="connsiteX92" fmla="*/ 6274190 w 10691446"/>
              <a:gd name="connsiteY92" fmla="*/ 2701119 h 8315209"/>
              <a:gd name="connsiteX93" fmla="*/ 6302326 w 10691446"/>
              <a:gd name="connsiteY93" fmla="*/ 2729255 h 8315209"/>
              <a:gd name="connsiteX94" fmla="*/ 6330461 w 10691446"/>
              <a:gd name="connsiteY94" fmla="*/ 2785526 h 8315209"/>
              <a:gd name="connsiteX95" fmla="*/ 6372664 w 10691446"/>
              <a:gd name="connsiteY95" fmla="*/ 2813661 h 8315209"/>
              <a:gd name="connsiteX96" fmla="*/ 6400800 w 10691446"/>
              <a:gd name="connsiteY96" fmla="*/ 2841796 h 8315209"/>
              <a:gd name="connsiteX97" fmla="*/ 6414867 w 10691446"/>
              <a:gd name="connsiteY97" fmla="*/ 2883999 h 8315209"/>
              <a:gd name="connsiteX98" fmla="*/ 6443003 w 10691446"/>
              <a:gd name="connsiteY98" fmla="*/ 2912135 h 8315209"/>
              <a:gd name="connsiteX99" fmla="*/ 6471138 w 10691446"/>
              <a:gd name="connsiteY99" fmla="*/ 2954338 h 8315209"/>
              <a:gd name="connsiteX100" fmla="*/ 6471138 w 10691446"/>
              <a:gd name="connsiteY100" fmla="*/ 3109082 h 8315209"/>
              <a:gd name="connsiteX101" fmla="*/ 6386732 w 10691446"/>
              <a:gd name="connsiteY101" fmla="*/ 3137218 h 8315209"/>
              <a:gd name="connsiteX102" fmla="*/ 6404683 w 10691446"/>
              <a:gd name="connsiteY102" fmla="*/ 3205968 h 8315209"/>
              <a:gd name="connsiteX103" fmla="*/ 6463909 w 10691446"/>
              <a:gd name="connsiteY103" fmla="*/ 3287639 h 8315209"/>
              <a:gd name="connsiteX104" fmla="*/ 6583680 w 10691446"/>
              <a:gd name="connsiteY104" fmla="*/ 3291962 h 8315209"/>
              <a:gd name="connsiteX105" fmla="*/ 6682153 w 10691446"/>
              <a:gd name="connsiteY105" fmla="*/ 3362301 h 8315209"/>
              <a:gd name="connsiteX106" fmla="*/ 6710289 w 10691446"/>
              <a:gd name="connsiteY106" fmla="*/ 3404504 h 8315209"/>
              <a:gd name="connsiteX107" fmla="*/ 6752492 w 10691446"/>
              <a:gd name="connsiteY107" fmla="*/ 3460775 h 8315209"/>
              <a:gd name="connsiteX108" fmla="*/ 6794695 w 10691446"/>
              <a:gd name="connsiteY108" fmla="*/ 3629587 h 8315209"/>
              <a:gd name="connsiteX109" fmla="*/ 6780627 w 10691446"/>
              <a:gd name="connsiteY109" fmla="*/ 3770264 h 8315209"/>
              <a:gd name="connsiteX110" fmla="*/ 6780627 w 10691446"/>
              <a:gd name="connsiteY110" fmla="*/ 4121956 h 8315209"/>
              <a:gd name="connsiteX111" fmla="*/ 6721181 w 10691446"/>
              <a:gd name="connsiteY111" fmla="*/ 4086152 h 8315209"/>
              <a:gd name="connsiteX112" fmla="*/ 6726873 w 10691446"/>
              <a:gd name="connsiteY112" fmla="*/ 4330676 h 8315209"/>
              <a:gd name="connsiteX113" fmla="*/ 6822830 w 10691446"/>
              <a:gd name="connsiteY113" fmla="*/ 4389242 h 8315209"/>
              <a:gd name="connsiteX114" fmla="*/ 6822830 w 10691446"/>
              <a:gd name="connsiteY114" fmla="*/ 4628393 h 8315209"/>
              <a:gd name="connsiteX115" fmla="*/ 6794695 w 10691446"/>
              <a:gd name="connsiteY115" fmla="*/ 4726867 h 8315209"/>
              <a:gd name="connsiteX116" fmla="*/ 6752492 w 10691446"/>
              <a:gd name="connsiteY116" fmla="*/ 4783138 h 8315209"/>
              <a:gd name="connsiteX117" fmla="*/ 6738424 w 10691446"/>
              <a:gd name="connsiteY117" fmla="*/ 4825341 h 8315209"/>
              <a:gd name="connsiteX118" fmla="*/ 6696221 w 10691446"/>
              <a:gd name="connsiteY118" fmla="*/ 4853476 h 8315209"/>
              <a:gd name="connsiteX119" fmla="*/ 6611815 w 10691446"/>
              <a:gd name="connsiteY119" fmla="*/ 4895679 h 8315209"/>
              <a:gd name="connsiteX120" fmla="*/ 6583680 w 10691446"/>
              <a:gd name="connsiteY120" fmla="*/ 4937882 h 8315209"/>
              <a:gd name="connsiteX121" fmla="*/ 6541476 w 10691446"/>
              <a:gd name="connsiteY121" fmla="*/ 4966018 h 8315209"/>
              <a:gd name="connsiteX122" fmla="*/ 6527409 w 10691446"/>
              <a:gd name="connsiteY122" fmla="*/ 5008221 h 8315209"/>
              <a:gd name="connsiteX123" fmla="*/ 6465935 w 10691446"/>
              <a:gd name="connsiteY123" fmla="*/ 5007781 h 8315209"/>
              <a:gd name="connsiteX124" fmla="*/ 6461394 w 10691446"/>
              <a:gd name="connsiteY124" fmla="*/ 5078559 h 8315209"/>
              <a:gd name="connsiteX125" fmla="*/ 6527409 w 10691446"/>
              <a:gd name="connsiteY125" fmla="*/ 5177033 h 8315209"/>
              <a:gd name="connsiteX126" fmla="*/ 6555544 w 10691446"/>
              <a:gd name="connsiteY126" fmla="*/ 5275507 h 8315209"/>
              <a:gd name="connsiteX127" fmla="*/ 6569612 w 10691446"/>
              <a:gd name="connsiteY127" fmla="*/ 5317710 h 8315209"/>
              <a:gd name="connsiteX128" fmla="*/ 6611815 w 10691446"/>
              <a:gd name="connsiteY128" fmla="*/ 5584996 h 8315209"/>
              <a:gd name="connsiteX129" fmla="*/ 6625883 w 10691446"/>
              <a:gd name="connsiteY129" fmla="*/ 5697538 h 8315209"/>
              <a:gd name="connsiteX130" fmla="*/ 6654018 w 10691446"/>
              <a:gd name="connsiteY130" fmla="*/ 5767876 h 8315209"/>
              <a:gd name="connsiteX131" fmla="*/ 6738424 w 10691446"/>
              <a:gd name="connsiteY131" fmla="*/ 5978892 h 8315209"/>
              <a:gd name="connsiteX132" fmla="*/ 6710289 w 10691446"/>
              <a:gd name="connsiteY132" fmla="*/ 6400922 h 8315209"/>
              <a:gd name="connsiteX133" fmla="*/ 6668086 w 10691446"/>
              <a:gd name="connsiteY133" fmla="*/ 6485329 h 8315209"/>
              <a:gd name="connsiteX134" fmla="*/ 6654018 w 10691446"/>
              <a:gd name="connsiteY134" fmla="*/ 6527532 h 8315209"/>
              <a:gd name="connsiteX135" fmla="*/ 6682153 w 10691446"/>
              <a:gd name="connsiteY135" fmla="*/ 7230916 h 8315209"/>
              <a:gd name="connsiteX136" fmla="*/ 6907236 w 10691446"/>
              <a:gd name="connsiteY136" fmla="*/ 7835827 h 8315209"/>
              <a:gd name="connsiteX137" fmla="*/ 6977575 w 10691446"/>
              <a:gd name="connsiteY137" fmla="*/ 7934301 h 8315209"/>
              <a:gd name="connsiteX138" fmla="*/ 7047913 w 10691446"/>
              <a:gd name="connsiteY138" fmla="*/ 7976504 h 8315209"/>
              <a:gd name="connsiteX139" fmla="*/ 7244861 w 10691446"/>
              <a:gd name="connsiteY139" fmla="*/ 8046842 h 8315209"/>
              <a:gd name="connsiteX140" fmla="*/ 7413673 w 10691446"/>
              <a:gd name="connsiteY140" fmla="*/ 8117181 h 8315209"/>
              <a:gd name="connsiteX141" fmla="*/ 7793501 w 10691446"/>
              <a:gd name="connsiteY141" fmla="*/ 8229722 h 8315209"/>
              <a:gd name="connsiteX142" fmla="*/ 8018584 w 10691446"/>
              <a:gd name="connsiteY142" fmla="*/ 8243790 h 8315209"/>
              <a:gd name="connsiteX143" fmla="*/ 8567224 w 10691446"/>
              <a:gd name="connsiteY143" fmla="*/ 8271926 h 8315209"/>
              <a:gd name="connsiteX144" fmla="*/ 8932984 w 10691446"/>
              <a:gd name="connsiteY144" fmla="*/ 8314129 h 8315209"/>
              <a:gd name="connsiteX145" fmla="*/ 9073661 w 10691446"/>
              <a:gd name="connsiteY145" fmla="*/ 8285993 h 8315209"/>
              <a:gd name="connsiteX146" fmla="*/ 9369083 w 10691446"/>
              <a:gd name="connsiteY146" fmla="*/ 8145316 h 8315209"/>
              <a:gd name="connsiteX147" fmla="*/ 9453489 w 10691446"/>
              <a:gd name="connsiteY147" fmla="*/ 8131249 h 8315209"/>
              <a:gd name="connsiteX148" fmla="*/ 9636369 w 10691446"/>
              <a:gd name="connsiteY148" fmla="*/ 8074978 h 8315209"/>
              <a:gd name="connsiteX149" fmla="*/ 9692640 w 10691446"/>
              <a:gd name="connsiteY149" fmla="*/ 8046842 h 8315209"/>
              <a:gd name="connsiteX150" fmla="*/ 9791113 w 10691446"/>
              <a:gd name="connsiteY150" fmla="*/ 8018707 h 8315209"/>
              <a:gd name="connsiteX151" fmla="*/ 9889587 w 10691446"/>
              <a:gd name="connsiteY151" fmla="*/ 7962436 h 8315209"/>
              <a:gd name="connsiteX152" fmla="*/ 10339753 w 10691446"/>
              <a:gd name="connsiteY152" fmla="*/ 7399729 h 8315209"/>
              <a:gd name="connsiteX153" fmla="*/ 10649243 w 10691446"/>
              <a:gd name="connsiteY153" fmla="*/ 6640073 h 8315209"/>
              <a:gd name="connsiteX154" fmla="*/ 10691446 w 10691446"/>
              <a:gd name="connsiteY154" fmla="*/ 6429058 h 8315209"/>
              <a:gd name="connsiteX155" fmla="*/ 10649243 w 10691446"/>
              <a:gd name="connsiteY155" fmla="*/ 5767876 h 8315209"/>
              <a:gd name="connsiteX156" fmla="*/ 10635175 w 10691446"/>
              <a:gd name="connsiteY156" fmla="*/ 5444319 h 8315209"/>
              <a:gd name="connsiteX157" fmla="*/ 10592972 w 10691446"/>
              <a:gd name="connsiteY157" fmla="*/ 5205169 h 8315209"/>
              <a:gd name="connsiteX158" fmla="*/ 10522633 w 10691446"/>
              <a:gd name="connsiteY158" fmla="*/ 4656529 h 8315209"/>
              <a:gd name="connsiteX159" fmla="*/ 10494498 w 10691446"/>
              <a:gd name="connsiteY159" fmla="*/ 4473649 h 8315209"/>
              <a:gd name="connsiteX160" fmla="*/ 10424160 w 10691446"/>
              <a:gd name="connsiteY160" fmla="*/ 3798399 h 8315209"/>
              <a:gd name="connsiteX161" fmla="*/ 10410092 w 10691446"/>
              <a:gd name="connsiteY161" fmla="*/ 3460775 h 8315209"/>
              <a:gd name="connsiteX162" fmla="*/ 10339753 w 10691446"/>
              <a:gd name="connsiteY162" fmla="*/ 2813661 h 8315209"/>
              <a:gd name="connsiteX163" fmla="*/ 10297550 w 10691446"/>
              <a:gd name="connsiteY163" fmla="*/ 2574510 h 8315209"/>
              <a:gd name="connsiteX164" fmla="*/ 10269415 w 10691446"/>
              <a:gd name="connsiteY164" fmla="*/ 2279089 h 8315209"/>
              <a:gd name="connsiteX165" fmla="*/ 10213144 w 10691446"/>
              <a:gd name="connsiteY165" fmla="*/ 1969599 h 8315209"/>
              <a:gd name="connsiteX166" fmla="*/ 10114670 w 10691446"/>
              <a:gd name="connsiteY166" fmla="*/ 1575704 h 8315209"/>
              <a:gd name="connsiteX167" fmla="*/ 10086535 w 10691446"/>
              <a:gd name="connsiteY167" fmla="*/ 1252147 h 8315209"/>
              <a:gd name="connsiteX168" fmla="*/ 10072467 w 10691446"/>
              <a:gd name="connsiteY168" fmla="*/ 970793 h 8315209"/>
              <a:gd name="connsiteX169" fmla="*/ 9931790 w 10691446"/>
              <a:gd name="connsiteY169" fmla="*/ 534695 h 8315209"/>
              <a:gd name="connsiteX170" fmla="*/ 9720775 w 10691446"/>
              <a:gd name="connsiteY170" fmla="*/ 478424 h 8315209"/>
              <a:gd name="connsiteX171" fmla="*/ 8764172 w 10691446"/>
              <a:gd name="connsiteY171" fmla="*/ 239274 h 8315209"/>
              <a:gd name="connsiteX172" fmla="*/ 8285871 w 10691446"/>
              <a:gd name="connsiteY172" fmla="*/ 225205 h 8315209"/>
              <a:gd name="connsiteX173" fmla="*/ 7666892 w 10691446"/>
              <a:gd name="connsiteY173" fmla="*/ 520627 h 8315209"/>
              <a:gd name="connsiteX174" fmla="*/ 7160455 w 10691446"/>
              <a:gd name="connsiteY174" fmla="*/ 492492 h 8315209"/>
              <a:gd name="connsiteX175" fmla="*/ 6907236 w 10691446"/>
              <a:gd name="connsiteY175" fmla="*/ 464356 h 8315209"/>
              <a:gd name="connsiteX176" fmla="*/ 6386732 w 10691446"/>
              <a:gd name="connsiteY176" fmla="*/ 436221 h 8315209"/>
              <a:gd name="connsiteX177" fmla="*/ 5725550 w 10691446"/>
              <a:gd name="connsiteY177" fmla="*/ 337747 h 8315209"/>
              <a:gd name="connsiteX178" fmla="*/ 5514535 w 10691446"/>
              <a:gd name="connsiteY178" fmla="*/ 295544 h 8315209"/>
              <a:gd name="connsiteX179" fmla="*/ 4895556 w 10691446"/>
              <a:gd name="connsiteY179" fmla="*/ 225206 h 8315209"/>
              <a:gd name="connsiteX180" fmla="*/ 4501661 w 10691446"/>
              <a:gd name="connsiteY180" fmla="*/ 140799 h 8315209"/>
              <a:gd name="connsiteX181" fmla="*/ 4304713 w 10691446"/>
              <a:gd name="connsiteY181" fmla="*/ 84529 h 8315209"/>
              <a:gd name="connsiteX182" fmla="*/ 4079630 w 10691446"/>
              <a:gd name="connsiteY182" fmla="*/ 42326 h 8315209"/>
              <a:gd name="connsiteX183" fmla="*/ 3896750 w 10691446"/>
              <a:gd name="connsiteY183" fmla="*/ 28258 h 8315209"/>
              <a:gd name="connsiteX184" fmla="*/ 3854547 w 10691446"/>
              <a:gd name="connsiteY184" fmla="*/ 14190 h 8315209"/>
              <a:gd name="connsiteX185" fmla="*/ 3432516 w 10691446"/>
              <a:gd name="connsiteY185" fmla="*/ 14190 h 8315209"/>
              <a:gd name="connsiteX186" fmla="*/ 3263704 w 10691446"/>
              <a:gd name="connsiteY186" fmla="*/ 42326 h 8315209"/>
              <a:gd name="connsiteX187" fmla="*/ 2982350 w 10691446"/>
              <a:gd name="connsiteY187" fmla="*/ 56393 h 8315209"/>
              <a:gd name="connsiteX188" fmla="*/ 2799470 w 10691446"/>
              <a:gd name="connsiteY188" fmla="*/ 70461 h 8315209"/>
              <a:gd name="connsiteX189" fmla="*/ 2433710 w 10691446"/>
              <a:gd name="connsiteY189" fmla="*/ 126732 h 8315209"/>
              <a:gd name="connsiteX190" fmla="*/ 1491175 w 10691446"/>
              <a:gd name="connsiteY190" fmla="*/ 154867 h 8315209"/>
              <a:gd name="connsiteX191" fmla="*/ 1406769 w 10691446"/>
              <a:gd name="connsiteY191" fmla="*/ 168935 h 8315209"/>
              <a:gd name="connsiteX192" fmla="*/ 1364566 w 10691446"/>
              <a:gd name="connsiteY192" fmla="*/ 183002 h 8315209"/>
              <a:gd name="connsiteX193" fmla="*/ 1237956 w 10691446"/>
              <a:gd name="connsiteY193" fmla="*/ 197070 h 8315209"/>
              <a:gd name="connsiteX194" fmla="*/ 1083212 w 10691446"/>
              <a:gd name="connsiteY194" fmla="*/ 225206 h 8315209"/>
              <a:gd name="connsiteX195" fmla="*/ 970670 w 10691446"/>
              <a:gd name="connsiteY195" fmla="*/ 239273 h 8315209"/>
              <a:gd name="connsiteX196" fmla="*/ 858129 w 10691446"/>
              <a:gd name="connsiteY196" fmla="*/ 267409 h 8315209"/>
              <a:gd name="connsiteX197" fmla="*/ 858129 w 10691446"/>
              <a:gd name="connsiteY197" fmla="*/ 281476 h 8315209"/>
              <a:gd name="connsiteX198" fmla="*/ 858129 w 10691446"/>
              <a:gd name="connsiteY19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826412 w 10691446"/>
              <a:gd name="connsiteY73" fmla="*/ 3348233 h 8315209"/>
              <a:gd name="connsiteX74" fmla="*/ 3896750 w 10691446"/>
              <a:gd name="connsiteY74" fmla="*/ 3291962 h 8315209"/>
              <a:gd name="connsiteX75" fmla="*/ 3961618 w 10691446"/>
              <a:gd name="connsiteY75" fmla="*/ 3275159 h 8315209"/>
              <a:gd name="connsiteX76" fmla="*/ 3965721 w 10691446"/>
              <a:gd name="connsiteY76" fmla="*/ 3218229 h 8315209"/>
              <a:gd name="connsiteX77" fmla="*/ 4029710 w 10691446"/>
              <a:gd name="connsiteY77" fmla="*/ 3212539 h 8315209"/>
              <a:gd name="connsiteX78" fmla="*/ 4051495 w 10691446"/>
              <a:gd name="connsiteY78" fmla="*/ 3165353 h 8315209"/>
              <a:gd name="connsiteX79" fmla="*/ 4079630 w 10691446"/>
              <a:gd name="connsiteY79" fmla="*/ 3010609 h 8315209"/>
              <a:gd name="connsiteX80" fmla="*/ 4107766 w 10691446"/>
              <a:gd name="connsiteY80" fmla="*/ 2926202 h 8315209"/>
              <a:gd name="connsiteX81" fmla="*/ 4121833 w 10691446"/>
              <a:gd name="connsiteY81" fmla="*/ 2869932 h 8315209"/>
              <a:gd name="connsiteX82" fmla="*/ 4149969 w 10691446"/>
              <a:gd name="connsiteY82" fmla="*/ 2827729 h 8315209"/>
              <a:gd name="connsiteX83" fmla="*/ 4178104 w 10691446"/>
              <a:gd name="connsiteY83" fmla="*/ 2771458 h 8315209"/>
              <a:gd name="connsiteX84" fmla="*/ 4276578 w 10691446"/>
              <a:gd name="connsiteY84" fmla="*/ 2672984 h 8315209"/>
              <a:gd name="connsiteX85" fmla="*/ 4304713 w 10691446"/>
              <a:gd name="connsiteY85" fmla="*/ 2630781 h 8315209"/>
              <a:gd name="connsiteX86" fmla="*/ 4389120 w 10691446"/>
              <a:gd name="connsiteY86" fmla="*/ 2588578 h 8315209"/>
              <a:gd name="connsiteX87" fmla="*/ 4543864 w 10691446"/>
              <a:gd name="connsiteY87" fmla="*/ 2546375 h 8315209"/>
              <a:gd name="connsiteX88" fmla="*/ 5500467 w 10691446"/>
              <a:gd name="connsiteY88" fmla="*/ 2518239 h 8315209"/>
              <a:gd name="connsiteX89" fmla="*/ 5936566 w 10691446"/>
              <a:gd name="connsiteY89" fmla="*/ 2532307 h 8315209"/>
              <a:gd name="connsiteX90" fmla="*/ 6105378 w 10691446"/>
              <a:gd name="connsiteY90" fmla="*/ 2616713 h 8315209"/>
              <a:gd name="connsiteX91" fmla="*/ 6274190 w 10691446"/>
              <a:gd name="connsiteY91" fmla="*/ 2701119 h 8315209"/>
              <a:gd name="connsiteX92" fmla="*/ 6302326 w 10691446"/>
              <a:gd name="connsiteY92" fmla="*/ 2729255 h 8315209"/>
              <a:gd name="connsiteX93" fmla="*/ 6330461 w 10691446"/>
              <a:gd name="connsiteY93" fmla="*/ 2785526 h 8315209"/>
              <a:gd name="connsiteX94" fmla="*/ 6372664 w 10691446"/>
              <a:gd name="connsiteY94" fmla="*/ 2813661 h 8315209"/>
              <a:gd name="connsiteX95" fmla="*/ 6400800 w 10691446"/>
              <a:gd name="connsiteY95" fmla="*/ 2841796 h 8315209"/>
              <a:gd name="connsiteX96" fmla="*/ 6414867 w 10691446"/>
              <a:gd name="connsiteY96" fmla="*/ 2883999 h 8315209"/>
              <a:gd name="connsiteX97" fmla="*/ 6443003 w 10691446"/>
              <a:gd name="connsiteY97" fmla="*/ 2912135 h 8315209"/>
              <a:gd name="connsiteX98" fmla="*/ 6471138 w 10691446"/>
              <a:gd name="connsiteY98" fmla="*/ 2954338 h 8315209"/>
              <a:gd name="connsiteX99" fmla="*/ 6471138 w 10691446"/>
              <a:gd name="connsiteY99" fmla="*/ 3109082 h 8315209"/>
              <a:gd name="connsiteX100" fmla="*/ 6386732 w 10691446"/>
              <a:gd name="connsiteY100" fmla="*/ 3137218 h 8315209"/>
              <a:gd name="connsiteX101" fmla="*/ 6404683 w 10691446"/>
              <a:gd name="connsiteY101" fmla="*/ 3205968 h 8315209"/>
              <a:gd name="connsiteX102" fmla="*/ 6463909 w 10691446"/>
              <a:gd name="connsiteY102" fmla="*/ 3287639 h 8315209"/>
              <a:gd name="connsiteX103" fmla="*/ 6583680 w 10691446"/>
              <a:gd name="connsiteY103" fmla="*/ 3291962 h 8315209"/>
              <a:gd name="connsiteX104" fmla="*/ 6682153 w 10691446"/>
              <a:gd name="connsiteY104" fmla="*/ 3362301 h 8315209"/>
              <a:gd name="connsiteX105" fmla="*/ 6710289 w 10691446"/>
              <a:gd name="connsiteY105" fmla="*/ 3404504 h 8315209"/>
              <a:gd name="connsiteX106" fmla="*/ 6752492 w 10691446"/>
              <a:gd name="connsiteY106" fmla="*/ 3460775 h 8315209"/>
              <a:gd name="connsiteX107" fmla="*/ 6794695 w 10691446"/>
              <a:gd name="connsiteY107" fmla="*/ 3629587 h 8315209"/>
              <a:gd name="connsiteX108" fmla="*/ 6780627 w 10691446"/>
              <a:gd name="connsiteY108" fmla="*/ 3770264 h 8315209"/>
              <a:gd name="connsiteX109" fmla="*/ 6780627 w 10691446"/>
              <a:gd name="connsiteY109" fmla="*/ 4121956 h 8315209"/>
              <a:gd name="connsiteX110" fmla="*/ 6721181 w 10691446"/>
              <a:gd name="connsiteY110" fmla="*/ 4086152 h 8315209"/>
              <a:gd name="connsiteX111" fmla="*/ 6726873 w 10691446"/>
              <a:gd name="connsiteY111" fmla="*/ 4330676 h 8315209"/>
              <a:gd name="connsiteX112" fmla="*/ 6822830 w 10691446"/>
              <a:gd name="connsiteY112" fmla="*/ 4389242 h 8315209"/>
              <a:gd name="connsiteX113" fmla="*/ 6822830 w 10691446"/>
              <a:gd name="connsiteY113" fmla="*/ 4628393 h 8315209"/>
              <a:gd name="connsiteX114" fmla="*/ 6794695 w 10691446"/>
              <a:gd name="connsiteY114" fmla="*/ 4726867 h 8315209"/>
              <a:gd name="connsiteX115" fmla="*/ 6752492 w 10691446"/>
              <a:gd name="connsiteY115" fmla="*/ 4783138 h 8315209"/>
              <a:gd name="connsiteX116" fmla="*/ 6738424 w 10691446"/>
              <a:gd name="connsiteY116" fmla="*/ 4825341 h 8315209"/>
              <a:gd name="connsiteX117" fmla="*/ 6696221 w 10691446"/>
              <a:gd name="connsiteY117" fmla="*/ 4853476 h 8315209"/>
              <a:gd name="connsiteX118" fmla="*/ 6611815 w 10691446"/>
              <a:gd name="connsiteY118" fmla="*/ 4895679 h 8315209"/>
              <a:gd name="connsiteX119" fmla="*/ 6583680 w 10691446"/>
              <a:gd name="connsiteY119" fmla="*/ 4937882 h 8315209"/>
              <a:gd name="connsiteX120" fmla="*/ 6541476 w 10691446"/>
              <a:gd name="connsiteY120" fmla="*/ 4966018 h 8315209"/>
              <a:gd name="connsiteX121" fmla="*/ 6527409 w 10691446"/>
              <a:gd name="connsiteY121" fmla="*/ 5008221 h 8315209"/>
              <a:gd name="connsiteX122" fmla="*/ 6465935 w 10691446"/>
              <a:gd name="connsiteY122" fmla="*/ 5007781 h 8315209"/>
              <a:gd name="connsiteX123" fmla="*/ 6461394 w 10691446"/>
              <a:gd name="connsiteY123" fmla="*/ 5078559 h 8315209"/>
              <a:gd name="connsiteX124" fmla="*/ 6527409 w 10691446"/>
              <a:gd name="connsiteY124" fmla="*/ 5177033 h 8315209"/>
              <a:gd name="connsiteX125" fmla="*/ 6555544 w 10691446"/>
              <a:gd name="connsiteY125" fmla="*/ 5275507 h 8315209"/>
              <a:gd name="connsiteX126" fmla="*/ 6569612 w 10691446"/>
              <a:gd name="connsiteY126" fmla="*/ 5317710 h 8315209"/>
              <a:gd name="connsiteX127" fmla="*/ 6611815 w 10691446"/>
              <a:gd name="connsiteY127" fmla="*/ 5584996 h 8315209"/>
              <a:gd name="connsiteX128" fmla="*/ 6625883 w 10691446"/>
              <a:gd name="connsiteY128" fmla="*/ 5697538 h 8315209"/>
              <a:gd name="connsiteX129" fmla="*/ 6654018 w 10691446"/>
              <a:gd name="connsiteY129" fmla="*/ 5767876 h 8315209"/>
              <a:gd name="connsiteX130" fmla="*/ 6738424 w 10691446"/>
              <a:gd name="connsiteY130" fmla="*/ 5978892 h 8315209"/>
              <a:gd name="connsiteX131" fmla="*/ 6710289 w 10691446"/>
              <a:gd name="connsiteY131" fmla="*/ 6400922 h 8315209"/>
              <a:gd name="connsiteX132" fmla="*/ 6668086 w 10691446"/>
              <a:gd name="connsiteY132" fmla="*/ 6485329 h 8315209"/>
              <a:gd name="connsiteX133" fmla="*/ 6654018 w 10691446"/>
              <a:gd name="connsiteY133" fmla="*/ 6527532 h 8315209"/>
              <a:gd name="connsiteX134" fmla="*/ 6682153 w 10691446"/>
              <a:gd name="connsiteY134" fmla="*/ 7230916 h 8315209"/>
              <a:gd name="connsiteX135" fmla="*/ 6907236 w 10691446"/>
              <a:gd name="connsiteY135" fmla="*/ 7835827 h 8315209"/>
              <a:gd name="connsiteX136" fmla="*/ 6977575 w 10691446"/>
              <a:gd name="connsiteY136" fmla="*/ 7934301 h 8315209"/>
              <a:gd name="connsiteX137" fmla="*/ 7047913 w 10691446"/>
              <a:gd name="connsiteY137" fmla="*/ 7976504 h 8315209"/>
              <a:gd name="connsiteX138" fmla="*/ 7244861 w 10691446"/>
              <a:gd name="connsiteY138" fmla="*/ 8046842 h 8315209"/>
              <a:gd name="connsiteX139" fmla="*/ 7413673 w 10691446"/>
              <a:gd name="connsiteY139" fmla="*/ 8117181 h 8315209"/>
              <a:gd name="connsiteX140" fmla="*/ 7793501 w 10691446"/>
              <a:gd name="connsiteY140" fmla="*/ 8229722 h 8315209"/>
              <a:gd name="connsiteX141" fmla="*/ 8018584 w 10691446"/>
              <a:gd name="connsiteY141" fmla="*/ 8243790 h 8315209"/>
              <a:gd name="connsiteX142" fmla="*/ 8567224 w 10691446"/>
              <a:gd name="connsiteY142" fmla="*/ 8271926 h 8315209"/>
              <a:gd name="connsiteX143" fmla="*/ 8932984 w 10691446"/>
              <a:gd name="connsiteY143" fmla="*/ 8314129 h 8315209"/>
              <a:gd name="connsiteX144" fmla="*/ 9073661 w 10691446"/>
              <a:gd name="connsiteY144" fmla="*/ 8285993 h 8315209"/>
              <a:gd name="connsiteX145" fmla="*/ 9369083 w 10691446"/>
              <a:gd name="connsiteY145" fmla="*/ 8145316 h 8315209"/>
              <a:gd name="connsiteX146" fmla="*/ 9453489 w 10691446"/>
              <a:gd name="connsiteY146" fmla="*/ 8131249 h 8315209"/>
              <a:gd name="connsiteX147" fmla="*/ 9636369 w 10691446"/>
              <a:gd name="connsiteY147" fmla="*/ 8074978 h 8315209"/>
              <a:gd name="connsiteX148" fmla="*/ 9692640 w 10691446"/>
              <a:gd name="connsiteY148" fmla="*/ 8046842 h 8315209"/>
              <a:gd name="connsiteX149" fmla="*/ 9791113 w 10691446"/>
              <a:gd name="connsiteY149" fmla="*/ 8018707 h 8315209"/>
              <a:gd name="connsiteX150" fmla="*/ 9889587 w 10691446"/>
              <a:gd name="connsiteY150" fmla="*/ 7962436 h 8315209"/>
              <a:gd name="connsiteX151" fmla="*/ 10339753 w 10691446"/>
              <a:gd name="connsiteY151" fmla="*/ 7399729 h 8315209"/>
              <a:gd name="connsiteX152" fmla="*/ 10649243 w 10691446"/>
              <a:gd name="connsiteY152" fmla="*/ 6640073 h 8315209"/>
              <a:gd name="connsiteX153" fmla="*/ 10691446 w 10691446"/>
              <a:gd name="connsiteY153" fmla="*/ 6429058 h 8315209"/>
              <a:gd name="connsiteX154" fmla="*/ 10649243 w 10691446"/>
              <a:gd name="connsiteY154" fmla="*/ 5767876 h 8315209"/>
              <a:gd name="connsiteX155" fmla="*/ 10635175 w 10691446"/>
              <a:gd name="connsiteY155" fmla="*/ 5444319 h 8315209"/>
              <a:gd name="connsiteX156" fmla="*/ 10592972 w 10691446"/>
              <a:gd name="connsiteY156" fmla="*/ 5205169 h 8315209"/>
              <a:gd name="connsiteX157" fmla="*/ 10522633 w 10691446"/>
              <a:gd name="connsiteY157" fmla="*/ 4656529 h 8315209"/>
              <a:gd name="connsiteX158" fmla="*/ 10494498 w 10691446"/>
              <a:gd name="connsiteY158" fmla="*/ 4473649 h 8315209"/>
              <a:gd name="connsiteX159" fmla="*/ 10424160 w 10691446"/>
              <a:gd name="connsiteY159" fmla="*/ 3798399 h 8315209"/>
              <a:gd name="connsiteX160" fmla="*/ 10410092 w 10691446"/>
              <a:gd name="connsiteY160" fmla="*/ 3460775 h 8315209"/>
              <a:gd name="connsiteX161" fmla="*/ 10339753 w 10691446"/>
              <a:gd name="connsiteY161" fmla="*/ 2813661 h 8315209"/>
              <a:gd name="connsiteX162" fmla="*/ 10297550 w 10691446"/>
              <a:gd name="connsiteY162" fmla="*/ 2574510 h 8315209"/>
              <a:gd name="connsiteX163" fmla="*/ 10269415 w 10691446"/>
              <a:gd name="connsiteY163" fmla="*/ 2279089 h 8315209"/>
              <a:gd name="connsiteX164" fmla="*/ 10213144 w 10691446"/>
              <a:gd name="connsiteY164" fmla="*/ 1969599 h 8315209"/>
              <a:gd name="connsiteX165" fmla="*/ 10114670 w 10691446"/>
              <a:gd name="connsiteY165" fmla="*/ 1575704 h 8315209"/>
              <a:gd name="connsiteX166" fmla="*/ 10086535 w 10691446"/>
              <a:gd name="connsiteY166" fmla="*/ 1252147 h 8315209"/>
              <a:gd name="connsiteX167" fmla="*/ 10072467 w 10691446"/>
              <a:gd name="connsiteY167" fmla="*/ 970793 h 8315209"/>
              <a:gd name="connsiteX168" fmla="*/ 9931790 w 10691446"/>
              <a:gd name="connsiteY168" fmla="*/ 534695 h 8315209"/>
              <a:gd name="connsiteX169" fmla="*/ 9720775 w 10691446"/>
              <a:gd name="connsiteY169" fmla="*/ 478424 h 8315209"/>
              <a:gd name="connsiteX170" fmla="*/ 8764172 w 10691446"/>
              <a:gd name="connsiteY170" fmla="*/ 239274 h 8315209"/>
              <a:gd name="connsiteX171" fmla="*/ 8285871 w 10691446"/>
              <a:gd name="connsiteY171" fmla="*/ 225205 h 8315209"/>
              <a:gd name="connsiteX172" fmla="*/ 7666892 w 10691446"/>
              <a:gd name="connsiteY172" fmla="*/ 520627 h 8315209"/>
              <a:gd name="connsiteX173" fmla="*/ 7160455 w 10691446"/>
              <a:gd name="connsiteY173" fmla="*/ 492492 h 8315209"/>
              <a:gd name="connsiteX174" fmla="*/ 6907236 w 10691446"/>
              <a:gd name="connsiteY174" fmla="*/ 464356 h 8315209"/>
              <a:gd name="connsiteX175" fmla="*/ 6386732 w 10691446"/>
              <a:gd name="connsiteY175" fmla="*/ 436221 h 8315209"/>
              <a:gd name="connsiteX176" fmla="*/ 5725550 w 10691446"/>
              <a:gd name="connsiteY176" fmla="*/ 337747 h 8315209"/>
              <a:gd name="connsiteX177" fmla="*/ 5514535 w 10691446"/>
              <a:gd name="connsiteY177" fmla="*/ 295544 h 8315209"/>
              <a:gd name="connsiteX178" fmla="*/ 4895556 w 10691446"/>
              <a:gd name="connsiteY178" fmla="*/ 225206 h 8315209"/>
              <a:gd name="connsiteX179" fmla="*/ 4501661 w 10691446"/>
              <a:gd name="connsiteY179" fmla="*/ 140799 h 8315209"/>
              <a:gd name="connsiteX180" fmla="*/ 4304713 w 10691446"/>
              <a:gd name="connsiteY180" fmla="*/ 84529 h 8315209"/>
              <a:gd name="connsiteX181" fmla="*/ 4079630 w 10691446"/>
              <a:gd name="connsiteY181" fmla="*/ 42326 h 8315209"/>
              <a:gd name="connsiteX182" fmla="*/ 3896750 w 10691446"/>
              <a:gd name="connsiteY182" fmla="*/ 28258 h 8315209"/>
              <a:gd name="connsiteX183" fmla="*/ 3854547 w 10691446"/>
              <a:gd name="connsiteY183" fmla="*/ 14190 h 8315209"/>
              <a:gd name="connsiteX184" fmla="*/ 3432516 w 10691446"/>
              <a:gd name="connsiteY184" fmla="*/ 14190 h 8315209"/>
              <a:gd name="connsiteX185" fmla="*/ 3263704 w 10691446"/>
              <a:gd name="connsiteY185" fmla="*/ 42326 h 8315209"/>
              <a:gd name="connsiteX186" fmla="*/ 2982350 w 10691446"/>
              <a:gd name="connsiteY186" fmla="*/ 56393 h 8315209"/>
              <a:gd name="connsiteX187" fmla="*/ 2799470 w 10691446"/>
              <a:gd name="connsiteY187" fmla="*/ 70461 h 8315209"/>
              <a:gd name="connsiteX188" fmla="*/ 2433710 w 10691446"/>
              <a:gd name="connsiteY188" fmla="*/ 126732 h 8315209"/>
              <a:gd name="connsiteX189" fmla="*/ 1491175 w 10691446"/>
              <a:gd name="connsiteY189" fmla="*/ 154867 h 8315209"/>
              <a:gd name="connsiteX190" fmla="*/ 1406769 w 10691446"/>
              <a:gd name="connsiteY190" fmla="*/ 168935 h 8315209"/>
              <a:gd name="connsiteX191" fmla="*/ 1364566 w 10691446"/>
              <a:gd name="connsiteY191" fmla="*/ 183002 h 8315209"/>
              <a:gd name="connsiteX192" fmla="*/ 1237956 w 10691446"/>
              <a:gd name="connsiteY192" fmla="*/ 197070 h 8315209"/>
              <a:gd name="connsiteX193" fmla="*/ 1083212 w 10691446"/>
              <a:gd name="connsiteY193" fmla="*/ 225206 h 8315209"/>
              <a:gd name="connsiteX194" fmla="*/ 970670 w 10691446"/>
              <a:gd name="connsiteY194" fmla="*/ 239273 h 8315209"/>
              <a:gd name="connsiteX195" fmla="*/ 858129 w 10691446"/>
              <a:gd name="connsiteY195" fmla="*/ 267409 h 8315209"/>
              <a:gd name="connsiteX196" fmla="*/ 858129 w 10691446"/>
              <a:gd name="connsiteY196" fmla="*/ 281476 h 8315209"/>
              <a:gd name="connsiteX197" fmla="*/ 858129 w 10691446"/>
              <a:gd name="connsiteY19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896750 w 10691446"/>
              <a:gd name="connsiteY73" fmla="*/ 3291962 h 8315209"/>
              <a:gd name="connsiteX74" fmla="*/ 3961618 w 10691446"/>
              <a:gd name="connsiteY74" fmla="*/ 3275159 h 8315209"/>
              <a:gd name="connsiteX75" fmla="*/ 3965721 w 10691446"/>
              <a:gd name="connsiteY75" fmla="*/ 3218229 h 8315209"/>
              <a:gd name="connsiteX76" fmla="*/ 4029710 w 10691446"/>
              <a:gd name="connsiteY76" fmla="*/ 3212539 h 8315209"/>
              <a:gd name="connsiteX77" fmla="*/ 4051495 w 10691446"/>
              <a:gd name="connsiteY77" fmla="*/ 3165353 h 8315209"/>
              <a:gd name="connsiteX78" fmla="*/ 4079630 w 10691446"/>
              <a:gd name="connsiteY78" fmla="*/ 3010609 h 8315209"/>
              <a:gd name="connsiteX79" fmla="*/ 4107766 w 10691446"/>
              <a:gd name="connsiteY79" fmla="*/ 2926202 h 8315209"/>
              <a:gd name="connsiteX80" fmla="*/ 4121833 w 10691446"/>
              <a:gd name="connsiteY80" fmla="*/ 2869932 h 8315209"/>
              <a:gd name="connsiteX81" fmla="*/ 4149969 w 10691446"/>
              <a:gd name="connsiteY81" fmla="*/ 2827729 h 8315209"/>
              <a:gd name="connsiteX82" fmla="*/ 4178104 w 10691446"/>
              <a:gd name="connsiteY82" fmla="*/ 2771458 h 8315209"/>
              <a:gd name="connsiteX83" fmla="*/ 4276578 w 10691446"/>
              <a:gd name="connsiteY83" fmla="*/ 2672984 h 8315209"/>
              <a:gd name="connsiteX84" fmla="*/ 4304713 w 10691446"/>
              <a:gd name="connsiteY84" fmla="*/ 2630781 h 8315209"/>
              <a:gd name="connsiteX85" fmla="*/ 4389120 w 10691446"/>
              <a:gd name="connsiteY85" fmla="*/ 2588578 h 8315209"/>
              <a:gd name="connsiteX86" fmla="*/ 4543864 w 10691446"/>
              <a:gd name="connsiteY86" fmla="*/ 2546375 h 8315209"/>
              <a:gd name="connsiteX87" fmla="*/ 5500467 w 10691446"/>
              <a:gd name="connsiteY87" fmla="*/ 2518239 h 8315209"/>
              <a:gd name="connsiteX88" fmla="*/ 5936566 w 10691446"/>
              <a:gd name="connsiteY88" fmla="*/ 2532307 h 8315209"/>
              <a:gd name="connsiteX89" fmla="*/ 6105378 w 10691446"/>
              <a:gd name="connsiteY89" fmla="*/ 2616713 h 8315209"/>
              <a:gd name="connsiteX90" fmla="*/ 6274190 w 10691446"/>
              <a:gd name="connsiteY90" fmla="*/ 2701119 h 8315209"/>
              <a:gd name="connsiteX91" fmla="*/ 6302326 w 10691446"/>
              <a:gd name="connsiteY91" fmla="*/ 2729255 h 8315209"/>
              <a:gd name="connsiteX92" fmla="*/ 6330461 w 10691446"/>
              <a:gd name="connsiteY92" fmla="*/ 2785526 h 8315209"/>
              <a:gd name="connsiteX93" fmla="*/ 6372664 w 10691446"/>
              <a:gd name="connsiteY93" fmla="*/ 2813661 h 8315209"/>
              <a:gd name="connsiteX94" fmla="*/ 6400800 w 10691446"/>
              <a:gd name="connsiteY94" fmla="*/ 2841796 h 8315209"/>
              <a:gd name="connsiteX95" fmla="*/ 6414867 w 10691446"/>
              <a:gd name="connsiteY95" fmla="*/ 2883999 h 8315209"/>
              <a:gd name="connsiteX96" fmla="*/ 6443003 w 10691446"/>
              <a:gd name="connsiteY96" fmla="*/ 2912135 h 8315209"/>
              <a:gd name="connsiteX97" fmla="*/ 6471138 w 10691446"/>
              <a:gd name="connsiteY97" fmla="*/ 2954338 h 8315209"/>
              <a:gd name="connsiteX98" fmla="*/ 6471138 w 10691446"/>
              <a:gd name="connsiteY98" fmla="*/ 3109082 h 8315209"/>
              <a:gd name="connsiteX99" fmla="*/ 6386732 w 10691446"/>
              <a:gd name="connsiteY99" fmla="*/ 3137218 h 8315209"/>
              <a:gd name="connsiteX100" fmla="*/ 6404683 w 10691446"/>
              <a:gd name="connsiteY100" fmla="*/ 3205968 h 8315209"/>
              <a:gd name="connsiteX101" fmla="*/ 6463909 w 10691446"/>
              <a:gd name="connsiteY101" fmla="*/ 3287639 h 8315209"/>
              <a:gd name="connsiteX102" fmla="*/ 6583680 w 10691446"/>
              <a:gd name="connsiteY102" fmla="*/ 3291962 h 8315209"/>
              <a:gd name="connsiteX103" fmla="*/ 6682153 w 10691446"/>
              <a:gd name="connsiteY103" fmla="*/ 3362301 h 8315209"/>
              <a:gd name="connsiteX104" fmla="*/ 6710289 w 10691446"/>
              <a:gd name="connsiteY104" fmla="*/ 3404504 h 8315209"/>
              <a:gd name="connsiteX105" fmla="*/ 6752492 w 10691446"/>
              <a:gd name="connsiteY105" fmla="*/ 3460775 h 8315209"/>
              <a:gd name="connsiteX106" fmla="*/ 6794695 w 10691446"/>
              <a:gd name="connsiteY106" fmla="*/ 3629587 h 8315209"/>
              <a:gd name="connsiteX107" fmla="*/ 6780627 w 10691446"/>
              <a:gd name="connsiteY107" fmla="*/ 3770264 h 8315209"/>
              <a:gd name="connsiteX108" fmla="*/ 6780627 w 10691446"/>
              <a:gd name="connsiteY108" fmla="*/ 4121956 h 8315209"/>
              <a:gd name="connsiteX109" fmla="*/ 6721181 w 10691446"/>
              <a:gd name="connsiteY109" fmla="*/ 4086152 h 8315209"/>
              <a:gd name="connsiteX110" fmla="*/ 6726873 w 10691446"/>
              <a:gd name="connsiteY110" fmla="*/ 4330676 h 8315209"/>
              <a:gd name="connsiteX111" fmla="*/ 6822830 w 10691446"/>
              <a:gd name="connsiteY111" fmla="*/ 4389242 h 8315209"/>
              <a:gd name="connsiteX112" fmla="*/ 6822830 w 10691446"/>
              <a:gd name="connsiteY112" fmla="*/ 4628393 h 8315209"/>
              <a:gd name="connsiteX113" fmla="*/ 6794695 w 10691446"/>
              <a:gd name="connsiteY113" fmla="*/ 4726867 h 8315209"/>
              <a:gd name="connsiteX114" fmla="*/ 6752492 w 10691446"/>
              <a:gd name="connsiteY114" fmla="*/ 4783138 h 8315209"/>
              <a:gd name="connsiteX115" fmla="*/ 6738424 w 10691446"/>
              <a:gd name="connsiteY115" fmla="*/ 4825341 h 8315209"/>
              <a:gd name="connsiteX116" fmla="*/ 6696221 w 10691446"/>
              <a:gd name="connsiteY116" fmla="*/ 4853476 h 8315209"/>
              <a:gd name="connsiteX117" fmla="*/ 6611815 w 10691446"/>
              <a:gd name="connsiteY117" fmla="*/ 4895679 h 8315209"/>
              <a:gd name="connsiteX118" fmla="*/ 6583680 w 10691446"/>
              <a:gd name="connsiteY118" fmla="*/ 4937882 h 8315209"/>
              <a:gd name="connsiteX119" fmla="*/ 6541476 w 10691446"/>
              <a:gd name="connsiteY119" fmla="*/ 4966018 h 8315209"/>
              <a:gd name="connsiteX120" fmla="*/ 6527409 w 10691446"/>
              <a:gd name="connsiteY120" fmla="*/ 5008221 h 8315209"/>
              <a:gd name="connsiteX121" fmla="*/ 6465935 w 10691446"/>
              <a:gd name="connsiteY121" fmla="*/ 5007781 h 8315209"/>
              <a:gd name="connsiteX122" fmla="*/ 6461394 w 10691446"/>
              <a:gd name="connsiteY122" fmla="*/ 5078559 h 8315209"/>
              <a:gd name="connsiteX123" fmla="*/ 6527409 w 10691446"/>
              <a:gd name="connsiteY123" fmla="*/ 5177033 h 8315209"/>
              <a:gd name="connsiteX124" fmla="*/ 6555544 w 10691446"/>
              <a:gd name="connsiteY124" fmla="*/ 5275507 h 8315209"/>
              <a:gd name="connsiteX125" fmla="*/ 6569612 w 10691446"/>
              <a:gd name="connsiteY125" fmla="*/ 5317710 h 8315209"/>
              <a:gd name="connsiteX126" fmla="*/ 6611815 w 10691446"/>
              <a:gd name="connsiteY126" fmla="*/ 5584996 h 8315209"/>
              <a:gd name="connsiteX127" fmla="*/ 6625883 w 10691446"/>
              <a:gd name="connsiteY127" fmla="*/ 5697538 h 8315209"/>
              <a:gd name="connsiteX128" fmla="*/ 6654018 w 10691446"/>
              <a:gd name="connsiteY128" fmla="*/ 5767876 h 8315209"/>
              <a:gd name="connsiteX129" fmla="*/ 6738424 w 10691446"/>
              <a:gd name="connsiteY129" fmla="*/ 5978892 h 8315209"/>
              <a:gd name="connsiteX130" fmla="*/ 6710289 w 10691446"/>
              <a:gd name="connsiteY130" fmla="*/ 6400922 h 8315209"/>
              <a:gd name="connsiteX131" fmla="*/ 6668086 w 10691446"/>
              <a:gd name="connsiteY131" fmla="*/ 6485329 h 8315209"/>
              <a:gd name="connsiteX132" fmla="*/ 6654018 w 10691446"/>
              <a:gd name="connsiteY132" fmla="*/ 6527532 h 8315209"/>
              <a:gd name="connsiteX133" fmla="*/ 6682153 w 10691446"/>
              <a:gd name="connsiteY133" fmla="*/ 7230916 h 8315209"/>
              <a:gd name="connsiteX134" fmla="*/ 6907236 w 10691446"/>
              <a:gd name="connsiteY134" fmla="*/ 7835827 h 8315209"/>
              <a:gd name="connsiteX135" fmla="*/ 6977575 w 10691446"/>
              <a:gd name="connsiteY135" fmla="*/ 7934301 h 8315209"/>
              <a:gd name="connsiteX136" fmla="*/ 7047913 w 10691446"/>
              <a:gd name="connsiteY136" fmla="*/ 7976504 h 8315209"/>
              <a:gd name="connsiteX137" fmla="*/ 7244861 w 10691446"/>
              <a:gd name="connsiteY137" fmla="*/ 8046842 h 8315209"/>
              <a:gd name="connsiteX138" fmla="*/ 7413673 w 10691446"/>
              <a:gd name="connsiteY138" fmla="*/ 8117181 h 8315209"/>
              <a:gd name="connsiteX139" fmla="*/ 7793501 w 10691446"/>
              <a:gd name="connsiteY139" fmla="*/ 8229722 h 8315209"/>
              <a:gd name="connsiteX140" fmla="*/ 8018584 w 10691446"/>
              <a:gd name="connsiteY140" fmla="*/ 8243790 h 8315209"/>
              <a:gd name="connsiteX141" fmla="*/ 8567224 w 10691446"/>
              <a:gd name="connsiteY141" fmla="*/ 8271926 h 8315209"/>
              <a:gd name="connsiteX142" fmla="*/ 8932984 w 10691446"/>
              <a:gd name="connsiteY142" fmla="*/ 8314129 h 8315209"/>
              <a:gd name="connsiteX143" fmla="*/ 9073661 w 10691446"/>
              <a:gd name="connsiteY143" fmla="*/ 8285993 h 8315209"/>
              <a:gd name="connsiteX144" fmla="*/ 9369083 w 10691446"/>
              <a:gd name="connsiteY144" fmla="*/ 8145316 h 8315209"/>
              <a:gd name="connsiteX145" fmla="*/ 9453489 w 10691446"/>
              <a:gd name="connsiteY145" fmla="*/ 8131249 h 8315209"/>
              <a:gd name="connsiteX146" fmla="*/ 9636369 w 10691446"/>
              <a:gd name="connsiteY146" fmla="*/ 8074978 h 8315209"/>
              <a:gd name="connsiteX147" fmla="*/ 9692640 w 10691446"/>
              <a:gd name="connsiteY147" fmla="*/ 8046842 h 8315209"/>
              <a:gd name="connsiteX148" fmla="*/ 9791113 w 10691446"/>
              <a:gd name="connsiteY148" fmla="*/ 8018707 h 8315209"/>
              <a:gd name="connsiteX149" fmla="*/ 9889587 w 10691446"/>
              <a:gd name="connsiteY149" fmla="*/ 7962436 h 8315209"/>
              <a:gd name="connsiteX150" fmla="*/ 10339753 w 10691446"/>
              <a:gd name="connsiteY150" fmla="*/ 7399729 h 8315209"/>
              <a:gd name="connsiteX151" fmla="*/ 10649243 w 10691446"/>
              <a:gd name="connsiteY151" fmla="*/ 6640073 h 8315209"/>
              <a:gd name="connsiteX152" fmla="*/ 10691446 w 10691446"/>
              <a:gd name="connsiteY152" fmla="*/ 6429058 h 8315209"/>
              <a:gd name="connsiteX153" fmla="*/ 10649243 w 10691446"/>
              <a:gd name="connsiteY153" fmla="*/ 5767876 h 8315209"/>
              <a:gd name="connsiteX154" fmla="*/ 10635175 w 10691446"/>
              <a:gd name="connsiteY154" fmla="*/ 5444319 h 8315209"/>
              <a:gd name="connsiteX155" fmla="*/ 10592972 w 10691446"/>
              <a:gd name="connsiteY155" fmla="*/ 5205169 h 8315209"/>
              <a:gd name="connsiteX156" fmla="*/ 10522633 w 10691446"/>
              <a:gd name="connsiteY156" fmla="*/ 4656529 h 8315209"/>
              <a:gd name="connsiteX157" fmla="*/ 10494498 w 10691446"/>
              <a:gd name="connsiteY157" fmla="*/ 4473649 h 8315209"/>
              <a:gd name="connsiteX158" fmla="*/ 10424160 w 10691446"/>
              <a:gd name="connsiteY158" fmla="*/ 3798399 h 8315209"/>
              <a:gd name="connsiteX159" fmla="*/ 10410092 w 10691446"/>
              <a:gd name="connsiteY159" fmla="*/ 3460775 h 8315209"/>
              <a:gd name="connsiteX160" fmla="*/ 10339753 w 10691446"/>
              <a:gd name="connsiteY160" fmla="*/ 2813661 h 8315209"/>
              <a:gd name="connsiteX161" fmla="*/ 10297550 w 10691446"/>
              <a:gd name="connsiteY161" fmla="*/ 2574510 h 8315209"/>
              <a:gd name="connsiteX162" fmla="*/ 10269415 w 10691446"/>
              <a:gd name="connsiteY162" fmla="*/ 2279089 h 8315209"/>
              <a:gd name="connsiteX163" fmla="*/ 10213144 w 10691446"/>
              <a:gd name="connsiteY163" fmla="*/ 1969599 h 8315209"/>
              <a:gd name="connsiteX164" fmla="*/ 10114670 w 10691446"/>
              <a:gd name="connsiteY164" fmla="*/ 1575704 h 8315209"/>
              <a:gd name="connsiteX165" fmla="*/ 10086535 w 10691446"/>
              <a:gd name="connsiteY165" fmla="*/ 1252147 h 8315209"/>
              <a:gd name="connsiteX166" fmla="*/ 10072467 w 10691446"/>
              <a:gd name="connsiteY166" fmla="*/ 970793 h 8315209"/>
              <a:gd name="connsiteX167" fmla="*/ 9931790 w 10691446"/>
              <a:gd name="connsiteY167" fmla="*/ 534695 h 8315209"/>
              <a:gd name="connsiteX168" fmla="*/ 9720775 w 10691446"/>
              <a:gd name="connsiteY168" fmla="*/ 478424 h 8315209"/>
              <a:gd name="connsiteX169" fmla="*/ 8764172 w 10691446"/>
              <a:gd name="connsiteY169" fmla="*/ 239274 h 8315209"/>
              <a:gd name="connsiteX170" fmla="*/ 8285871 w 10691446"/>
              <a:gd name="connsiteY170" fmla="*/ 225205 h 8315209"/>
              <a:gd name="connsiteX171" fmla="*/ 7666892 w 10691446"/>
              <a:gd name="connsiteY171" fmla="*/ 520627 h 8315209"/>
              <a:gd name="connsiteX172" fmla="*/ 7160455 w 10691446"/>
              <a:gd name="connsiteY172" fmla="*/ 492492 h 8315209"/>
              <a:gd name="connsiteX173" fmla="*/ 6907236 w 10691446"/>
              <a:gd name="connsiteY173" fmla="*/ 464356 h 8315209"/>
              <a:gd name="connsiteX174" fmla="*/ 6386732 w 10691446"/>
              <a:gd name="connsiteY174" fmla="*/ 436221 h 8315209"/>
              <a:gd name="connsiteX175" fmla="*/ 5725550 w 10691446"/>
              <a:gd name="connsiteY175" fmla="*/ 337747 h 8315209"/>
              <a:gd name="connsiteX176" fmla="*/ 5514535 w 10691446"/>
              <a:gd name="connsiteY176" fmla="*/ 295544 h 8315209"/>
              <a:gd name="connsiteX177" fmla="*/ 4895556 w 10691446"/>
              <a:gd name="connsiteY177" fmla="*/ 225206 h 8315209"/>
              <a:gd name="connsiteX178" fmla="*/ 4501661 w 10691446"/>
              <a:gd name="connsiteY178" fmla="*/ 140799 h 8315209"/>
              <a:gd name="connsiteX179" fmla="*/ 4304713 w 10691446"/>
              <a:gd name="connsiteY179" fmla="*/ 84529 h 8315209"/>
              <a:gd name="connsiteX180" fmla="*/ 4079630 w 10691446"/>
              <a:gd name="connsiteY180" fmla="*/ 42326 h 8315209"/>
              <a:gd name="connsiteX181" fmla="*/ 3896750 w 10691446"/>
              <a:gd name="connsiteY181" fmla="*/ 28258 h 8315209"/>
              <a:gd name="connsiteX182" fmla="*/ 3854547 w 10691446"/>
              <a:gd name="connsiteY182" fmla="*/ 14190 h 8315209"/>
              <a:gd name="connsiteX183" fmla="*/ 3432516 w 10691446"/>
              <a:gd name="connsiteY183" fmla="*/ 14190 h 8315209"/>
              <a:gd name="connsiteX184" fmla="*/ 3263704 w 10691446"/>
              <a:gd name="connsiteY184" fmla="*/ 42326 h 8315209"/>
              <a:gd name="connsiteX185" fmla="*/ 2982350 w 10691446"/>
              <a:gd name="connsiteY185" fmla="*/ 56393 h 8315209"/>
              <a:gd name="connsiteX186" fmla="*/ 2799470 w 10691446"/>
              <a:gd name="connsiteY186" fmla="*/ 70461 h 8315209"/>
              <a:gd name="connsiteX187" fmla="*/ 2433710 w 10691446"/>
              <a:gd name="connsiteY187" fmla="*/ 126732 h 8315209"/>
              <a:gd name="connsiteX188" fmla="*/ 1491175 w 10691446"/>
              <a:gd name="connsiteY188" fmla="*/ 154867 h 8315209"/>
              <a:gd name="connsiteX189" fmla="*/ 1406769 w 10691446"/>
              <a:gd name="connsiteY189" fmla="*/ 168935 h 8315209"/>
              <a:gd name="connsiteX190" fmla="*/ 1364566 w 10691446"/>
              <a:gd name="connsiteY190" fmla="*/ 183002 h 8315209"/>
              <a:gd name="connsiteX191" fmla="*/ 1237956 w 10691446"/>
              <a:gd name="connsiteY191" fmla="*/ 197070 h 8315209"/>
              <a:gd name="connsiteX192" fmla="*/ 1083212 w 10691446"/>
              <a:gd name="connsiteY192" fmla="*/ 225206 h 8315209"/>
              <a:gd name="connsiteX193" fmla="*/ 970670 w 10691446"/>
              <a:gd name="connsiteY193" fmla="*/ 239273 h 8315209"/>
              <a:gd name="connsiteX194" fmla="*/ 858129 w 10691446"/>
              <a:gd name="connsiteY194" fmla="*/ 267409 h 8315209"/>
              <a:gd name="connsiteX195" fmla="*/ 858129 w 10691446"/>
              <a:gd name="connsiteY195" fmla="*/ 281476 h 8315209"/>
              <a:gd name="connsiteX196" fmla="*/ 858129 w 10691446"/>
              <a:gd name="connsiteY19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051495 w 10691446"/>
              <a:gd name="connsiteY76" fmla="*/ 3165353 h 8315209"/>
              <a:gd name="connsiteX77" fmla="*/ 4079630 w 10691446"/>
              <a:gd name="connsiteY77" fmla="*/ 3010609 h 8315209"/>
              <a:gd name="connsiteX78" fmla="*/ 4107766 w 10691446"/>
              <a:gd name="connsiteY78" fmla="*/ 2926202 h 8315209"/>
              <a:gd name="connsiteX79" fmla="*/ 4121833 w 10691446"/>
              <a:gd name="connsiteY79" fmla="*/ 2869932 h 8315209"/>
              <a:gd name="connsiteX80" fmla="*/ 4149969 w 10691446"/>
              <a:gd name="connsiteY80" fmla="*/ 2827729 h 8315209"/>
              <a:gd name="connsiteX81" fmla="*/ 4178104 w 10691446"/>
              <a:gd name="connsiteY81" fmla="*/ 2771458 h 8315209"/>
              <a:gd name="connsiteX82" fmla="*/ 4276578 w 10691446"/>
              <a:gd name="connsiteY82" fmla="*/ 2672984 h 8315209"/>
              <a:gd name="connsiteX83" fmla="*/ 4304713 w 10691446"/>
              <a:gd name="connsiteY83" fmla="*/ 2630781 h 8315209"/>
              <a:gd name="connsiteX84" fmla="*/ 4389120 w 10691446"/>
              <a:gd name="connsiteY84" fmla="*/ 2588578 h 8315209"/>
              <a:gd name="connsiteX85" fmla="*/ 4543864 w 10691446"/>
              <a:gd name="connsiteY85" fmla="*/ 2546375 h 8315209"/>
              <a:gd name="connsiteX86" fmla="*/ 5500467 w 10691446"/>
              <a:gd name="connsiteY86" fmla="*/ 2518239 h 8315209"/>
              <a:gd name="connsiteX87" fmla="*/ 5936566 w 10691446"/>
              <a:gd name="connsiteY87" fmla="*/ 2532307 h 8315209"/>
              <a:gd name="connsiteX88" fmla="*/ 6105378 w 10691446"/>
              <a:gd name="connsiteY88" fmla="*/ 2616713 h 8315209"/>
              <a:gd name="connsiteX89" fmla="*/ 6274190 w 10691446"/>
              <a:gd name="connsiteY89" fmla="*/ 2701119 h 8315209"/>
              <a:gd name="connsiteX90" fmla="*/ 6302326 w 10691446"/>
              <a:gd name="connsiteY90" fmla="*/ 2729255 h 8315209"/>
              <a:gd name="connsiteX91" fmla="*/ 6330461 w 10691446"/>
              <a:gd name="connsiteY91" fmla="*/ 2785526 h 8315209"/>
              <a:gd name="connsiteX92" fmla="*/ 6372664 w 10691446"/>
              <a:gd name="connsiteY92" fmla="*/ 2813661 h 8315209"/>
              <a:gd name="connsiteX93" fmla="*/ 6400800 w 10691446"/>
              <a:gd name="connsiteY93" fmla="*/ 2841796 h 8315209"/>
              <a:gd name="connsiteX94" fmla="*/ 6414867 w 10691446"/>
              <a:gd name="connsiteY94" fmla="*/ 2883999 h 8315209"/>
              <a:gd name="connsiteX95" fmla="*/ 6443003 w 10691446"/>
              <a:gd name="connsiteY95" fmla="*/ 2912135 h 8315209"/>
              <a:gd name="connsiteX96" fmla="*/ 6471138 w 10691446"/>
              <a:gd name="connsiteY96" fmla="*/ 2954338 h 8315209"/>
              <a:gd name="connsiteX97" fmla="*/ 6471138 w 10691446"/>
              <a:gd name="connsiteY97" fmla="*/ 3109082 h 8315209"/>
              <a:gd name="connsiteX98" fmla="*/ 6386732 w 10691446"/>
              <a:gd name="connsiteY98" fmla="*/ 3137218 h 8315209"/>
              <a:gd name="connsiteX99" fmla="*/ 6404683 w 10691446"/>
              <a:gd name="connsiteY99" fmla="*/ 3205968 h 8315209"/>
              <a:gd name="connsiteX100" fmla="*/ 6463909 w 10691446"/>
              <a:gd name="connsiteY100" fmla="*/ 3287639 h 8315209"/>
              <a:gd name="connsiteX101" fmla="*/ 6583680 w 10691446"/>
              <a:gd name="connsiteY101" fmla="*/ 3291962 h 8315209"/>
              <a:gd name="connsiteX102" fmla="*/ 6682153 w 10691446"/>
              <a:gd name="connsiteY102" fmla="*/ 3362301 h 8315209"/>
              <a:gd name="connsiteX103" fmla="*/ 6710289 w 10691446"/>
              <a:gd name="connsiteY103" fmla="*/ 3404504 h 8315209"/>
              <a:gd name="connsiteX104" fmla="*/ 6752492 w 10691446"/>
              <a:gd name="connsiteY104" fmla="*/ 3460775 h 8315209"/>
              <a:gd name="connsiteX105" fmla="*/ 6794695 w 10691446"/>
              <a:gd name="connsiteY105" fmla="*/ 3629587 h 8315209"/>
              <a:gd name="connsiteX106" fmla="*/ 6780627 w 10691446"/>
              <a:gd name="connsiteY106" fmla="*/ 3770264 h 8315209"/>
              <a:gd name="connsiteX107" fmla="*/ 6780627 w 10691446"/>
              <a:gd name="connsiteY107" fmla="*/ 4121956 h 8315209"/>
              <a:gd name="connsiteX108" fmla="*/ 6721181 w 10691446"/>
              <a:gd name="connsiteY108" fmla="*/ 4086152 h 8315209"/>
              <a:gd name="connsiteX109" fmla="*/ 6726873 w 10691446"/>
              <a:gd name="connsiteY109" fmla="*/ 4330676 h 8315209"/>
              <a:gd name="connsiteX110" fmla="*/ 6822830 w 10691446"/>
              <a:gd name="connsiteY110" fmla="*/ 4389242 h 8315209"/>
              <a:gd name="connsiteX111" fmla="*/ 6822830 w 10691446"/>
              <a:gd name="connsiteY111" fmla="*/ 4628393 h 8315209"/>
              <a:gd name="connsiteX112" fmla="*/ 6794695 w 10691446"/>
              <a:gd name="connsiteY112" fmla="*/ 4726867 h 8315209"/>
              <a:gd name="connsiteX113" fmla="*/ 6752492 w 10691446"/>
              <a:gd name="connsiteY113" fmla="*/ 4783138 h 8315209"/>
              <a:gd name="connsiteX114" fmla="*/ 6738424 w 10691446"/>
              <a:gd name="connsiteY114" fmla="*/ 4825341 h 8315209"/>
              <a:gd name="connsiteX115" fmla="*/ 6696221 w 10691446"/>
              <a:gd name="connsiteY115" fmla="*/ 4853476 h 8315209"/>
              <a:gd name="connsiteX116" fmla="*/ 6611815 w 10691446"/>
              <a:gd name="connsiteY116" fmla="*/ 4895679 h 8315209"/>
              <a:gd name="connsiteX117" fmla="*/ 6583680 w 10691446"/>
              <a:gd name="connsiteY117" fmla="*/ 4937882 h 8315209"/>
              <a:gd name="connsiteX118" fmla="*/ 6541476 w 10691446"/>
              <a:gd name="connsiteY118" fmla="*/ 4966018 h 8315209"/>
              <a:gd name="connsiteX119" fmla="*/ 6527409 w 10691446"/>
              <a:gd name="connsiteY119" fmla="*/ 5008221 h 8315209"/>
              <a:gd name="connsiteX120" fmla="*/ 6465935 w 10691446"/>
              <a:gd name="connsiteY120" fmla="*/ 5007781 h 8315209"/>
              <a:gd name="connsiteX121" fmla="*/ 6461394 w 10691446"/>
              <a:gd name="connsiteY121" fmla="*/ 5078559 h 8315209"/>
              <a:gd name="connsiteX122" fmla="*/ 6527409 w 10691446"/>
              <a:gd name="connsiteY122" fmla="*/ 5177033 h 8315209"/>
              <a:gd name="connsiteX123" fmla="*/ 6555544 w 10691446"/>
              <a:gd name="connsiteY123" fmla="*/ 5275507 h 8315209"/>
              <a:gd name="connsiteX124" fmla="*/ 6569612 w 10691446"/>
              <a:gd name="connsiteY124" fmla="*/ 5317710 h 8315209"/>
              <a:gd name="connsiteX125" fmla="*/ 6611815 w 10691446"/>
              <a:gd name="connsiteY125" fmla="*/ 5584996 h 8315209"/>
              <a:gd name="connsiteX126" fmla="*/ 6625883 w 10691446"/>
              <a:gd name="connsiteY126" fmla="*/ 5697538 h 8315209"/>
              <a:gd name="connsiteX127" fmla="*/ 6654018 w 10691446"/>
              <a:gd name="connsiteY127" fmla="*/ 5767876 h 8315209"/>
              <a:gd name="connsiteX128" fmla="*/ 6738424 w 10691446"/>
              <a:gd name="connsiteY128" fmla="*/ 5978892 h 8315209"/>
              <a:gd name="connsiteX129" fmla="*/ 6710289 w 10691446"/>
              <a:gd name="connsiteY129" fmla="*/ 6400922 h 8315209"/>
              <a:gd name="connsiteX130" fmla="*/ 6668086 w 10691446"/>
              <a:gd name="connsiteY130" fmla="*/ 6485329 h 8315209"/>
              <a:gd name="connsiteX131" fmla="*/ 6654018 w 10691446"/>
              <a:gd name="connsiteY131" fmla="*/ 6527532 h 8315209"/>
              <a:gd name="connsiteX132" fmla="*/ 6682153 w 10691446"/>
              <a:gd name="connsiteY132" fmla="*/ 7230916 h 8315209"/>
              <a:gd name="connsiteX133" fmla="*/ 6907236 w 10691446"/>
              <a:gd name="connsiteY133" fmla="*/ 7835827 h 8315209"/>
              <a:gd name="connsiteX134" fmla="*/ 6977575 w 10691446"/>
              <a:gd name="connsiteY134" fmla="*/ 7934301 h 8315209"/>
              <a:gd name="connsiteX135" fmla="*/ 7047913 w 10691446"/>
              <a:gd name="connsiteY135" fmla="*/ 7976504 h 8315209"/>
              <a:gd name="connsiteX136" fmla="*/ 7244861 w 10691446"/>
              <a:gd name="connsiteY136" fmla="*/ 8046842 h 8315209"/>
              <a:gd name="connsiteX137" fmla="*/ 7413673 w 10691446"/>
              <a:gd name="connsiteY137" fmla="*/ 8117181 h 8315209"/>
              <a:gd name="connsiteX138" fmla="*/ 7793501 w 10691446"/>
              <a:gd name="connsiteY138" fmla="*/ 8229722 h 8315209"/>
              <a:gd name="connsiteX139" fmla="*/ 8018584 w 10691446"/>
              <a:gd name="connsiteY139" fmla="*/ 8243790 h 8315209"/>
              <a:gd name="connsiteX140" fmla="*/ 8567224 w 10691446"/>
              <a:gd name="connsiteY140" fmla="*/ 8271926 h 8315209"/>
              <a:gd name="connsiteX141" fmla="*/ 8932984 w 10691446"/>
              <a:gd name="connsiteY141" fmla="*/ 8314129 h 8315209"/>
              <a:gd name="connsiteX142" fmla="*/ 9073661 w 10691446"/>
              <a:gd name="connsiteY142" fmla="*/ 8285993 h 8315209"/>
              <a:gd name="connsiteX143" fmla="*/ 9369083 w 10691446"/>
              <a:gd name="connsiteY143" fmla="*/ 8145316 h 8315209"/>
              <a:gd name="connsiteX144" fmla="*/ 9453489 w 10691446"/>
              <a:gd name="connsiteY144" fmla="*/ 8131249 h 8315209"/>
              <a:gd name="connsiteX145" fmla="*/ 9636369 w 10691446"/>
              <a:gd name="connsiteY145" fmla="*/ 8074978 h 8315209"/>
              <a:gd name="connsiteX146" fmla="*/ 9692640 w 10691446"/>
              <a:gd name="connsiteY146" fmla="*/ 8046842 h 8315209"/>
              <a:gd name="connsiteX147" fmla="*/ 9791113 w 10691446"/>
              <a:gd name="connsiteY147" fmla="*/ 8018707 h 8315209"/>
              <a:gd name="connsiteX148" fmla="*/ 9889587 w 10691446"/>
              <a:gd name="connsiteY148" fmla="*/ 7962436 h 8315209"/>
              <a:gd name="connsiteX149" fmla="*/ 10339753 w 10691446"/>
              <a:gd name="connsiteY149" fmla="*/ 7399729 h 8315209"/>
              <a:gd name="connsiteX150" fmla="*/ 10649243 w 10691446"/>
              <a:gd name="connsiteY150" fmla="*/ 6640073 h 8315209"/>
              <a:gd name="connsiteX151" fmla="*/ 10691446 w 10691446"/>
              <a:gd name="connsiteY151" fmla="*/ 6429058 h 8315209"/>
              <a:gd name="connsiteX152" fmla="*/ 10649243 w 10691446"/>
              <a:gd name="connsiteY152" fmla="*/ 5767876 h 8315209"/>
              <a:gd name="connsiteX153" fmla="*/ 10635175 w 10691446"/>
              <a:gd name="connsiteY153" fmla="*/ 5444319 h 8315209"/>
              <a:gd name="connsiteX154" fmla="*/ 10592972 w 10691446"/>
              <a:gd name="connsiteY154" fmla="*/ 5205169 h 8315209"/>
              <a:gd name="connsiteX155" fmla="*/ 10522633 w 10691446"/>
              <a:gd name="connsiteY155" fmla="*/ 4656529 h 8315209"/>
              <a:gd name="connsiteX156" fmla="*/ 10494498 w 10691446"/>
              <a:gd name="connsiteY156" fmla="*/ 4473649 h 8315209"/>
              <a:gd name="connsiteX157" fmla="*/ 10424160 w 10691446"/>
              <a:gd name="connsiteY157" fmla="*/ 3798399 h 8315209"/>
              <a:gd name="connsiteX158" fmla="*/ 10410092 w 10691446"/>
              <a:gd name="connsiteY158" fmla="*/ 3460775 h 8315209"/>
              <a:gd name="connsiteX159" fmla="*/ 10339753 w 10691446"/>
              <a:gd name="connsiteY159" fmla="*/ 2813661 h 8315209"/>
              <a:gd name="connsiteX160" fmla="*/ 10297550 w 10691446"/>
              <a:gd name="connsiteY160" fmla="*/ 2574510 h 8315209"/>
              <a:gd name="connsiteX161" fmla="*/ 10269415 w 10691446"/>
              <a:gd name="connsiteY161" fmla="*/ 2279089 h 8315209"/>
              <a:gd name="connsiteX162" fmla="*/ 10213144 w 10691446"/>
              <a:gd name="connsiteY162" fmla="*/ 1969599 h 8315209"/>
              <a:gd name="connsiteX163" fmla="*/ 10114670 w 10691446"/>
              <a:gd name="connsiteY163" fmla="*/ 1575704 h 8315209"/>
              <a:gd name="connsiteX164" fmla="*/ 10086535 w 10691446"/>
              <a:gd name="connsiteY164" fmla="*/ 1252147 h 8315209"/>
              <a:gd name="connsiteX165" fmla="*/ 10072467 w 10691446"/>
              <a:gd name="connsiteY165" fmla="*/ 970793 h 8315209"/>
              <a:gd name="connsiteX166" fmla="*/ 9931790 w 10691446"/>
              <a:gd name="connsiteY166" fmla="*/ 534695 h 8315209"/>
              <a:gd name="connsiteX167" fmla="*/ 9720775 w 10691446"/>
              <a:gd name="connsiteY167" fmla="*/ 478424 h 8315209"/>
              <a:gd name="connsiteX168" fmla="*/ 8764172 w 10691446"/>
              <a:gd name="connsiteY168" fmla="*/ 239274 h 8315209"/>
              <a:gd name="connsiteX169" fmla="*/ 8285871 w 10691446"/>
              <a:gd name="connsiteY169" fmla="*/ 225205 h 8315209"/>
              <a:gd name="connsiteX170" fmla="*/ 7666892 w 10691446"/>
              <a:gd name="connsiteY170" fmla="*/ 520627 h 8315209"/>
              <a:gd name="connsiteX171" fmla="*/ 7160455 w 10691446"/>
              <a:gd name="connsiteY171" fmla="*/ 492492 h 8315209"/>
              <a:gd name="connsiteX172" fmla="*/ 6907236 w 10691446"/>
              <a:gd name="connsiteY172" fmla="*/ 464356 h 8315209"/>
              <a:gd name="connsiteX173" fmla="*/ 6386732 w 10691446"/>
              <a:gd name="connsiteY173" fmla="*/ 436221 h 8315209"/>
              <a:gd name="connsiteX174" fmla="*/ 5725550 w 10691446"/>
              <a:gd name="connsiteY174" fmla="*/ 337747 h 8315209"/>
              <a:gd name="connsiteX175" fmla="*/ 5514535 w 10691446"/>
              <a:gd name="connsiteY175" fmla="*/ 295544 h 8315209"/>
              <a:gd name="connsiteX176" fmla="*/ 4895556 w 10691446"/>
              <a:gd name="connsiteY176" fmla="*/ 225206 h 8315209"/>
              <a:gd name="connsiteX177" fmla="*/ 4501661 w 10691446"/>
              <a:gd name="connsiteY177" fmla="*/ 140799 h 8315209"/>
              <a:gd name="connsiteX178" fmla="*/ 4304713 w 10691446"/>
              <a:gd name="connsiteY178" fmla="*/ 84529 h 8315209"/>
              <a:gd name="connsiteX179" fmla="*/ 4079630 w 10691446"/>
              <a:gd name="connsiteY179" fmla="*/ 42326 h 8315209"/>
              <a:gd name="connsiteX180" fmla="*/ 3896750 w 10691446"/>
              <a:gd name="connsiteY180" fmla="*/ 28258 h 8315209"/>
              <a:gd name="connsiteX181" fmla="*/ 3854547 w 10691446"/>
              <a:gd name="connsiteY181" fmla="*/ 14190 h 8315209"/>
              <a:gd name="connsiteX182" fmla="*/ 3432516 w 10691446"/>
              <a:gd name="connsiteY182" fmla="*/ 14190 h 8315209"/>
              <a:gd name="connsiteX183" fmla="*/ 3263704 w 10691446"/>
              <a:gd name="connsiteY183" fmla="*/ 42326 h 8315209"/>
              <a:gd name="connsiteX184" fmla="*/ 2982350 w 10691446"/>
              <a:gd name="connsiteY184" fmla="*/ 56393 h 8315209"/>
              <a:gd name="connsiteX185" fmla="*/ 2799470 w 10691446"/>
              <a:gd name="connsiteY185" fmla="*/ 70461 h 8315209"/>
              <a:gd name="connsiteX186" fmla="*/ 2433710 w 10691446"/>
              <a:gd name="connsiteY186" fmla="*/ 126732 h 8315209"/>
              <a:gd name="connsiteX187" fmla="*/ 1491175 w 10691446"/>
              <a:gd name="connsiteY187" fmla="*/ 154867 h 8315209"/>
              <a:gd name="connsiteX188" fmla="*/ 1406769 w 10691446"/>
              <a:gd name="connsiteY188" fmla="*/ 168935 h 8315209"/>
              <a:gd name="connsiteX189" fmla="*/ 1364566 w 10691446"/>
              <a:gd name="connsiteY189" fmla="*/ 183002 h 8315209"/>
              <a:gd name="connsiteX190" fmla="*/ 1237956 w 10691446"/>
              <a:gd name="connsiteY190" fmla="*/ 197070 h 8315209"/>
              <a:gd name="connsiteX191" fmla="*/ 1083212 w 10691446"/>
              <a:gd name="connsiteY191" fmla="*/ 225206 h 8315209"/>
              <a:gd name="connsiteX192" fmla="*/ 970670 w 10691446"/>
              <a:gd name="connsiteY192" fmla="*/ 239273 h 8315209"/>
              <a:gd name="connsiteX193" fmla="*/ 858129 w 10691446"/>
              <a:gd name="connsiteY193" fmla="*/ 267409 h 8315209"/>
              <a:gd name="connsiteX194" fmla="*/ 858129 w 10691446"/>
              <a:gd name="connsiteY194" fmla="*/ 281476 h 8315209"/>
              <a:gd name="connsiteX195" fmla="*/ 858129 w 10691446"/>
              <a:gd name="connsiteY19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079630 w 10691446"/>
              <a:gd name="connsiteY76" fmla="*/ 3010609 h 8315209"/>
              <a:gd name="connsiteX77" fmla="*/ 4107766 w 10691446"/>
              <a:gd name="connsiteY77" fmla="*/ 2926202 h 8315209"/>
              <a:gd name="connsiteX78" fmla="*/ 4121833 w 10691446"/>
              <a:gd name="connsiteY78" fmla="*/ 2869932 h 8315209"/>
              <a:gd name="connsiteX79" fmla="*/ 4149969 w 10691446"/>
              <a:gd name="connsiteY79" fmla="*/ 2827729 h 8315209"/>
              <a:gd name="connsiteX80" fmla="*/ 4178104 w 10691446"/>
              <a:gd name="connsiteY80" fmla="*/ 2771458 h 8315209"/>
              <a:gd name="connsiteX81" fmla="*/ 4276578 w 10691446"/>
              <a:gd name="connsiteY81" fmla="*/ 2672984 h 8315209"/>
              <a:gd name="connsiteX82" fmla="*/ 4304713 w 10691446"/>
              <a:gd name="connsiteY82" fmla="*/ 2630781 h 8315209"/>
              <a:gd name="connsiteX83" fmla="*/ 4389120 w 10691446"/>
              <a:gd name="connsiteY83" fmla="*/ 2588578 h 8315209"/>
              <a:gd name="connsiteX84" fmla="*/ 4543864 w 10691446"/>
              <a:gd name="connsiteY84" fmla="*/ 2546375 h 8315209"/>
              <a:gd name="connsiteX85" fmla="*/ 5500467 w 10691446"/>
              <a:gd name="connsiteY85" fmla="*/ 2518239 h 8315209"/>
              <a:gd name="connsiteX86" fmla="*/ 5936566 w 10691446"/>
              <a:gd name="connsiteY86" fmla="*/ 2532307 h 8315209"/>
              <a:gd name="connsiteX87" fmla="*/ 6105378 w 10691446"/>
              <a:gd name="connsiteY87" fmla="*/ 2616713 h 8315209"/>
              <a:gd name="connsiteX88" fmla="*/ 6274190 w 10691446"/>
              <a:gd name="connsiteY88" fmla="*/ 2701119 h 8315209"/>
              <a:gd name="connsiteX89" fmla="*/ 6302326 w 10691446"/>
              <a:gd name="connsiteY89" fmla="*/ 2729255 h 8315209"/>
              <a:gd name="connsiteX90" fmla="*/ 6330461 w 10691446"/>
              <a:gd name="connsiteY90" fmla="*/ 2785526 h 8315209"/>
              <a:gd name="connsiteX91" fmla="*/ 6372664 w 10691446"/>
              <a:gd name="connsiteY91" fmla="*/ 2813661 h 8315209"/>
              <a:gd name="connsiteX92" fmla="*/ 6400800 w 10691446"/>
              <a:gd name="connsiteY92" fmla="*/ 2841796 h 8315209"/>
              <a:gd name="connsiteX93" fmla="*/ 6414867 w 10691446"/>
              <a:gd name="connsiteY93" fmla="*/ 2883999 h 8315209"/>
              <a:gd name="connsiteX94" fmla="*/ 6443003 w 10691446"/>
              <a:gd name="connsiteY94" fmla="*/ 2912135 h 8315209"/>
              <a:gd name="connsiteX95" fmla="*/ 6471138 w 10691446"/>
              <a:gd name="connsiteY95" fmla="*/ 2954338 h 8315209"/>
              <a:gd name="connsiteX96" fmla="*/ 6471138 w 10691446"/>
              <a:gd name="connsiteY96" fmla="*/ 3109082 h 8315209"/>
              <a:gd name="connsiteX97" fmla="*/ 6386732 w 10691446"/>
              <a:gd name="connsiteY97" fmla="*/ 3137218 h 8315209"/>
              <a:gd name="connsiteX98" fmla="*/ 6404683 w 10691446"/>
              <a:gd name="connsiteY98" fmla="*/ 3205968 h 8315209"/>
              <a:gd name="connsiteX99" fmla="*/ 6463909 w 10691446"/>
              <a:gd name="connsiteY99" fmla="*/ 3287639 h 8315209"/>
              <a:gd name="connsiteX100" fmla="*/ 6583680 w 10691446"/>
              <a:gd name="connsiteY100" fmla="*/ 3291962 h 8315209"/>
              <a:gd name="connsiteX101" fmla="*/ 6682153 w 10691446"/>
              <a:gd name="connsiteY101" fmla="*/ 3362301 h 8315209"/>
              <a:gd name="connsiteX102" fmla="*/ 6710289 w 10691446"/>
              <a:gd name="connsiteY102" fmla="*/ 3404504 h 8315209"/>
              <a:gd name="connsiteX103" fmla="*/ 6752492 w 10691446"/>
              <a:gd name="connsiteY103" fmla="*/ 3460775 h 8315209"/>
              <a:gd name="connsiteX104" fmla="*/ 6794695 w 10691446"/>
              <a:gd name="connsiteY104" fmla="*/ 3629587 h 8315209"/>
              <a:gd name="connsiteX105" fmla="*/ 6780627 w 10691446"/>
              <a:gd name="connsiteY105" fmla="*/ 3770264 h 8315209"/>
              <a:gd name="connsiteX106" fmla="*/ 6780627 w 10691446"/>
              <a:gd name="connsiteY106" fmla="*/ 4121956 h 8315209"/>
              <a:gd name="connsiteX107" fmla="*/ 6721181 w 10691446"/>
              <a:gd name="connsiteY107" fmla="*/ 4086152 h 8315209"/>
              <a:gd name="connsiteX108" fmla="*/ 6726873 w 10691446"/>
              <a:gd name="connsiteY108" fmla="*/ 4330676 h 8315209"/>
              <a:gd name="connsiteX109" fmla="*/ 6822830 w 10691446"/>
              <a:gd name="connsiteY109" fmla="*/ 4389242 h 8315209"/>
              <a:gd name="connsiteX110" fmla="*/ 6822830 w 10691446"/>
              <a:gd name="connsiteY110" fmla="*/ 4628393 h 8315209"/>
              <a:gd name="connsiteX111" fmla="*/ 6794695 w 10691446"/>
              <a:gd name="connsiteY111" fmla="*/ 4726867 h 8315209"/>
              <a:gd name="connsiteX112" fmla="*/ 6752492 w 10691446"/>
              <a:gd name="connsiteY112" fmla="*/ 4783138 h 8315209"/>
              <a:gd name="connsiteX113" fmla="*/ 6738424 w 10691446"/>
              <a:gd name="connsiteY113" fmla="*/ 4825341 h 8315209"/>
              <a:gd name="connsiteX114" fmla="*/ 6696221 w 10691446"/>
              <a:gd name="connsiteY114" fmla="*/ 4853476 h 8315209"/>
              <a:gd name="connsiteX115" fmla="*/ 6611815 w 10691446"/>
              <a:gd name="connsiteY115" fmla="*/ 4895679 h 8315209"/>
              <a:gd name="connsiteX116" fmla="*/ 6583680 w 10691446"/>
              <a:gd name="connsiteY116" fmla="*/ 4937882 h 8315209"/>
              <a:gd name="connsiteX117" fmla="*/ 6541476 w 10691446"/>
              <a:gd name="connsiteY117" fmla="*/ 4966018 h 8315209"/>
              <a:gd name="connsiteX118" fmla="*/ 6527409 w 10691446"/>
              <a:gd name="connsiteY118" fmla="*/ 5008221 h 8315209"/>
              <a:gd name="connsiteX119" fmla="*/ 6465935 w 10691446"/>
              <a:gd name="connsiteY119" fmla="*/ 5007781 h 8315209"/>
              <a:gd name="connsiteX120" fmla="*/ 6461394 w 10691446"/>
              <a:gd name="connsiteY120" fmla="*/ 5078559 h 8315209"/>
              <a:gd name="connsiteX121" fmla="*/ 6527409 w 10691446"/>
              <a:gd name="connsiteY121" fmla="*/ 5177033 h 8315209"/>
              <a:gd name="connsiteX122" fmla="*/ 6555544 w 10691446"/>
              <a:gd name="connsiteY122" fmla="*/ 5275507 h 8315209"/>
              <a:gd name="connsiteX123" fmla="*/ 6569612 w 10691446"/>
              <a:gd name="connsiteY123" fmla="*/ 5317710 h 8315209"/>
              <a:gd name="connsiteX124" fmla="*/ 6611815 w 10691446"/>
              <a:gd name="connsiteY124" fmla="*/ 5584996 h 8315209"/>
              <a:gd name="connsiteX125" fmla="*/ 6625883 w 10691446"/>
              <a:gd name="connsiteY125" fmla="*/ 5697538 h 8315209"/>
              <a:gd name="connsiteX126" fmla="*/ 6654018 w 10691446"/>
              <a:gd name="connsiteY126" fmla="*/ 5767876 h 8315209"/>
              <a:gd name="connsiteX127" fmla="*/ 6738424 w 10691446"/>
              <a:gd name="connsiteY127" fmla="*/ 5978892 h 8315209"/>
              <a:gd name="connsiteX128" fmla="*/ 6710289 w 10691446"/>
              <a:gd name="connsiteY128" fmla="*/ 6400922 h 8315209"/>
              <a:gd name="connsiteX129" fmla="*/ 6668086 w 10691446"/>
              <a:gd name="connsiteY129" fmla="*/ 6485329 h 8315209"/>
              <a:gd name="connsiteX130" fmla="*/ 6654018 w 10691446"/>
              <a:gd name="connsiteY130" fmla="*/ 6527532 h 8315209"/>
              <a:gd name="connsiteX131" fmla="*/ 6682153 w 10691446"/>
              <a:gd name="connsiteY131" fmla="*/ 7230916 h 8315209"/>
              <a:gd name="connsiteX132" fmla="*/ 6907236 w 10691446"/>
              <a:gd name="connsiteY132" fmla="*/ 7835827 h 8315209"/>
              <a:gd name="connsiteX133" fmla="*/ 6977575 w 10691446"/>
              <a:gd name="connsiteY133" fmla="*/ 7934301 h 8315209"/>
              <a:gd name="connsiteX134" fmla="*/ 7047913 w 10691446"/>
              <a:gd name="connsiteY134" fmla="*/ 7976504 h 8315209"/>
              <a:gd name="connsiteX135" fmla="*/ 7244861 w 10691446"/>
              <a:gd name="connsiteY135" fmla="*/ 8046842 h 8315209"/>
              <a:gd name="connsiteX136" fmla="*/ 7413673 w 10691446"/>
              <a:gd name="connsiteY136" fmla="*/ 8117181 h 8315209"/>
              <a:gd name="connsiteX137" fmla="*/ 7793501 w 10691446"/>
              <a:gd name="connsiteY137" fmla="*/ 8229722 h 8315209"/>
              <a:gd name="connsiteX138" fmla="*/ 8018584 w 10691446"/>
              <a:gd name="connsiteY138" fmla="*/ 8243790 h 8315209"/>
              <a:gd name="connsiteX139" fmla="*/ 8567224 w 10691446"/>
              <a:gd name="connsiteY139" fmla="*/ 8271926 h 8315209"/>
              <a:gd name="connsiteX140" fmla="*/ 8932984 w 10691446"/>
              <a:gd name="connsiteY140" fmla="*/ 8314129 h 8315209"/>
              <a:gd name="connsiteX141" fmla="*/ 9073661 w 10691446"/>
              <a:gd name="connsiteY141" fmla="*/ 8285993 h 8315209"/>
              <a:gd name="connsiteX142" fmla="*/ 9369083 w 10691446"/>
              <a:gd name="connsiteY142" fmla="*/ 8145316 h 8315209"/>
              <a:gd name="connsiteX143" fmla="*/ 9453489 w 10691446"/>
              <a:gd name="connsiteY143" fmla="*/ 8131249 h 8315209"/>
              <a:gd name="connsiteX144" fmla="*/ 9636369 w 10691446"/>
              <a:gd name="connsiteY144" fmla="*/ 8074978 h 8315209"/>
              <a:gd name="connsiteX145" fmla="*/ 9692640 w 10691446"/>
              <a:gd name="connsiteY145" fmla="*/ 8046842 h 8315209"/>
              <a:gd name="connsiteX146" fmla="*/ 9791113 w 10691446"/>
              <a:gd name="connsiteY146" fmla="*/ 8018707 h 8315209"/>
              <a:gd name="connsiteX147" fmla="*/ 9889587 w 10691446"/>
              <a:gd name="connsiteY147" fmla="*/ 7962436 h 8315209"/>
              <a:gd name="connsiteX148" fmla="*/ 10339753 w 10691446"/>
              <a:gd name="connsiteY148" fmla="*/ 7399729 h 8315209"/>
              <a:gd name="connsiteX149" fmla="*/ 10649243 w 10691446"/>
              <a:gd name="connsiteY149" fmla="*/ 6640073 h 8315209"/>
              <a:gd name="connsiteX150" fmla="*/ 10691446 w 10691446"/>
              <a:gd name="connsiteY150" fmla="*/ 6429058 h 8315209"/>
              <a:gd name="connsiteX151" fmla="*/ 10649243 w 10691446"/>
              <a:gd name="connsiteY151" fmla="*/ 5767876 h 8315209"/>
              <a:gd name="connsiteX152" fmla="*/ 10635175 w 10691446"/>
              <a:gd name="connsiteY152" fmla="*/ 5444319 h 8315209"/>
              <a:gd name="connsiteX153" fmla="*/ 10592972 w 10691446"/>
              <a:gd name="connsiteY153" fmla="*/ 5205169 h 8315209"/>
              <a:gd name="connsiteX154" fmla="*/ 10522633 w 10691446"/>
              <a:gd name="connsiteY154" fmla="*/ 4656529 h 8315209"/>
              <a:gd name="connsiteX155" fmla="*/ 10494498 w 10691446"/>
              <a:gd name="connsiteY155" fmla="*/ 4473649 h 8315209"/>
              <a:gd name="connsiteX156" fmla="*/ 10424160 w 10691446"/>
              <a:gd name="connsiteY156" fmla="*/ 3798399 h 8315209"/>
              <a:gd name="connsiteX157" fmla="*/ 10410092 w 10691446"/>
              <a:gd name="connsiteY157" fmla="*/ 3460775 h 8315209"/>
              <a:gd name="connsiteX158" fmla="*/ 10339753 w 10691446"/>
              <a:gd name="connsiteY158" fmla="*/ 2813661 h 8315209"/>
              <a:gd name="connsiteX159" fmla="*/ 10297550 w 10691446"/>
              <a:gd name="connsiteY159" fmla="*/ 2574510 h 8315209"/>
              <a:gd name="connsiteX160" fmla="*/ 10269415 w 10691446"/>
              <a:gd name="connsiteY160" fmla="*/ 2279089 h 8315209"/>
              <a:gd name="connsiteX161" fmla="*/ 10213144 w 10691446"/>
              <a:gd name="connsiteY161" fmla="*/ 1969599 h 8315209"/>
              <a:gd name="connsiteX162" fmla="*/ 10114670 w 10691446"/>
              <a:gd name="connsiteY162" fmla="*/ 1575704 h 8315209"/>
              <a:gd name="connsiteX163" fmla="*/ 10086535 w 10691446"/>
              <a:gd name="connsiteY163" fmla="*/ 1252147 h 8315209"/>
              <a:gd name="connsiteX164" fmla="*/ 10072467 w 10691446"/>
              <a:gd name="connsiteY164" fmla="*/ 970793 h 8315209"/>
              <a:gd name="connsiteX165" fmla="*/ 9931790 w 10691446"/>
              <a:gd name="connsiteY165" fmla="*/ 534695 h 8315209"/>
              <a:gd name="connsiteX166" fmla="*/ 9720775 w 10691446"/>
              <a:gd name="connsiteY166" fmla="*/ 478424 h 8315209"/>
              <a:gd name="connsiteX167" fmla="*/ 8764172 w 10691446"/>
              <a:gd name="connsiteY167" fmla="*/ 239274 h 8315209"/>
              <a:gd name="connsiteX168" fmla="*/ 8285871 w 10691446"/>
              <a:gd name="connsiteY168" fmla="*/ 225205 h 8315209"/>
              <a:gd name="connsiteX169" fmla="*/ 7666892 w 10691446"/>
              <a:gd name="connsiteY169" fmla="*/ 520627 h 8315209"/>
              <a:gd name="connsiteX170" fmla="*/ 7160455 w 10691446"/>
              <a:gd name="connsiteY170" fmla="*/ 492492 h 8315209"/>
              <a:gd name="connsiteX171" fmla="*/ 6907236 w 10691446"/>
              <a:gd name="connsiteY171" fmla="*/ 464356 h 8315209"/>
              <a:gd name="connsiteX172" fmla="*/ 6386732 w 10691446"/>
              <a:gd name="connsiteY172" fmla="*/ 436221 h 8315209"/>
              <a:gd name="connsiteX173" fmla="*/ 5725550 w 10691446"/>
              <a:gd name="connsiteY173" fmla="*/ 337747 h 8315209"/>
              <a:gd name="connsiteX174" fmla="*/ 5514535 w 10691446"/>
              <a:gd name="connsiteY174" fmla="*/ 295544 h 8315209"/>
              <a:gd name="connsiteX175" fmla="*/ 4895556 w 10691446"/>
              <a:gd name="connsiteY175" fmla="*/ 225206 h 8315209"/>
              <a:gd name="connsiteX176" fmla="*/ 4501661 w 10691446"/>
              <a:gd name="connsiteY176" fmla="*/ 140799 h 8315209"/>
              <a:gd name="connsiteX177" fmla="*/ 4304713 w 10691446"/>
              <a:gd name="connsiteY177" fmla="*/ 84529 h 8315209"/>
              <a:gd name="connsiteX178" fmla="*/ 4079630 w 10691446"/>
              <a:gd name="connsiteY178" fmla="*/ 42326 h 8315209"/>
              <a:gd name="connsiteX179" fmla="*/ 3896750 w 10691446"/>
              <a:gd name="connsiteY179" fmla="*/ 28258 h 8315209"/>
              <a:gd name="connsiteX180" fmla="*/ 3854547 w 10691446"/>
              <a:gd name="connsiteY180" fmla="*/ 14190 h 8315209"/>
              <a:gd name="connsiteX181" fmla="*/ 3432516 w 10691446"/>
              <a:gd name="connsiteY181" fmla="*/ 14190 h 8315209"/>
              <a:gd name="connsiteX182" fmla="*/ 3263704 w 10691446"/>
              <a:gd name="connsiteY182" fmla="*/ 42326 h 8315209"/>
              <a:gd name="connsiteX183" fmla="*/ 2982350 w 10691446"/>
              <a:gd name="connsiteY183" fmla="*/ 56393 h 8315209"/>
              <a:gd name="connsiteX184" fmla="*/ 2799470 w 10691446"/>
              <a:gd name="connsiteY184" fmla="*/ 70461 h 8315209"/>
              <a:gd name="connsiteX185" fmla="*/ 2433710 w 10691446"/>
              <a:gd name="connsiteY185" fmla="*/ 126732 h 8315209"/>
              <a:gd name="connsiteX186" fmla="*/ 1491175 w 10691446"/>
              <a:gd name="connsiteY186" fmla="*/ 154867 h 8315209"/>
              <a:gd name="connsiteX187" fmla="*/ 1406769 w 10691446"/>
              <a:gd name="connsiteY187" fmla="*/ 168935 h 8315209"/>
              <a:gd name="connsiteX188" fmla="*/ 1364566 w 10691446"/>
              <a:gd name="connsiteY188" fmla="*/ 183002 h 8315209"/>
              <a:gd name="connsiteX189" fmla="*/ 1237956 w 10691446"/>
              <a:gd name="connsiteY189" fmla="*/ 197070 h 8315209"/>
              <a:gd name="connsiteX190" fmla="*/ 1083212 w 10691446"/>
              <a:gd name="connsiteY190" fmla="*/ 225206 h 8315209"/>
              <a:gd name="connsiteX191" fmla="*/ 970670 w 10691446"/>
              <a:gd name="connsiteY191" fmla="*/ 239273 h 8315209"/>
              <a:gd name="connsiteX192" fmla="*/ 858129 w 10691446"/>
              <a:gd name="connsiteY192" fmla="*/ 267409 h 8315209"/>
              <a:gd name="connsiteX193" fmla="*/ 858129 w 10691446"/>
              <a:gd name="connsiteY193" fmla="*/ 281476 h 8315209"/>
              <a:gd name="connsiteX194" fmla="*/ 858129 w 10691446"/>
              <a:gd name="connsiteY19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07766 w 10691446"/>
              <a:gd name="connsiteY76" fmla="*/ 2926202 h 8315209"/>
              <a:gd name="connsiteX77" fmla="*/ 4121833 w 10691446"/>
              <a:gd name="connsiteY77" fmla="*/ 2869932 h 8315209"/>
              <a:gd name="connsiteX78" fmla="*/ 4149969 w 10691446"/>
              <a:gd name="connsiteY78" fmla="*/ 2827729 h 8315209"/>
              <a:gd name="connsiteX79" fmla="*/ 4178104 w 10691446"/>
              <a:gd name="connsiteY79" fmla="*/ 2771458 h 8315209"/>
              <a:gd name="connsiteX80" fmla="*/ 4276578 w 10691446"/>
              <a:gd name="connsiteY80" fmla="*/ 2672984 h 8315209"/>
              <a:gd name="connsiteX81" fmla="*/ 4304713 w 10691446"/>
              <a:gd name="connsiteY81" fmla="*/ 2630781 h 8315209"/>
              <a:gd name="connsiteX82" fmla="*/ 4389120 w 10691446"/>
              <a:gd name="connsiteY82" fmla="*/ 2588578 h 8315209"/>
              <a:gd name="connsiteX83" fmla="*/ 4543864 w 10691446"/>
              <a:gd name="connsiteY83" fmla="*/ 2546375 h 8315209"/>
              <a:gd name="connsiteX84" fmla="*/ 5500467 w 10691446"/>
              <a:gd name="connsiteY84" fmla="*/ 2518239 h 8315209"/>
              <a:gd name="connsiteX85" fmla="*/ 5936566 w 10691446"/>
              <a:gd name="connsiteY85" fmla="*/ 2532307 h 8315209"/>
              <a:gd name="connsiteX86" fmla="*/ 6105378 w 10691446"/>
              <a:gd name="connsiteY86" fmla="*/ 2616713 h 8315209"/>
              <a:gd name="connsiteX87" fmla="*/ 6274190 w 10691446"/>
              <a:gd name="connsiteY87" fmla="*/ 2701119 h 8315209"/>
              <a:gd name="connsiteX88" fmla="*/ 6302326 w 10691446"/>
              <a:gd name="connsiteY88" fmla="*/ 2729255 h 8315209"/>
              <a:gd name="connsiteX89" fmla="*/ 6330461 w 10691446"/>
              <a:gd name="connsiteY89" fmla="*/ 2785526 h 8315209"/>
              <a:gd name="connsiteX90" fmla="*/ 6372664 w 10691446"/>
              <a:gd name="connsiteY90" fmla="*/ 2813661 h 8315209"/>
              <a:gd name="connsiteX91" fmla="*/ 6400800 w 10691446"/>
              <a:gd name="connsiteY91" fmla="*/ 2841796 h 8315209"/>
              <a:gd name="connsiteX92" fmla="*/ 6414867 w 10691446"/>
              <a:gd name="connsiteY92" fmla="*/ 2883999 h 8315209"/>
              <a:gd name="connsiteX93" fmla="*/ 6443003 w 10691446"/>
              <a:gd name="connsiteY93" fmla="*/ 2912135 h 8315209"/>
              <a:gd name="connsiteX94" fmla="*/ 6471138 w 10691446"/>
              <a:gd name="connsiteY94" fmla="*/ 2954338 h 8315209"/>
              <a:gd name="connsiteX95" fmla="*/ 6471138 w 10691446"/>
              <a:gd name="connsiteY95" fmla="*/ 3109082 h 8315209"/>
              <a:gd name="connsiteX96" fmla="*/ 6386732 w 10691446"/>
              <a:gd name="connsiteY96" fmla="*/ 3137218 h 8315209"/>
              <a:gd name="connsiteX97" fmla="*/ 6404683 w 10691446"/>
              <a:gd name="connsiteY97" fmla="*/ 3205968 h 8315209"/>
              <a:gd name="connsiteX98" fmla="*/ 6463909 w 10691446"/>
              <a:gd name="connsiteY98" fmla="*/ 3287639 h 8315209"/>
              <a:gd name="connsiteX99" fmla="*/ 6583680 w 10691446"/>
              <a:gd name="connsiteY99" fmla="*/ 3291962 h 8315209"/>
              <a:gd name="connsiteX100" fmla="*/ 6682153 w 10691446"/>
              <a:gd name="connsiteY100" fmla="*/ 3362301 h 8315209"/>
              <a:gd name="connsiteX101" fmla="*/ 6710289 w 10691446"/>
              <a:gd name="connsiteY101" fmla="*/ 3404504 h 8315209"/>
              <a:gd name="connsiteX102" fmla="*/ 6752492 w 10691446"/>
              <a:gd name="connsiteY102" fmla="*/ 3460775 h 8315209"/>
              <a:gd name="connsiteX103" fmla="*/ 6794695 w 10691446"/>
              <a:gd name="connsiteY103" fmla="*/ 3629587 h 8315209"/>
              <a:gd name="connsiteX104" fmla="*/ 6780627 w 10691446"/>
              <a:gd name="connsiteY104" fmla="*/ 3770264 h 8315209"/>
              <a:gd name="connsiteX105" fmla="*/ 6780627 w 10691446"/>
              <a:gd name="connsiteY105" fmla="*/ 4121956 h 8315209"/>
              <a:gd name="connsiteX106" fmla="*/ 6721181 w 10691446"/>
              <a:gd name="connsiteY106" fmla="*/ 4086152 h 8315209"/>
              <a:gd name="connsiteX107" fmla="*/ 6726873 w 10691446"/>
              <a:gd name="connsiteY107" fmla="*/ 4330676 h 8315209"/>
              <a:gd name="connsiteX108" fmla="*/ 6822830 w 10691446"/>
              <a:gd name="connsiteY108" fmla="*/ 4389242 h 8315209"/>
              <a:gd name="connsiteX109" fmla="*/ 6822830 w 10691446"/>
              <a:gd name="connsiteY109" fmla="*/ 4628393 h 8315209"/>
              <a:gd name="connsiteX110" fmla="*/ 6794695 w 10691446"/>
              <a:gd name="connsiteY110" fmla="*/ 4726867 h 8315209"/>
              <a:gd name="connsiteX111" fmla="*/ 6752492 w 10691446"/>
              <a:gd name="connsiteY111" fmla="*/ 4783138 h 8315209"/>
              <a:gd name="connsiteX112" fmla="*/ 6738424 w 10691446"/>
              <a:gd name="connsiteY112" fmla="*/ 4825341 h 8315209"/>
              <a:gd name="connsiteX113" fmla="*/ 6696221 w 10691446"/>
              <a:gd name="connsiteY113" fmla="*/ 4853476 h 8315209"/>
              <a:gd name="connsiteX114" fmla="*/ 6611815 w 10691446"/>
              <a:gd name="connsiteY114" fmla="*/ 4895679 h 8315209"/>
              <a:gd name="connsiteX115" fmla="*/ 6583680 w 10691446"/>
              <a:gd name="connsiteY115" fmla="*/ 4937882 h 8315209"/>
              <a:gd name="connsiteX116" fmla="*/ 6541476 w 10691446"/>
              <a:gd name="connsiteY116" fmla="*/ 4966018 h 8315209"/>
              <a:gd name="connsiteX117" fmla="*/ 6527409 w 10691446"/>
              <a:gd name="connsiteY117" fmla="*/ 5008221 h 8315209"/>
              <a:gd name="connsiteX118" fmla="*/ 6465935 w 10691446"/>
              <a:gd name="connsiteY118" fmla="*/ 5007781 h 8315209"/>
              <a:gd name="connsiteX119" fmla="*/ 6461394 w 10691446"/>
              <a:gd name="connsiteY119" fmla="*/ 5078559 h 8315209"/>
              <a:gd name="connsiteX120" fmla="*/ 6527409 w 10691446"/>
              <a:gd name="connsiteY120" fmla="*/ 5177033 h 8315209"/>
              <a:gd name="connsiteX121" fmla="*/ 6555544 w 10691446"/>
              <a:gd name="connsiteY121" fmla="*/ 5275507 h 8315209"/>
              <a:gd name="connsiteX122" fmla="*/ 6569612 w 10691446"/>
              <a:gd name="connsiteY122" fmla="*/ 5317710 h 8315209"/>
              <a:gd name="connsiteX123" fmla="*/ 6611815 w 10691446"/>
              <a:gd name="connsiteY123" fmla="*/ 5584996 h 8315209"/>
              <a:gd name="connsiteX124" fmla="*/ 6625883 w 10691446"/>
              <a:gd name="connsiteY124" fmla="*/ 5697538 h 8315209"/>
              <a:gd name="connsiteX125" fmla="*/ 6654018 w 10691446"/>
              <a:gd name="connsiteY125" fmla="*/ 5767876 h 8315209"/>
              <a:gd name="connsiteX126" fmla="*/ 6738424 w 10691446"/>
              <a:gd name="connsiteY126" fmla="*/ 5978892 h 8315209"/>
              <a:gd name="connsiteX127" fmla="*/ 6710289 w 10691446"/>
              <a:gd name="connsiteY127" fmla="*/ 6400922 h 8315209"/>
              <a:gd name="connsiteX128" fmla="*/ 6668086 w 10691446"/>
              <a:gd name="connsiteY128" fmla="*/ 6485329 h 8315209"/>
              <a:gd name="connsiteX129" fmla="*/ 6654018 w 10691446"/>
              <a:gd name="connsiteY129" fmla="*/ 6527532 h 8315209"/>
              <a:gd name="connsiteX130" fmla="*/ 6682153 w 10691446"/>
              <a:gd name="connsiteY130" fmla="*/ 7230916 h 8315209"/>
              <a:gd name="connsiteX131" fmla="*/ 6907236 w 10691446"/>
              <a:gd name="connsiteY131" fmla="*/ 7835827 h 8315209"/>
              <a:gd name="connsiteX132" fmla="*/ 6977575 w 10691446"/>
              <a:gd name="connsiteY132" fmla="*/ 7934301 h 8315209"/>
              <a:gd name="connsiteX133" fmla="*/ 7047913 w 10691446"/>
              <a:gd name="connsiteY133" fmla="*/ 7976504 h 8315209"/>
              <a:gd name="connsiteX134" fmla="*/ 7244861 w 10691446"/>
              <a:gd name="connsiteY134" fmla="*/ 8046842 h 8315209"/>
              <a:gd name="connsiteX135" fmla="*/ 7413673 w 10691446"/>
              <a:gd name="connsiteY135" fmla="*/ 8117181 h 8315209"/>
              <a:gd name="connsiteX136" fmla="*/ 7793501 w 10691446"/>
              <a:gd name="connsiteY136" fmla="*/ 8229722 h 8315209"/>
              <a:gd name="connsiteX137" fmla="*/ 8018584 w 10691446"/>
              <a:gd name="connsiteY137" fmla="*/ 8243790 h 8315209"/>
              <a:gd name="connsiteX138" fmla="*/ 8567224 w 10691446"/>
              <a:gd name="connsiteY138" fmla="*/ 8271926 h 8315209"/>
              <a:gd name="connsiteX139" fmla="*/ 8932984 w 10691446"/>
              <a:gd name="connsiteY139" fmla="*/ 8314129 h 8315209"/>
              <a:gd name="connsiteX140" fmla="*/ 9073661 w 10691446"/>
              <a:gd name="connsiteY140" fmla="*/ 8285993 h 8315209"/>
              <a:gd name="connsiteX141" fmla="*/ 9369083 w 10691446"/>
              <a:gd name="connsiteY141" fmla="*/ 8145316 h 8315209"/>
              <a:gd name="connsiteX142" fmla="*/ 9453489 w 10691446"/>
              <a:gd name="connsiteY142" fmla="*/ 8131249 h 8315209"/>
              <a:gd name="connsiteX143" fmla="*/ 9636369 w 10691446"/>
              <a:gd name="connsiteY143" fmla="*/ 8074978 h 8315209"/>
              <a:gd name="connsiteX144" fmla="*/ 9692640 w 10691446"/>
              <a:gd name="connsiteY144" fmla="*/ 8046842 h 8315209"/>
              <a:gd name="connsiteX145" fmla="*/ 9791113 w 10691446"/>
              <a:gd name="connsiteY145" fmla="*/ 8018707 h 8315209"/>
              <a:gd name="connsiteX146" fmla="*/ 9889587 w 10691446"/>
              <a:gd name="connsiteY146" fmla="*/ 7962436 h 8315209"/>
              <a:gd name="connsiteX147" fmla="*/ 10339753 w 10691446"/>
              <a:gd name="connsiteY147" fmla="*/ 7399729 h 8315209"/>
              <a:gd name="connsiteX148" fmla="*/ 10649243 w 10691446"/>
              <a:gd name="connsiteY148" fmla="*/ 6640073 h 8315209"/>
              <a:gd name="connsiteX149" fmla="*/ 10691446 w 10691446"/>
              <a:gd name="connsiteY149" fmla="*/ 6429058 h 8315209"/>
              <a:gd name="connsiteX150" fmla="*/ 10649243 w 10691446"/>
              <a:gd name="connsiteY150" fmla="*/ 5767876 h 8315209"/>
              <a:gd name="connsiteX151" fmla="*/ 10635175 w 10691446"/>
              <a:gd name="connsiteY151" fmla="*/ 5444319 h 8315209"/>
              <a:gd name="connsiteX152" fmla="*/ 10592972 w 10691446"/>
              <a:gd name="connsiteY152" fmla="*/ 5205169 h 8315209"/>
              <a:gd name="connsiteX153" fmla="*/ 10522633 w 10691446"/>
              <a:gd name="connsiteY153" fmla="*/ 4656529 h 8315209"/>
              <a:gd name="connsiteX154" fmla="*/ 10494498 w 10691446"/>
              <a:gd name="connsiteY154" fmla="*/ 4473649 h 8315209"/>
              <a:gd name="connsiteX155" fmla="*/ 10424160 w 10691446"/>
              <a:gd name="connsiteY155" fmla="*/ 3798399 h 8315209"/>
              <a:gd name="connsiteX156" fmla="*/ 10410092 w 10691446"/>
              <a:gd name="connsiteY156" fmla="*/ 3460775 h 8315209"/>
              <a:gd name="connsiteX157" fmla="*/ 10339753 w 10691446"/>
              <a:gd name="connsiteY157" fmla="*/ 2813661 h 8315209"/>
              <a:gd name="connsiteX158" fmla="*/ 10297550 w 10691446"/>
              <a:gd name="connsiteY158" fmla="*/ 2574510 h 8315209"/>
              <a:gd name="connsiteX159" fmla="*/ 10269415 w 10691446"/>
              <a:gd name="connsiteY159" fmla="*/ 2279089 h 8315209"/>
              <a:gd name="connsiteX160" fmla="*/ 10213144 w 10691446"/>
              <a:gd name="connsiteY160" fmla="*/ 1969599 h 8315209"/>
              <a:gd name="connsiteX161" fmla="*/ 10114670 w 10691446"/>
              <a:gd name="connsiteY161" fmla="*/ 1575704 h 8315209"/>
              <a:gd name="connsiteX162" fmla="*/ 10086535 w 10691446"/>
              <a:gd name="connsiteY162" fmla="*/ 1252147 h 8315209"/>
              <a:gd name="connsiteX163" fmla="*/ 10072467 w 10691446"/>
              <a:gd name="connsiteY163" fmla="*/ 970793 h 8315209"/>
              <a:gd name="connsiteX164" fmla="*/ 9931790 w 10691446"/>
              <a:gd name="connsiteY164" fmla="*/ 534695 h 8315209"/>
              <a:gd name="connsiteX165" fmla="*/ 9720775 w 10691446"/>
              <a:gd name="connsiteY165" fmla="*/ 478424 h 8315209"/>
              <a:gd name="connsiteX166" fmla="*/ 8764172 w 10691446"/>
              <a:gd name="connsiteY166" fmla="*/ 239274 h 8315209"/>
              <a:gd name="connsiteX167" fmla="*/ 8285871 w 10691446"/>
              <a:gd name="connsiteY167" fmla="*/ 225205 h 8315209"/>
              <a:gd name="connsiteX168" fmla="*/ 7666892 w 10691446"/>
              <a:gd name="connsiteY168" fmla="*/ 520627 h 8315209"/>
              <a:gd name="connsiteX169" fmla="*/ 7160455 w 10691446"/>
              <a:gd name="connsiteY169" fmla="*/ 492492 h 8315209"/>
              <a:gd name="connsiteX170" fmla="*/ 6907236 w 10691446"/>
              <a:gd name="connsiteY170" fmla="*/ 464356 h 8315209"/>
              <a:gd name="connsiteX171" fmla="*/ 6386732 w 10691446"/>
              <a:gd name="connsiteY171" fmla="*/ 436221 h 8315209"/>
              <a:gd name="connsiteX172" fmla="*/ 5725550 w 10691446"/>
              <a:gd name="connsiteY172" fmla="*/ 337747 h 8315209"/>
              <a:gd name="connsiteX173" fmla="*/ 5514535 w 10691446"/>
              <a:gd name="connsiteY173" fmla="*/ 295544 h 8315209"/>
              <a:gd name="connsiteX174" fmla="*/ 4895556 w 10691446"/>
              <a:gd name="connsiteY174" fmla="*/ 225206 h 8315209"/>
              <a:gd name="connsiteX175" fmla="*/ 4501661 w 10691446"/>
              <a:gd name="connsiteY175" fmla="*/ 140799 h 8315209"/>
              <a:gd name="connsiteX176" fmla="*/ 4304713 w 10691446"/>
              <a:gd name="connsiteY176" fmla="*/ 84529 h 8315209"/>
              <a:gd name="connsiteX177" fmla="*/ 4079630 w 10691446"/>
              <a:gd name="connsiteY177" fmla="*/ 42326 h 8315209"/>
              <a:gd name="connsiteX178" fmla="*/ 3896750 w 10691446"/>
              <a:gd name="connsiteY178" fmla="*/ 28258 h 8315209"/>
              <a:gd name="connsiteX179" fmla="*/ 3854547 w 10691446"/>
              <a:gd name="connsiteY179" fmla="*/ 14190 h 8315209"/>
              <a:gd name="connsiteX180" fmla="*/ 3432516 w 10691446"/>
              <a:gd name="connsiteY180" fmla="*/ 14190 h 8315209"/>
              <a:gd name="connsiteX181" fmla="*/ 3263704 w 10691446"/>
              <a:gd name="connsiteY181" fmla="*/ 42326 h 8315209"/>
              <a:gd name="connsiteX182" fmla="*/ 2982350 w 10691446"/>
              <a:gd name="connsiteY182" fmla="*/ 56393 h 8315209"/>
              <a:gd name="connsiteX183" fmla="*/ 2799470 w 10691446"/>
              <a:gd name="connsiteY183" fmla="*/ 70461 h 8315209"/>
              <a:gd name="connsiteX184" fmla="*/ 2433710 w 10691446"/>
              <a:gd name="connsiteY184" fmla="*/ 126732 h 8315209"/>
              <a:gd name="connsiteX185" fmla="*/ 1491175 w 10691446"/>
              <a:gd name="connsiteY185" fmla="*/ 154867 h 8315209"/>
              <a:gd name="connsiteX186" fmla="*/ 1406769 w 10691446"/>
              <a:gd name="connsiteY186" fmla="*/ 168935 h 8315209"/>
              <a:gd name="connsiteX187" fmla="*/ 1364566 w 10691446"/>
              <a:gd name="connsiteY187" fmla="*/ 183002 h 8315209"/>
              <a:gd name="connsiteX188" fmla="*/ 1237956 w 10691446"/>
              <a:gd name="connsiteY188" fmla="*/ 197070 h 8315209"/>
              <a:gd name="connsiteX189" fmla="*/ 1083212 w 10691446"/>
              <a:gd name="connsiteY189" fmla="*/ 225206 h 8315209"/>
              <a:gd name="connsiteX190" fmla="*/ 970670 w 10691446"/>
              <a:gd name="connsiteY190" fmla="*/ 239273 h 8315209"/>
              <a:gd name="connsiteX191" fmla="*/ 858129 w 10691446"/>
              <a:gd name="connsiteY191" fmla="*/ 267409 h 8315209"/>
              <a:gd name="connsiteX192" fmla="*/ 858129 w 10691446"/>
              <a:gd name="connsiteY192" fmla="*/ 281476 h 8315209"/>
              <a:gd name="connsiteX193" fmla="*/ 858129 w 10691446"/>
              <a:gd name="connsiteY19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21833 w 10691446"/>
              <a:gd name="connsiteY76" fmla="*/ 2869932 h 8315209"/>
              <a:gd name="connsiteX77" fmla="*/ 4149969 w 10691446"/>
              <a:gd name="connsiteY77" fmla="*/ 2827729 h 8315209"/>
              <a:gd name="connsiteX78" fmla="*/ 4178104 w 10691446"/>
              <a:gd name="connsiteY78" fmla="*/ 2771458 h 8315209"/>
              <a:gd name="connsiteX79" fmla="*/ 4276578 w 10691446"/>
              <a:gd name="connsiteY79" fmla="*/ 2672984 h 8315209"/>
              <a:gd name="connsiteX80" fmla="*/ 4304713 w 10691446"/>
              <a:gd name="connsiteY80" fmla="*/ 2630781 h 8315209"/>
              <a:gd name="connsiteX81" fmla="*/ 4389120 w 10691446"/>
              <a:gd name="connsiteY81" fmla="*/ 2588578 h 8315209"/>
              <a:gd name="connsiteX82" fmla="*/ 4543864 w 10691446"/>
              <a:gd name="connsiteY82" fmla="*/ 2546375 h 8315209"/>
              <a:gd name="connsiteX83" fmla="*/ 5500467 w 10691446"/>
              <a:gd name="connsiteY83" fmla="*/ 2518239 h 8315209"/>
              <a:gd name="connsiteX84" fmla="*/ 5936566 w 10691446"/>
              <a:gd name="connsiteY84" fmla="*/ 2532307 h 8315209"/>
              <a:gd name="connsiteX85" fmla="*/ 6105378 w 10691446"/>
              <a:gd name="connsiteY85" fmla="*/ 2616713 h 8315209"/>
              <a:gd name="connsiteX86" fmla="*/ 6274190 w 10691446"/>
              <a:gd name="connsiteY86" fmla="*/ 2701119 h 8315209"/>
              <a:gd name="connsiteX87" fmla="*/ 6302326 w 10691446"/>
              <a:gd name="connsiteY87" fmla="*/ 2729255 h 8315209"/>
              <a:gd name="connsiteX88" fmla="*/ 6330461 w 10691446"/>
              <a:gd name="connsiteY88" fmla="*/ 2785526 h 8315209"/>
              <a:gd name="connsiteX89" fmla="*/ 6372664 w 10691446"/>
              <a:gd name="connsiteY89" fmla="*/ 2813661 h 8315209"/>
              <a:gd name="connsiteX90" fmla="*/ 6400800 w 10691446"/>
              <a:gd name="connsiteY90" fmla="*/ 2841796 h 8315209"/>
              <a:gd name="connsiteX91" fmla="*/ 6414867 w 10691446"/>
              <a:gd name="connsiteY91" fmla="*/ 2883999 h 8315209"/>
              <a:gd name="connsiteX92" fmla="*/ 6443003 w 10691446"/>
              <a:gd name="connsiteY92" fmla="*/ 2912135 h 8315209"/>
              <a:gd name="connsiteX93" fmla="*/ 6471138 w 10691446"/>
              <a:gd name="connsiteY93" fmla="*/ 2954338 h 8315209"/>
              <a:gd name="connsiteX94" fmla="*/ 6471138 w 10691446"/>
              <a:gd name="connsiteY94" fmla="*/ 3109082 h 8315209"/>
              <a:gd name="connsiteX95" fmla="*/ 6386732 w 10691446"/>
              <a:gd name="connsiteY95" fmla="*/ 3137218 h 8315209"/>
              <a:gd name="connsiteX96" fmla="*/ 6404683 w 10691446"/>
              <a:gd name="connsiteY96" fmla="*/ 3205968 h 8315209"/>
              <a:gd name="connsiteX97" fmla="*/ 6463909 w 10691446"/>
              <a:gd name="connsiteY97" fmla="*/ 3287639 h 8315209"/>
              <a:gd name="connsiteX98" fmla="*/ 6583680 w 10691446"/>
              <a:gd name="connsiteY98" fmla="*/ 3291962 h 8315209"/>
              <a:gd name="connsiteX99" fmla="*/ 6682153 w 10691446"/>
              <a:gd name="connsiteY99" fmla="*/ 3362301 h 8315209"/>
              <a:gd name="connsiteX100" fmla="*/ 6710289 w 10691446"/>
              <a:gd name="connsiteY100" fmla="*/ 3404504 h 8315209"/>
              <a:gd name="connsiteX101" fmla="*/ 6752492 w 10691446"/>
              <a:gd name="connsiteY101" fmla="*/ 3460775 h 8315209"/>
              <a:gd name="connsiteX102" fmla="*/ 6794695 w 10691446"/>
              <a:gd name="connsiteY102" fmla="*/ 3629587 h 8315209"/>
              <a:gd name="connsiteX103" fmla="*/ 6780627 w 10691446"/>
              <a:gd name="connsiteY103" fmla="*/ 3770264 h 8315209"/>
              <a:gd name="connsiteX104" fmla="*/ 6780627 w 10691446"/>
              <a:gd name="connsiteY104" fmla="*/ 4121956 h 8315209"/>
              <a:gd name="connsiteX105" fmla="*/ 6721181 w 10691446"/>
              <a:gd name="connsiteY105" fmla="*/ 4086152 h 8315209"/>
              <a:gd name="connsiteX106" fmla="*/ 6726873 w 10691446"/>
              <a:gd name="connsiteY106" fmla="*/ 4330676 h 8315209"/>
              <a:gd name="connsiteX107" fmla="*/ 6822830 w 10691446"/>
              <a:gd name="connsiteY107" fmla="*/ 4389242 h 8315209"/>
              <a:gd name="connsiteX108" fmla="*/ 6822830 w 10691446"/>
              <a:gd name="connsiteY108" fmla="*/ 4628393 h 8315209"/>
              <a:gd name="connsiteX109" fmla="*/ 6794695 w 10691446"/>
              <a:gd name="connsiteY109" fmla="*/ 4726867 h 8315209"/>
              <a:gd name="connsiteX110" fmla="*/ 6752492 w 10691446"/>
              <a:gd name="connsiteY110" fmla="*/ 4783138 h 8315209"/>
              <a:gd name="connsiteX111" fmla="*/ 6738424 w 10691446"/>
              <a:gd name="connsiteY111" fmla="*/ 4825341 h 8315209"/>
              <a:gd name="connsiteX112" fmla="*/ 6696221 w 10691446"/>
              <a:gd name="connsiteY112" fmla="*/ 4853476 h 8315209"/>
              <a:gd name="connsiteX113" fmla="*/ 6611815 w 10691446"/>
              <a:gd name="connsiteY113" fmla="*/ 4895679 h 8315209"/>
              <a:gd name="connsiteX114" fmla="*/ 6583680 w 10691446"/>
              <a:gd name="connsiteY114" fmla="*/ 4937882 h 8315209"/>
              <a:gd name="connsiteX115" fmla="*/ 6541476 w 10691446"/>
              <a:gd name="connsiteY115" fmla="*/ 4966018 h 8315209"/>
              <a:gd name="connsiteX116" fmla="*/ 6527409 w 10691446"/>
              <a:gd name="connsiteY116" fmla="*/ 5008221 h 8315209"/>
              <a:gd name="connsiteX117" fmla="*/ 6465935 w 10691446"/>
              <a:gd name="connsiteY117" fmla="*/ 5007781 h 8315209"/>
              <a:gd name="connsiteX118" fmla="*/ 6461394 w 10691446"/>
              <a:gd name="connsiteY118" fmla="*/ 5078559 h 8315209"/>
              <a:gd name="connsiteX119" fmla="*/ 6527409 w 10691446"/>
              <a:gd name="connsiteY119" fmla="*/ 5177033 h 8315209"/>
              <a:gd name="connsiteX120" fmla="*/ 6555544 w 10691446"/>
              <a:gd name="connsiteY120" fmla="*/ 5275507 h 8315209"/>
              <a:gd name="connsiteX121" fmla="*/ 6569612 w 10691446"/>
              <a:gd name="connsiteY121" fmla="*/ 5317710 h 8315209"/>
              <a:gd name="connsiteX122" fmla="*/ 6611815 w 10691446"/>
              <a:gd name="connsiteY122" fmla="*/ 5584996 h 8315209"/>
              <a:gd name="connsiteX123" fmla="*/ 6625883 w 10691446"/>
              <a:gd name="connsiteY123" fmla="*/ 5697538 h 8315209"/>
              <a:gd name="connsiteX124" fmla="*/ 6654018 w 10691446"/>
              <a:gd name="connsiteY124" fmla="*/ 5767876 h 8315209"/>
              <a:gd name="connsiteX125" fmla="*/ 6738424 w 10691446"/>
              <a:gd name="connsiteY125" fmla="*/ 5978892 h 8315209"/>
              <a:gd name="connsiteX126" fmla="*/ 6710289 w 10691446"/>
              <a:gd name="connsiteY126" fmla="*/ 6400922 h 8315209"/>
              <a:gd name="connsiteX127" fmla="*/ 6668086 w 10691446"/>
              <a:gd name="connsiteY127" fmla="*/ 6485329 h 8315209"/>
              <a:gd name="connsiteX128" fmla="*/ 6654018 w 10691446"/>
              <a:gd name="connsiteY128" fmla="*/ 6527532 h 8315209"/>
              <a:gd name="connsiteX129" fmla="*/ 6682153 w 10691446"/>
              <a:gd name="connsiteY129" fmla="*/ 7230916 h 8315209"/>
              <a:gd name="connsiteX130" fmla="*/ 6907236 w 10691446"/>
              <a:gd name="connsiteY130" fmla="*/ 7835827 h 8315209"/>
              <a:gd name="connsiteX131" fmla="*/ 6977575 w 10691446"/>
              <a:gd name="connsiteY131" fmla="*/ 7934301 h 8315209"/>
              <a:gd name="connsiteX132" fmla="*/ 7047913 w 10691446"/>
              <a:gd name="connsiteY132" fmla="*/ 7976504 h 8315209"/>
              <a:gd name="connsiteX133" fmla="*/ 7244861 w 10691446"/>
              <a:gd name="connsiteY133" fmla="*/ 8046842 h 8315209"/>
              <a:gd name="connsiteX134" fmla="*/ 7413673 w 10691446"/>
              <a:gd name="connsiteY134" fmla="*/ 8117181 h 8315209"/>
              <a:gd name="connsiteX135" fmla="*/ 7793501 w 10691446"/>
              <a:gd name="connsiteY135" fmla="*/ 8229722 h 8315209"/>
              <a:gd name="connsiteX136" fmla="*/ 8018584 w 10691446"/>
              <a:gd name="connsiteY136" fmla="*/ 8243790 h 8315209"/>
              <a:gd name="connsiteX137" fmla="*/ 8567224 w 10691446"/>
              <a:gd name="connsiteY137" fmla="*/ 8271926 h 8315209"/>
              <a:gd name="connsiteX138" fmla="*/ 8932984 w 10691446"/>
              <a:gd name="connsiteY138" fmla="*/ 8314129 h 8315209"/>
              <a:gd name="connsiteX139" fmla="*/ 9073661 w 10691446"/>
              <a:gd name="connsiteY139" fmla="*/ 8285993 h 8315209"/>
              <a:gd name="connsiteX140" fmla="*/ 9369083 w 10691446"/>
              <a:gd name="connsiteY140" fmla="*/ 8145316 h 8315209"/>
              <a:gd name="connsiteX141" fmla="*/ 9453489 w 10691446"/>
              <a:gd name="connsiteY141" fmla="*/ 8131249 h 8315209"/>
              <a:gd name="connsiteX142" fmla="*/ 9636369 w 10691446"/>
              <a:gd name="connsiteY142" fmla="*/ 8074978 h 8315209"/>
              <a:gd name="connsiteX143" fmla="*/ 9692640 w 10691446"/>
              <a:gd name="connsiteY143" fmla="*/ 8046842 h 8315209"/>
              <a:gd name="connsiteX144" fmla="*/ 9791113 w 10691446"/>
              <a:gd name="connsiteY144" fmla="*/ 8018707 h 8315209"/>
              <a:gd name="connsiteX145" fmla="*/ 9889587 w 10691446"/>
              <a:gd name="connsiteY145" fmla="*/ 7962436 h 8315209"/>
              <a:gd name="connsiteX146" fmla="*/ 10339753 w 10691446"/>
              <a:gd name="connsiteY146" fmla="*/ 7399729 h 8315209"/>
              <a:gd name="connsiteX147" fmla="*/ 10649243 w 10691446"/>
              <a:gd name="connsiteY147" fmla="*/ 6640073 h 8315209"/>
              <a:gd name="connsiteX148" fmla="*/ 10691446 w 10691446"/>
              <a:gd name="connsiteY148" fmla="*/ 6429058 h 8315209"/>
              <a:gd name="connsiteX149" fmla="*/ 10649243 w 10691446"/>
              <a:gd name="connsiteY149" fmla="*/ 5767876 h 8315209"/>
              <a:gd name="connsiteX150" fmla="*/ 10635175 w 10691446"/>
              <a:gd name="connsiteY150" fmla="*/ 5444319 h 8315209"/>
              <a:gd name="connsiteX151" fmla="*/ 10592972 w 10691446"/>
              <a:gd name="connsiteY151" fmla="*/ 5205169 h 8315209"/>
              <a:gd name="connsiteX152" fmla="*/ 10522633 w 10691446"/>
              <a:gd name="connsiteY152" fmla="*/ 4656529 h 8315209"/>
              <a:gd name="connsiteX153" fmla="*/ 10494498 w 10691446"/>
              <a:gd name="connsiteY153" fmla="*/ 4473649 h 8315209"/>
              <a:gd name="connsiteX154" fmla="*/ 10424160 w 10691446"/>
              <a:gd name="connsiteY154" fmla="*/ 3798399 h 8315209"/>
              <a:gd name="connsiteX155" fmla="*/ 10410092 w 10691446"/>
              <a:gd name="connsiteY155" fmla="*/ 3460775 h 8315209"/>
              <a:gd name="connsiteX156" fmla="*/ 10339753 w 10691446"/>
              <a:gd name="connsiteY156" fmla="*/ 2813661 h 8315209"/>
              <a:gd name="connsiteX157" fmla="*/ 10297550 w 10691446"/>
              <a:gd name="connsiteY157" fmla="*/ 2574510 h 8315209"/>
              <a:gd name="connsiteX158" fmla="*/ 10269415 w 10691446"/>
              <a:gd name="connsiteY158" fmla="*/ 2279089 h 8315209"/>
              <a:gd name="connsiteX159" fmla="*/ 10213144 w 10691446"/>
              <a:gd name="connsiteY159" fmla="*/ 1969599 h 8315209"/>
              <a:gd name="connsiteX160" fmla="*/ 10114670 w 10691446"/>
              <a:gd name="connsiteY160" fmla="*/ 1575704 h 8315209"/>
              <a:gd name="connsiteX161" fmla="*/ 10086535 w 10691446"/>
              <a:gd name="connsiteY161" fmla="*/ 1252147 h 8315209"/>
              <a:gd name="connsiteX162" fmla="*/ 10072467 w 10691446"/>
              <a:gd name="connsiteY162" fmla="*/ 970793 h 8315209"/>
              <a:gd name="connsiteX163" fmla="*/ 9931790 w 10691446"/>
              <a:gd name="connsiteY163" fmla="*/ 534695 h 8315209"/>
              <a:gd name="connsiteX164" fmla="*/ 9720775 w 10691446"/>
              <a:gd name="connsiteY164" fmla="*/ 478424 h 8315209"/>
              <a:gd name="connsiteX165" fmla="*/ 8764172 w 10691446"/>
              <a:gd name="connsiteY165" fmla="*/ 239274 h 8315209"/>
              <a:gd name="connsiteX166" fmla="*/ 8285871 w 10691446"/>
              <a:gd name="connsiteY166" fmla="*/ 225205 h 8315209"/>
              <a:gd name="connsiteX167" fmla="*/ 7666892 w 10691446"/>
              <a:gd name="connsiteY167" fmla="*/ 520627 h 8315209"/>
              <a:gd name="connsiteX168" fmla="*/ 7160455 w 10691446"/>
              <a:gd name="connsiteY168" fmla="*/ 492492 h 8315209"/>
              <a:gd name="connsiteX169" fmla="*/ 6907236 w 10691446"/>
              <a:gd name="connsiteY169" fmla="*/ 464356 h 8315209"/>
              <a:gd name="connsiteX170" fmla="*/ 6386732 w 10691446"/>
              <a:gd name="connsiteY170" fmla="*/ 436221 h 8315209"/>
              <a:gd name="connsiteX171" fmla="*/ 5725550 w 10691446"/>
              <a:gd name="connsiteY171" fmla="*/ 337747 h 8315209"/>
              <a:gd name="connsiteX172" fmla="*/ 5514535 w 10691446"/>
              <a:gd name="connsiteY172" fmla="*/ 295544 h 8315209"/>
              <a:gd name="connsiteX173" fmla="*/ 4895556 w 10691446"/>
              <a:gd name="connsiteY173" fmla="*/ 225206 h 8315209"/>
              <a:gd name="connsiteX174" fmla="*/ 4501661 w 10691446"/>
              <a:gd name="connsiteY174" fmla="*/ 140799 h 8315209"/>
              <a:gd name="connsiteX175" fmla="*/ 4304713 w 10691446"/>
              <a:gd name="connsiteY175" fmla="*/ 84529 h 8315209"/>
              <a:gd name="connsiteX176" fmla="*/ 4079630 w 10691446"/>
              <a:gd name="connsiteY176" fmla="*/ 42326 h 8315209"/>
              <a:gd name="connsiteX177" fmla="*/ 3896750 w 10691446"/>
              <a:gd name="connsiteY177" fmla="*/ 28258 h 8315209"/>
              <a:gd name="connsiteX178" fmla="*/ 3854547 w 10691446"/>
              <a:gd name="connsiteY178" fmla="*/ 14190 h 8315209"/>
              <a:gd name="connsiteX179" fmla="*/ 3432516 w 10691446"/>
              <a:gd name="connsiteY179" fmla="*/ 14190 h 8315209"/>
              <a:gd name="connsiteX180" fmla="*/ 3263704 w 10691446"/>
              <a:gd name="connsiteY180" fmla="*/ 42326 h 8315209"/>
              <a:gd name="connsiteX181" fmla="*/ 2982350 w 10691446"/>
              <a:gd name="connsiteY181" fmla="*/ 56393 h 8315209"/>
              <a:gd name="connsiteX182" fmla="*/ 2799470 w 10691446"/>
              <a:gd name="connsiteY182" fmla="*/ 70461 h 8315209"/>
              <a:gd name="connsiteX183" fmla="*/ 2433710 w 10691446"/>
              <a:gd name="connsiteY183" fmla="*/ 126732 h 8315209"/>
              <a:gd name="connsiteX184" fmla="*/ 1491175 w 10691446"/>
              <a:gd name="connsiteY184" fmla="*/ 154867 h 8315209"/>
              <a:gd name="connsiteX185" fmla="*/ 1406769 w 10691446"/>
              <a:gd name="connsiteY185" fmla="*/ 168935 h 8315209"/>
              <a:gd name="connsiteX186" fmla="*/ 1364566 w 10691446"/>
              <a:gd name="connsiteY186" fmla="*/ 183002 h 8315209"/>
              <a:gd name="connsiteX187" fmla="*/ 1237956 w 10691446"/>
              <a:gd name="connsiteY187" fmla="*/ 197070 h 8315209"/>
              <a:gd name="connsiteX188" fmla="*/ 1083212 w 10691446"/>
              <a:gd name="connsiteY188" fmla="*/ 225206 h 8315209"/>
              <a:gd name="connsiteX189" fmla="*/ 970670 w 10691446"/>
              <a:gd name="connsiteY189" fmla="*/ 239273 h 8315209"/>
              <a:gd name="connsiteX190" fmla="*/ 858129 w 10691446"/>
              <a:gd name="connsiteY190" fmla="*/ 267409 h 8315209"/>
              <a:gd name="connsiteX191" fmla="*/ 858129 w 10691446"/>
              <a:gd name="connsiteY191" fmla="*/ 281476 h 8315209"/>
              <a:gd name="connsiteX192" fmla="*/ 858129 w 10691446"/>
              <a:gd name="connsiteY19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178104 w 10691446"/>
              <a:gd name="connsiteY77" fmla="*/ 2771458 h 8315209"/>
              <a:gd name="connsiteX78" fmla="*/ 4276578 w 10691446"/>
              <a:gd name="connsiteY78" fmla="*/ 2672984 h 8315209"/>
              <a:gd name="connsiteX79" fmla="*/ 4304713 w 10691446"/>
              <a:gd name="connsiteY79" fmla="*/ 2630781 h 8315209"/>
              <a:gd name="connsiteX80" fmla="*/ 4389120 w 10691446"/>
              <a:gd name="connsiteY80" fmla="*/ 2588578 h 8315209"/>
              <a:gd name="connsiteX81" fmla="*/ 4543864 w 10691446"/>
              <a:gd name="connsiteY81" fmla="*/ 2546375 h 8315209"/>
              <a:gd name="connsiteX82" fmla="*/ 5500467 w 10691446"/>
              <a:gd name="connsiteY82" fmla="*/ 2518239 h 8315209"/>
              <a:gd name="connsiteX83" fmla="*/ 5936566 w 10691446"/>
              <a:gd name="connsiteY83" fmla="*/ 2532307 h 8315209"/>
              <a:gd name="connsiteX84" fmla="*/ 6105378 w 10691446"/>
              <a:gd name="connsiteY84" fmla="*/ 2616713 h 8315209"/>
              <a:gd name="connsiteX85" fmla="*/ 6274190 w 10691446"/>
              <a:gd name="connsiteY85" fmla="*/ 2701119 h 8315209"/>
              <a:gd name="connsiteX86" fmla="*/ 6302326 w 10691446"/>
              <a:gd name="connsiteY86" fmla="*/ 2729255 h 8315209"/>
              <a:gd name="connsiteX87" fmla="*/ 6330461 w 10691446"/>
              <a:gd name="connsiteY87" fmla="*/ 2785526 h 8315209"/>
              <a:gd name="connsiteX88" fmla="*/ 6372664 w 10691446"/>
              <a:gd name="connsiteY88" fmla="*/ 2813661 h 8315209"/>
              <a:gd name="connsiteX89" fmla="*/ 6400800 w 10691446"/>
              <a:gd name="connsiteY89" fmla="*/ 2841796 h 8315209"/>
              <a:gd name="connsiteX90" fmla="*/ 6414867 w 10691446"/>
              <a:gd name="connsiteY90" fmla="*/ 2883999 h 8315209"/>
              <a:gd name="connsiteX91" fmla="*/ 6443003 w 10691446"/>
              <a:gd name="connsiteY91" fmla="*/ 2912135 h 8315209"/>
              <a:gd name="connsiteX92" fmla="*/ 6471138 w 10691446"/>
              <a:gd name="connsiteY92" fmla="*/ 2954338 h 8315209"/>
              <a:gd name="connsiteX93" fmla="*/ 6471138 w 10691446"/>
              <a:gd name="connsiteY93" fmla="*/ 3109082 h 8315209"/>
              <a:gd name="connsiteX94" fmla="*/ 6386732 w 10691446"/>
              <a:gd name="connsiteY94" fmla="*/ 3137218 h 8315209"/>
              <a:gd name="connsiteX95" fmla="*/ 6404683 w 10691446"/>
              <a:gd name="connsiteY95" fmla="*/ 3205968 h 8315209"/>
              <a:gd name="connsiteX96" fmla="*/ 6463909 w 10691446"/>
              <a:gd name="connsiteY96" fmla="*/ 3287639 h 8315209"/>
              <a:gd name="connsiteX97" fmla="*/ 6583680 w 10691446"/>
              <a:gd name="connsiteY97" fmla="*/ 3291962 h 8315209"/>
              <a:gd name="connsiteX98" fmla="*/ 6682153 w 10691446"/>
              <a:gd name="connsiteY98" fmla="*/ 3362301 h 8315209"/>
              <a:gd name="connsiteX99" fmla="*/ 6710289 w 10691446"/>
              <a:gd name="connsiteY99" fmla="*/ 3404504 h 8315209"/>
              <a:gd name="connsiteX100" fmla="*/ 6752492 w 10691446"/>
              <a:gd name="connsiteY100" fmla="*/ 3460775 h 8315209"/>
              <a:gd name="connsiteX101" fmla="*/ 6794695 w 10691446"/>
              <a:gd name="connsiteY101" fmla="*/ 3629587 h 8315209"/>
              <a:gd name="connsiteX102" fmla="*/ 6780627 w 10691446"/>
              <a:gd name="connsiteY102" fmla="*/ 3770264 h 8315209"/>
              <a:gd name="connsiteX103" fmla="*/ 6780627 w 10691446"/>
              <a:gd name="connsiteY103" fmla="*/ 4121956 h 8315209"/>
              <a:gd name="connsiteX104" fmla="*/ 6721181 w 10691446"/>
              <a:gd name="connsiteY104" fmla="*/ 4086152 h 8315209"/>
              <a:gd name="connsiteX105" fmla="*/ 6726873 w 10691446"/>
              <a:gd name="connsiteY105" fmla="*/ 4330676 h 8315209"/>
              <a:gd name="connsiteX106" fmla="*/ 6822830 w 10691446"/>
              <a:gd name="connsiteY106" fmla="*/ 4389242 h 8315209"/>
              <a:gd name="connsiteX107" fmla="*/ 6822830 w 10691446"/>
              <a:gd name="connsiteY107" fmla="*/ 4628393 h 8315209"/>
              <a:gd name="connsiteX108" fmla="*/ 6794695 w 10691446"/>
              <a:gd name="connsiteY108" fmla="*/ 4726867 h 8315209"/>
              <a:gd name="connsiteX109" fmla="*/ 6752492 w 10691446"/>
              <a:gd name="connsiteY109" fmla="*/ 4783138 h 8315209"/>
              <a:gd name="connsiteX110" fmla="*/ 6738424 w 10691446"/>
              <a:gd name="connsiteY110" fmla="*/ 4825341 h 8315209"/>
              <a:gd name="connsiteX111" fmla="*/ 6696221 w 10691446"/>
              <a:gd name="connsiteY111" fmla="*/ 4853476 h 8315209"/>
              <a:gd name="connsiteX112" fmla="*/ 6611815 w 10691446"/>
              <a:gd name="connsiteY112" fmla="*/ 4895679 h 8315209"/>
              <a:gd name="connsiteX113" fmla="*/ 6583680 w 10691446"/>
              <a:gd name="connsiteY113" fmla="*/ 4937882 h 8315209"/>
              <a:gd name="connsiteX114" fmla="*/ 6541476 w 10691446"/>
              <a:gd name="connsiteY114" fmla="*/ 4966018 h 8315209"/>
              <a:gd name="connsiteX115" fmla="*/ 6527409 w 10691446"/>
              <a:gd name="connsiteY115" fmla="*/ 5008221 h 8315209"/>
              <a:gd name="connsiteX116" fmla="*/ 6465935 w 10691446"/>
              <a:gd name="connsiteY116" fmla="*/ 5007781 h 8315209"/>
              <a:gd name="connsiteX117" fmla="*/ 6461394 w 10691446"/>
              <a:gd name="connsiteY117" fmla="*/ 5078559 h 8315209"/>
              <a:gd name="connsiteX118" fmla="*/ 6527409 w 10691446"/>
              <a:gd name="connsiteY118" fmla="*/ 5177033 h 8315209"/>
              <a:gd name="connsiteX119" fmla="*/ 6555544 w 10691446"/>
              <a:gd name="connsiteY119" fmla="*/ 5275507 h 8315209"/>
              <a:gd name="connsiteX120" fmla="*/ 6569612 w 10691446"/>
              <a:gd name="connsiteY120" fmla="*/ 5317710 h 8315209"/>
              <a:gd name="connsiteX121" fmla="*/ 6611815 w 10691446"/>
              <a:gd name="connsiteY121" fmla="*/ 5584996 h 8315209"/>
              <a:gd name="connsiteX122" fmla="*/ 6625883 w 10691446"/>
              <a:gd name="connsiteY122" fmla="*/ 5697538 h 8315209"/>
              <a:gd name="connsiteX123" fmla="*/ 6654018 w 10691446"/>
              <a:gd name="connsiteY123" fmla="*/ 5767876 h 8315209"/>
              <a:gd name="connsiteX124" fmla="*/ 6738424 w 10691446"/>
              <a:gd name="connsiteY124" fmla="*/ 5978892 h 8315209"/>
              <a:gd name="connsiteX125" fmla="*/ 6710289 w 10691446"/>
              <a:gd name="connsiteY125" fmla="*/ 6400922 h 8315209"/>
              <a:gd name="connsiteX126" fmla="*/ 6668086 w 10691446"/>
              <a:gd name="connsiteY126" fmla="*/ 6485329 h 8315209"/>
              <a:gd name="connsiteX127" fmla="*/ 6654018 w 10691446"/>
              <a:gd name="connsiteY127" fmla="*/ 6527532 h 8315209"/>
              <a:gd name="connsiteX128" fmla="*/ 6682153 w 10691446"/>
              <a:gd name="connsiteY128" fmla="*/ 7230916 h 8315209"/>
              <a:gd name="connsiteX129" fmla="*/ 6907236 w 10691446"/>
              <a:gd name="connsiteY129" fmla="*/ 7835827 h 8315209"/>
              <a:gd name="connsiteX130" fmla="*/ 6977575 w 10691446"/>
              <a:gd name="connsiteY130" fmla="*/ 7934301 h 8315209"/>
              <a:gd name="connsiteX131" fmla="*/ 7047913 w 10691446"/>
              <a:gd name="connsiteY131" fmla="*/ 7976504 h 8315209"/>
              <a:gd name="connsiteX132" fmla="*/ 7244861 w 10691446"/>
              <a:gd name="connsiteY132" fmla="*/ 8046842 h 8315209"/>
              <a:gd name="connsiteX133" fmla="*/ 7413673 w 10691446"/>
              <a:gd name="connsiteY133" fmla="*/ 8117181 h 8315209"/>
              <a:gd name="connsiteX134" fmla="*/ 7793501 w 10691446"/>
              <a:gd name="connsiteY134" fmla="*/ 8229722 h 8315209"/>
              <a:gd name="connsiteX135" fmla="*/ 8018584 w 10691446"/>
              <a:gd name="connsiteY135" fmla="*/ 8243790 h 8315209"/>
              <a:gd name="connsiteX136" fmla="*/ 8567224 w 10691446"/>
              <a:gd name="connsiteY136" fmla="*/ 8271926 h 8315209"/>
              <a:gd name="connsiteX137" fmla="*/ 8932984 w 10691446"/>
              <a:gd name="connsiteY137" fmla="*/ 8314129 h 8315209"/>
              <a:gd name="connsiteX138" fmla="*/ 9073661 w 10691446"/>
              <a:gd name="connsiteY138" fmla="*/ 8285993 h 8315209"/>
              <a:gd name="connsiteX139" fmla="*/ 9369083 w 10691446"/>
              <a:gd name="connsiteY139" fmla="*/ 8145316 h 8315209"/>
              <a:gd name="connsiteX140" fmla="*/ 9453489 w 10691446"/>
              <a:gd name="connsiteY140" fmla="*/ 8131249 h 8315209"/>
              <a:gd name="connsiteX141" fmla="*/ 9636369 w 10691446"/>
              <a:gd name="connsiteY141" fmla="*/ 8074978 h 8315209"/>
              <a:gd name="connsiteX142" fmla="*/ 9692640 w 10691446"/>
              <a:gd name="connsiteY142" fmla="*/ 8046842 h 8315209"/>
              <a:gd name="connsiteX143" fmla="*/ 9791113 w 10691446"/>
              <a:gd name="connsiteY143" fmla="*/ 8018707 h 8315209"/>
              <a:gd name="connsiteX144" fmla="*/ 9889587 w 10691446"/>
              <a:gd name="connsiteY144" fmla="*/ 7962436 h 8315209"/>
              <a:gd name="connsiteX145" fmla="*/ 10339753 w 10691446"/>
              <a:gd name="connsiteY145" fmla="*/ 7399729 h 8315209"/>
              <a:gd name="connsiteX146" fmla="*/ 10649243 w 10691446"/>
              <a:gd name="connsiteY146" fmla="*/ 6640073 h 8315209"/>
              <a:gd name="connsiteX147" fmla="*/ 10691446 w 10691446"/>
              <a:gd name="connsiteY147" fmla="*/ 6429058 h 8315209"/>
              <a:gd name="connsiteX148" fmla="*/ 10649243 w 10691446"/>
              <a:gd name="connsiteY148" fmla="*/ 5767876 h 8315209"/>
              <a:gd name="connsiteX149" fmla="*/ 10635175 w 10691446"/>
              <a:gd name="connsiteY149" fmla="*/ 5444319 h 8315209"/>
              <a:gd name="connsiteX150" fmla="*/ 10592972 w 10691446"/>
              <a:gd name="connsiteY150" fmla="*/ 5205169 h 8315209"/>
              <a:gd name="connsiteX151" fmla="*/ 10522633 w 10691446"/>
              <a:gd name="connsiteY151" fmla="*/ 4656529 h 8315209"/>
              <a:gd name="connsiteX152" fmla="*/ 10494498 w 10691446"/>
              <a:gd name="connsiteY152" fmla="*/ 4473649 h 8315209"/>
              <a:gd name="connsiteX153" fmla="*/ 10424160 w 10691446"/>
              <a:gd name="connsiteY153" fmla="*/ 3798399 h 8315209"/>
              <a:gd name="connsiteX154" fmla="*/ 10410092 w 10691446"/>
              <a:gd name="connsiteY154" fmla="*/ 3460775 h 8315209"/>
              <a:gd name="connsiteX155" fmla="*/ 10339753 w 10691446"/>
              <a:gd name="connsiteY155" fmla="*/ 2813661 h 8315209"/>
              <a:gd name="connsiteX156" fmla="*/ 10297550 w 10691446"/>
              <a:gd name="connsiteY156" fmla="*/ 2574510 h 8315209"/>
              <a:gd name="connsiteX157" fmla="*/ 10269415 w 10691446"/>
              <a:gd name="connsiteY157" fmla="*/ 2279089 h 8315209"/>
              <a:gd name="connsiteX158" fmla="*/ 10213144 w 10691446"/>
              <a:gd name="connsiteY158" fmla="*/ 1969599 h 8315209"/>
              <a:gd name="connsiteX159" fmla="*/ 10114670 w 10691446"/>
              <a:gd name="connsiteY159" fmla="*/ 1575704 h 8315209"/>
              <a:gd name="connsiteX160" fmla="*/ 10086535 w 10691446"/>
              <a:gd name="connsiteY160" fmla="*/ 1252147 h 8315209"/>
              <a:gd name="connsiteX161" fmla="*/ 10072467 w 10691446"/>
              <a:gd name="connsiteY161" fmla="*/ 970793 h 8315209"/>
              <a:gd name="connsiteX162" fmla="*/ 9931790 w 10691446"/>
              <a:gd name="connsiteY162" fmla="*/ 534695 h 8315209"/>
              <a:gd name="connsiteX163" fmla="*/ 9720775 w 10691446"/>
              <a:gd name="connsiteY163" fmla="*/ 478424 h 8315209"/>
              <a:gd name="connsiteX164" fmla="*/ 8764172 w 10691446"/>
              <a:gd name="connsiteY164" fmla="*/ 239274 h 8315209"/>
              <a:gd name="connsiteX165" fmla="*/ 8285871 w 10691446"/>
              <a:gd name="connsiteY165" fmla="*/ 225205 h 8315209"/>
              <a:gd name="connsiteX166" fmla="*/ 7666892 w 10691446"/>
              <a:gd name="connsiteY166" fmla="*/ 520627 h 8315209"/>
              <a:gd name="connsiteX167" fmla="*/ 7160455 w 10691446"/>
              <a:gd name="connsiteY167" fmla="*/ 492492 h 8315209"/>
              <a:gd name="connsiteX168" fmla="*/ 6907236 w 10691446"/>
              <a:gd name="connsiteY168" fmla="*/ 464356 h 8315209"/>
              <a:gd name="connsiteX169" fmla="*/ 6386732 w 10691446"/>
              <a:gd name="connsiteY169" fmla="*/ 436221 h 8315209"/>
              <a:gd name="connsiteX170" fmla="*/ 5725550 w 10691446"/>
              <a:gd name="connsiteY170" fmla="*/ 337747 h 8315209"/>
              <a:gd name="connsiteX171" fmla="*/ 5514535 w 10691446"/>
              <a:gd name="connsiteY171" fmla="*/ 295544 h 8315209"/>
              <a:gd name="connsiteX172" fmla="*/ 4895556 w 10691446"/>
              <a:gd name="connsiteY172" fmla="*/ 225206 h 8315209"/>
              <a:gd name="connsiteX173" fmla="*/ 4501661 w 10691446"/>
              <a:gd name="connsiteY173" fmla="*/ 140799 h 8315209"/>
              <a:gd name="connsiteX174" fmla="*/ 4304713 w 10691446"/>
              <a:gd name="connsiteY174" fmla="*/ 84529 h 8315209"/>
              <a:gd name="connsiteX175" fmla="*/ 4079630 w 10691446"/>
              <a:gd name="connsiteY175" fmla="*/ 42326 h 8315209"/>
              <a:gd name="connsiteX176" fmla="*/ 3896750 w 10691446"/>
              <a:gd name="connsiteY176" fmla="*/ 28258 h 8315209"/>
              <a:gd name="connsiteX177" fmla="*/ 3854547 w 10691446"/>
              <a:gd name="connsiteY177" fmla="*/ 14190 h 8315209"/>
              <a:gd name="connsiteX178" fmla="*/ 3432516 w 10691446"/>
              <a:gd name="connsiteY178" fmla="*/ 14190 h 8315209"/>
              <a:gd name="connsiteX179" fmla="*/ 3263704 w 10691446"/>
              <a:gd name="connsiteY179" fmla="*/ 42326 h 8315209"/>
              <a:gd name="connsiteX180" fmla="*/ 2982350 w 10691446"/>
              <a:gd name="connsiteY180" fmla="*/ 56393 h 8315209"/>
              <a:gd name="connsiteX181" fmla="*/ 2799470 w 10691446"/>
              <a:gd name="connsiteY181" fmla="*/ 70461 h 8315209"/>
              <a:gd name="connsiteX182" fmla="*/ 2433710 w 10691446"/>
              <a:gd name="connsiteY182" fmla="*/ 126732 h 8315209"/>
              <a:gd name="connsiteX183" fmla="*/ 1491175 w 10691446"/>
              <a:gd name="connsiteY183" fmla="*/ 154867 h 8315209"/>
              <a:gd name="connsiteX184" fmla="*/ 1406769 w 10691446"/>
              <a:gd name="connsiteY184" fmla="*/ 168935 h 8315209"/>
              <a:gd name="connsiteX185" fmla="*/ 1364566 w 10691446"/>
              <a:gd name="connsiteY185" fmla="*/ 183002 h 8315209"/>
              <a:gd name="connsiteX186" fmla="*/ 1237956 w 10691446"/>
              <a:gd name="connsiteY186" fmla="*/ 197070 h 8315209"/>
              <a:gd name="connsiteX187" fmla="*/ 1083212 w 10691446"/>
              <a:gd name="connsiteY187" fmla="*/ 225206 h 8315209"/>
              <a:gd name="connsiteX188" fmla="*/ 970670 w 10691446"/>
              <a:gd name="connsiteY188" fmla="*/ 239273 h 8315209"/>
              <a:gd name="connsiteX189" fmla="*/ 858129 w 10691446"/>
              <a:gd name="connsiteY189" fmla="*/ 267409 h 8315209"/>
              <a:gd name="connsiteX190" fmla="*/ 858129 w 10691446"/>
              <a:gd name="connsiteY190" fmla="*/ 281476 h 8315209"/>
              <a:gd name="connsiteX191" fmla="*/ 858129 w 10691446"/>
              <a:gd name="connsiteY19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178104 w 10691446"/>
              <a:gd name="connsiteY77" fmla="*/ 2771458 h 8315209"/>
              <a:gd name="connsiteX78" fmla="*/ 4276578 w 10691446"/>
              <a:gd name="connsiteY78" fmla="*/ 2672984 h 8315209"/>
              <a:gd name="connsiteX79" fmla="*/ 4304713 w 10691446"/>
              <a:gd name="connsiteY79" fmla="*/ 2630781 h 8315209"/>
              <a:gd name="connsiteX80" fmla="*/ 4389120 w 10691446"/>
              <a:gd name="connsiteY80" fmla="*/ 2588578 h 8315209"/>
              <a:gd name="connsiteX81" fmla="*/ 4543864 w 10691446"/>
              <a:gd name="connsiteY81" fmla="*/ 2546375 h 8315209"/>
              <a:gd name="connsiteX82" fmla="*/ 5500467 w 10691446"/>
              <a:gd name="connsiteY82" fmla="*/ 2518239 h 8315209"/>
              <a:gd name="connsiteX83" fmla="*/ 5936566 w 10691446"/>
              <a:gd name="connsiteY83" fmla="*/ 2532307 h 8315209"/>
              <a:gd name="connsiteX84" fmla="*/ 6105378 w 10691446"/>
              <a:gd name="connsiteY84" fmla="*/ 2616713 h 8315209"/>
              <a:gd name="connsiteX85" fmla="*/ 6274190 w 10691446"/>
              <a:gd name="connsiteY85" fmla="*/ 2701119 h 8315209"/>
              <a:gd name="connsiteX86" fmla="*/ 6302326 w 10691446"/>
              <a:gd name="connsiteY86" fmla="*/ 2729255 h 8315209"/>
              <a:gd name="connsiteX87" fmla="*/ 6330461 w 10691446"/>
              <a:gd name="connsiteY87" fmla="*/ 2785526 h 8315209"/>
              <a:gd name="connsiteX88" fmla="*/ 6372664 w 10691446"/>
              <a:gd name="connsiteY88" fmla="*/ 2813661 h 8315209"/>
              <a:gd name="connsiteX89" fmla="*/ 6400800 w 10691446"/>
              <a:gd name="connsiteY89" fmla="*/ 2841796 h 8315209"/>
              <a:gd name="connsiteX90" fmla="*/ 6414867 w 10691446"/>
              <a:gd name="connsiteY90" fmla="*/ 2883999 h 8315209"/>
              <a:gd name="connsiteX91" fmla="*/ 6443003 w 10691446"/>
              <a:gd name="connsiteY91" fmla="*/ 2912135 h 8315209"/>
              <a:gd name="connsiteX92" fmla="*/ 6471138 w 10691446"/>
              <a:gd name="connsiteY92" fmla="*/ 2954338 h 8315209"/>
              <a:gd name="connsiteX93" fmla="*/ 6471138 w 10691446"/>
              <a:gd name="connsiteY93" fmla="*/ 3109082 h 8315209"/>
              <a:gd name="connsiteX94" fmla="*/ 6386732 w 10691446"/>
              <a:gd name="connsiteY94" fmla="*/ 3137218 h 8315209"/>
              <a:gd name="connsiteX95" fmla="*/ 6404683 w 10691446"/>
              <a:gd name="connsiteY95" fmla="*/ 3205968 h 8315209"/>
              <a:gd name="connsiteX96" fmla="*/ 6463909 w 10691446"/>
              <a:gd name="connsiteY96" fmla="*/ 3287639 h 8315209"/>
              <a:gd name="connsiteX97" fmla="*/ 6583680 w 10691446"/>
              <a:gd name="connsiteY97" fmla="*/ 3291962 h 8315209"/>
              <a:gd name="connsiteX98" fmla="*/ 6682153 w 10691446"/>
              <a:gd name="connsiteY98" fmla="*/ 3362301 h 8315209"/>
              <a:gd name="connsiteX99" fmla="*/ 6710289 w 10691446"/>
              <a:gd name="connsiteY99" fmla="*/ 3404504 h 8315209"/>
              <a:gd name="connsiteX100" fmla="*/ 6752492 w 10691446"/>
              <a:gd name="connsiteY100" fmla="*/ 3460775 h 8315209"/>
              <a:gd name="connsiteX101" fmla="*/ 6794695 w 10691446"/>
              <a:gd name="connsiteY101" fmla="*/ 3629587 h 8315209"/>
              <a:gd name="connsiteX102" fmla="*/ 6780627 w 10691446"/>
              <a:gd name="connsiteY102" fmla="*/ 3770264 h 8315209"/>
              <a:gd name="connsiteX103" fmla="*/ 6780627 w 10691446"/>
              <a:gd name="connsiteY103" fmla="*/ 4121956 h 8315209"/>
              <a:gd name="connsiteX104" fmla="*/ 6721181 w 10691446"/>
              <a:gd name="connsiteY104" fmla="*/ 4086152 h 8315209"/>
              <a:gd name="connsiteX105" fmla="*/ 6726873 w 10691446"/>
              <a:gd name="connsiteY105" fmla="*/ 4330676 h 8315209"/>
              <a:gd name="connsiteX106" fmla="*/ 6822830 w 10691446"/>
              <a:gd name="connsiteY106" fmla="*/ 4389242 h 8315209"/>
              <a:gd name="connsiteX107" fmla="*/ 6822830 w 10691446"/>
              <a:gd name="connsiteY107" fmla="*/ 4628393 h 8315209"/>
              <a:gd name="connsiteX108" fmla="*/ 6794695 w 10691446"/>
              <a:gd name="connsiteY108" fmla="*/ 4726867 h 8315209"/>
              <a:gd name="connsiteX109" fmla="*/ 6752492 w 10691446"/>
              <a:gd name="connsiteY109" fmla="*/ 4783138 h 8315209"/>
              <a:gd name="connsiteX110" fmla="*/ 6738424 w 10691446"/>
              <a:gd name="connsiteY110" fmla="*/ 4825341 h 8315209"/>
              <a:gd name="connsiteX111" fmla="*/ 6696221 w 10691446"/>
              <a:gd name="connsiteY111" fmla="*/ 4853476 h 8315209"/>
              <a:gd name="connsiteX112" fmla="*/ 6611815 w 10691446"/>
              <a:gd name="connsiteY112" fmla="*/ 4895679 h 8315209"/>
              <a:gd name="connsiteX113" fmla="*/ 6583680 w 10691446"/>
              <a:gd name="connsiteY113" fmla="*/ 4937882 h 8315209"/>
              <a:gd name="connsiteX114" fmla="*/ 6541476 w 10691446"/>
              <a:gd name="connsiteY114" fmla="*/ 4966018 h 8315209"/>
              <a:gd name="connsiteX115" fmla="*/ 6527409 w 10691446"/>
              <a:gd name="connsiteY115" fmla="*/ 5008221 h 8315209"/>
              <a:gd name="connsiteX116" fmla="*/ 6465935 w 10691446"/>
              <a:gd name="connsiteY116" fmla="*/ 5007781 h 8315209"/>
              <a:gd name="connsiteX117" fmla="*/ 6461394 w 10691446"/>
              <a:gd name="connsiteY117" fmla="*/ 5078559 h 8315209"/>
              <a:gd name="connsiteX118" fmla="*/ 6527409 w 10691446"/>
              <a:gd name="connsiteY118" fmla="*/ 5177033 h 8315209"/>
              <a:gd name="connsiteX119" fmla="*/ 6555544 w 10691446"/>
              <a:gd name="connsiteY119" fmla="*/ 5275507 h 8315209"/>
              <a:gd name="connsiteX120" fmla="*/ 6569612 w 10691446"/>
              <a:gd name="connsiteY120" fmla="*/ 5317710 h 8315209"/>
              <a:gd name="connsiteX121" fmla="*/ 6611815 w 10691446"/>
              <a:gd name="connsiteY121" fmla="*/ 5584996 h 8315209"/>
              <a:gd name="connsiteX122" fmla="*/ 6625883 w 10691446"/>
              <a:gd name="connsiteY122" fmla="*/ 5697538 h 8315209"/>
              <a:gd name="connsiteX123" fmla="*/ 6654018 w 10691446"/>
              <a:gd name="connsiteY123" fmla="*/ 5767876 h 8315209"/>
              <a:gd name="connsiteX124" fmla="*/ 6738424 w 10691446"/>
              <a:gd name="connsiteY124" fmla="*/ 5978892 h 8315209"/>
              <a:gd name="connsiteX125" fmla="*/ 6710289 w 10691446"/>
              <a:gd name="connsiteY125" fmla="*/ 6400922 h 8315209"/>
              <a:gd name="connsiteX126" fmla="*/ 6668086 w 10691446"/>
              <a:gd name="connsiteY126" fmla="*/ 6485329 h 8315209"/>
              <a:gd name="connsiteX127" fmla="*/ 6654018 w 10691446"/>
              <a:gd name="connsiteY127" fmla="*/ 6527532 h 8315209"/>
              <a:gd name="connsiteX128" fmla="*/ 6682153 w 10691446"/>
              <a:gd name="connsiteY128" fmla="*/ 7230916 h 8315209"/>
              <a:gd name="connsiteX129" fmla="*/ 6907236 w 10691446"/>
              <a:gd name="connsiteY129" fmla="*/ 7835827 h 8315209"/>
              <a:gd name="connsiteX130" fmla="*/ 6977575 w 10691446"/>
              <a:gd name="connsiteY130" fmla="*/ 7934301 h 8315209"/>
              <a:gd name="connsiteX131" fmla="*/ 7047913 w 10691446"/>
              <a:gd name="connsiteY131" fmla="*/ 7976504 h 8315209"/>
              <a:gd name="connsiteX132" fmla="*/ 7244861 w 10691446"/>
              <a:gd name="connsiteY132" fmla="*/ 8046842 h 8315209"/>
              <a:gd name="connsiteX133" fmla="*/ 7413673 w 10691446"/>
              <a:gd name="connsiteY133" fmla="*/ 8117181 h 8315209"/>
              <a:gd name="connsiteX134" fmla="*/ 7793501 w 10691446"/>
              <a:gd name="connsiteY134" fmla="*/ 8229722 h 8315209"/>
              <a:gd name="connsiteX135" fmla="*/ 8018584 w 10691446"/>
              <a:gd name="connsiteY135" fmla="*/ 8243790 h 8315209"/>
              <a:gd name="connsiteX136" fmla="*/ 8567224 w 10691446"/>
              <a:gd name="connsiteY136" fmla="*/ 8271926 h 8315209"/>
              <a:gd name="connsiteX137" fmla="*/ 8932984 w 10691446"/>
              <a:gd name="connsiteY137" fmla="*/ 8314129 h 8315209"/>
              <a:gd name="connsiteX138" fmla="*/ 9073661 w 10691446"/>
              <a:gd name="connsiteY138" fmla="*/ 8285993 h 8315209"/>
              <a:gd name="connsiteX139" fmla="*/ 9369083 w 10691446"/>
              <a:gd name="connsiteY139" fmla="*/ 8145316 h 8315209"/>
              <a:gd name="connsiteX140" fmla="*/ 9453489 w 10691446"/>
              <a:gd name="connsiteY140" fmla="*/ 8131249 h 8315209"/>
              <a:gd name="connsiteX141" fmla="*/ 9636369 w 10691446"/>
              <a:gd name="connsiteY141" fmla="*/ 8074978 h 8315209"/>
              <a:gd name="connsiteX142" fmla="*/ 9692640 w 10691446"/>
              <a:gd name="connsiteY142" fmla="*/ 8046842 h 8315209"/>
              <a:gd name="connsiteX143" fmla="*/ 9791113 w 10691446"/>
              <a:gd name="connsiteY143" fmla="*/ 8018707 h 8315209"/>
              <a:gd name="connsiteX144" fmla="*/ 9889587 w 10691446"/>
              <a:gd name="connsiteY144" fmla="*/ 7962436 h 8315209"/>
              <a:gd name="connsiteX145" fmla="*/ 10339753 w 10691446"/>
              <a:gd name="connsiteY145" fmla="*/ 7399729 h 8315209"/>
              <a:gd name="connsiteX146" fmla="*/ 10649243 w 10691446"/>
              <a:gd name="connsiteY146" fmla="*/ 6640073 h 8315209"/>
              <a:gd name="connsiteX147" fmla="*/ 10691446 w 10691446"/>
              <a:gd name="connsiteY147" fmla="*/ 6429058 h 8315209"/>
              <a:gd name="connsiteX148" fmla="*/ 10649243 w 10691446"/>
              <a:gd name="connsiteY148" fmla="*/ 5767876 h 8315209"/>
              <a:gd name="connsiteX149" fmla="*/ 10635175 w 10691446"/>
              <a:gd name="connsiteY149" fmla="*/ 5444319 h 8315209"/>
              <a:gd name="connsiteX150" fmla="*/ 10592972 w 10691446"/>
              <a:gd name="connsiteY150" fmla="*/ 5205169 h 8315209"/>
              <a:gd name="connsiteX151" fmla="*/ 10522633 w 10691446"/>
              <a:gd name="connsiteY151" fmla="*/ 4656529 h 8315209"/>
              <a:gd name="connsiteX152" fmla="*/ 10494498 w 10691446"/>
              <a:gd name="connsiteY152" fmla="*/ 4473649 h 8315209"/>
              <a:gd name="connsiteX153" fmla="*/ 10424160 w 10691446"/>
              <a:gd name="connsiteY153" fmla="*/ 3798399 h 8315209"/>
              <a:gd name="connsiteX154" fmla="*/ 10410092 w 10691446"/>
              <a:gd name="connsiteY154" fmla="*/ 3460775 h 8315209"/>
              <a:gd name="connsiteX155" fmla="*/ 10339753 w 10691446"/>
              <a:gd name="connsiteY155" fmla="*/ 2813661 h 8315209"/>
              <a:gd name="connsiteX156" fmla="*/ 10297550 w 10691446"/>
              <a:gd name="connsiteY156" fmla="*/ 2574510 h 8315209"/>
              <a:gd name="connsiteX157" fmla="*/ 10269415 w 10691446"/>
              <a:gd name="connsiteY157" fmla="*/ 2279089 h 8315209"/>
              <a:gd name="connsiteX158" fmla="*/ 10213144 w 10691446"/>
              <a:gd name="connsiteY158" fmla="*/ 1969599 h 8315209"/>
              <a:gd name="connsiteX159" fmla="*/ 10114670 w 10691446"/>
              <a:gd name="connsiteY159" fmla="*/ 1575704 h 8315209"/>
              <a:gd name="connsiteX160" fmla="*/ 10086535 w 10691446"/>
              <a:gd name="connsiteY160" fmla="*/ 1252147 h 8315209"/>
              <a:gd name="connsiteX161" fmla="*/ 10072467 w 10691446"/>
              <a:gd name="connsiteY161" fmla="*/ 970793 h 8315209"/>
              <a:gd name="connsiteX162" fmla="*/ 9931790 w 10691446"/>
              <a:gd name="connsiteY162" fmla="*/ 534695 h 8315209"/>
              <a:gd name="connsiteX163" fmla="*/ 9720775 w 10691446"/>
              <a:gd name="connsiteY163" fmla="*/ 478424 h 8315209"/>
              <a:gd name="connsiteX164" fmla="*/ 8764172 w 10691446"/>
              <a:gd name="connsiteY164" fmla="*/ 239274 h 8315209"/>
              <a:gd name="connsiteX165" fmla="*/ 8285871 w 10691446"/>
              <a:gd name="connsiteY165" fmla="*/ 225205 h 8315209"/>
              <a:gd name="connsiteX166" fmla="*/ 7666892 w 10691446"/>
              <a:gd name="connsiteY166" fmla="*/ 520627 h 8315209"/>
              <a:gd name="connsiteX167" fmla="*/ 7160455 w 10691446"/>
              <a:gd name="connsiteY167" fmla="*/ 492492 h 8315209"/>
              <a:gd name="connsiteX168" fmla="*/ 6907236 w 10691446"/>
              <a:gd name="connsiteY168" fmla="*/ 464356 h 8315209"/>
              <a:gd name="connsiteX169" fmla="*/ 6386732 w 10691446"/>
              <a:gd name="connsiteY169" fmla="*/ 436221 h 8315209"/>
              <a:gd name="connsiteX170" fmla="*/ 5725550 w 10691446"/>
              <a:gd name="connsiteY170" fmla="*/ 337747 h 8315209"/>
              <a:gd name="connsiteX171" fmla="*/ 5514535 w 10691446"/>
              <a:gd name="connsiteY171" fmla="*/ 295544 h 8315209"/>
              <a:gd name="connsiteX172" fmla="*/ 4895556 w 10691446"/>
              <a:gd name="connsiteY172" fmla="*/ 225206 h 8315209"/>
              <a:gd name="connsiteX173" fmla="*/ 4501661 w 10691446"/>
              <a:gd name="connsiteY173" fmla="*/ 140799 h 8315209"/>
              <a:gd name="connsiteX174" fmla="*/ 4304713 w 10691446"/>
              <a:gd name="connsiteY174" fmla="*/ 84529 h 8315209"/>
              <a:gd name="connsiteX175" fmla="*/ 4079630 w 10691446"/>
              <a:gd name="connsiteY175" fmla="*/ 42326 h 8315209"/>
              <a:gd name="connsiteX176" fmla="*/ 3896750 w 10691446"/>
              <a:gd name="connsiteY176" fmla="*/ 28258 h 8315209"/>
              <a:gd name="connsiteX177" fmla="*/ 3854547 w 10691446"/>
              <a:gd name="connsiteY177" fmla="*/ 14190 h 8315209"/>
              <a:gd name="connsiteX178" fmla="*/ 3432516 w 10691446"/>
              <a:gd name="connsiteY178" fmla="*/ 14190 h 8315209"/>
              <a:gd name="connsiteX179" fmla="*/ 3263704 w 10691446"/>
              <a:gd name="connsiteY179" fmla="*/ 42326 h 8315209"/>
              <a:gd name="connsiteX180" fmla="*/ 2982350 w 10691446"/>
              <a:gd name="connsiteY180" fmla="*/ 56393 h 8315209"/>
              <a:gd name="connsiteX181" fmla="*/ 2799470 w 10691446"/>
              <a:gd name="connsiteY181" fmla="*/ 70461 h 8315209"/>
              <a:gd name="connsiteX182" fmla="*/ 2433710 w 10691446"/>
              <a:gd name="connsiteY182" fmla="*/ 126732 h 8315209"/>
              <a:gd name="connsiteX183" fmla="*/ 1491175 w 10691446"/>
              <a:gd name="connsiteY183" fmla="*/ 154867 h 8315209"/>
              <a:gd name="connsiteX184" fmla="*/ 1406769 w 10691446"/>
              <a:gd name="connsiteY184" fmla="*/ 168935 h 8315209"/>
              <a:gd name="connsiteX185" fmla="*/ 1364566 w 10691446"/>
              <a:gd name="connsiteY185" fmla="*/ 183002 h 8315209"/>
              <a:gd name="connsiteX186" fmla="*/ 1237956 w 10691446"/>
              <a:gd name="connsiteY186" fmla="*/ 197070 h 8315209"/>
              <a:gd name="connsiteX187" fmla="*/ 1083212 w 10691446"/>
              <a:gd name="connsiteY187" fmla="*/ 225206 h 8315209"/>
              <a:gd name="connsiteX188" fmla="*/ 970670 w 10691446"/>
              <a:gd name="connsiteY188" fmla="*/ 239273 h 8315209"/>
              <a:gd name="connsiteX189" fmla="*/ 858129 w 10691446"/>
              <a:gd name="connsiteY189" fmla="*/ 267409 h 8315209"/>
              <a:gd name="connsiteX190" fmla="*/ 858129 w 10691446"/>
              <a:gd name="connsiteY190" fmla="*/ 281476 h 8315209"/>
              <a:gd name="connsiteX191" fmla="*/ 858129 w 10691446"/>
              <a:gd name="connsiteY19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149969 w 10691446"/>
              <a:gd name="connsiteY76" fmla="*/ 2827729 h 8315209"/>
              <a:gd name="connsiteX77" fmla="*/ 4276578 w 10691446"/>
              <a:gd name="connsiteY77" fmla="*/ 2672984 h 8315209"/>
              <a:gd name="connsiteX78" fmla="*/ 4304713 w 10691446"/>
              <a:gd name="connsiteY78" fmla="*/ 2630781 h 8315209"/>
              <a:gd name="connsiteX79" fmla="*/ 4389120 w 10691446"/>
              <a:gd name="connsiteY79" fmla="*/ 2588578 h 8315209"/>
              <a:gd name="connsiteX80" fmla="*/ 4543864 w 10691446"/>
              <a:gd name="connsiteY80" fmla="*/ 2546375 h 8315209"/>
              <a:gd name="connsiteX81" fmla="*/ 5500467 w 10691446"/>
              <a:gd name="connsiteY81" fmla="*/ 2518239 h 8315209"/>
              <a:gd name="connsiteX82" fmla="*/ 5936566 w 10691446"/>
              <a:gd name="connsiteY82" fmla="*/ 2532307 h 8315209"/>
              <a:gd name="connsiteX83" fmla="*/ 6105378 w 10691446"/>
              <a:gd name="connsiteY83" fmla="*/ 2616713 h 8315209"/>
              <a:gd name="connsiteX84" fmla="*/ 6274190 w 10691446"/>
              <a:gd name="connsiteY84" fmla="*/ 2701119 h 8315209"/>
              <a:gd name="connsiteX85" fmla="*/ 6302326 w 10691446"/>
              <a:gd name="connsiteY85" fmla="*/ 2729255 h 8315209"/>
              <a:gd name="connsiteX86" fmla="*/ 6330461 w 10691446"/>
              <a:gd name="connsiteY86" fmla="*/ 2785526 h 8315209"/>
              <a:gd name="connsiteX87" fmla="*/ 6372664 w 10691446"/>
              <a:gd name="connsiteY87" fmla="*/ 2813661 h 8315209"/>
              <a:gd name="connsiteX88" fmla="*/ 6400800 w 10691446"/>
              <a:gd name="connsiteY88" fmla="*/ 2841796 h 8315209"/>
              <a:gd name="connsiteX89" fmla="*/ 6414867 w 10691446"/>
              <a:gd name="connsiteY89" fmla="*/ 2883999 h 8315209"/>
              <a:gd name="connsiteX90" fmla="*/ 6443003 w 10691446"/>
              <a:gd name="connsiteY90" fmla="*/ 2912135 h 8315209"/>
              <a:gd name="connsiteX91" fmla="*/ 6471138 w 10691446"/>
              <a:gd name="connsiteY91" fmla="*/ 2954338 h 8315209"/>
              <a:gd name="connsiteX92" fmla="*/ 6471138 w 10691446"/>
              <a:gd name="connsiteY92" fmla="*/ 3109082 h 8315209"/>
              <a:gd name="connsiteX93" fmla="*/ 6386732 w 10691446"/>
              <a:gd name="connsiteY93" fmla="*/ 3137218 h 8315209"/>
              <a:gd name="connsiteX94" fmla="*/ 6404683 w 10691446"/>
              <a:gd name="connsiteY94" fmla="*/ 3205968 h 8315209"/>
              <a:gd name="connsiteX95" fmla="*/ 6463909 w 10691446"/>
              <a:gd name="connsiteY95" fmla="*/ 3287639 h 8315209"/>
              <a:gd name="connsiteX96" fmla="*/ 6583680 w 10691446"/>
              <a:gd name="connsiteY96" fmla="*/ 3291962 h 8315209"/>
              <a:gd name="connsiteX97" fmla="*/ 6682153 w 10691446"/>
              <a:gd name="connsiteY97" fmla="*/ 3362301 h 8315209"/>
              <a:gd name="connsiteX98" fmla="*/ 6710289 w 10691446"/>
              <a:gd name="connsiteY98" fmla="*/ 3404504 h 8315209"/>
              <a:gd name="connsiteX99" fmla="*/ 6752492 w 10691446"/>
              <a:gd name="connsiteY99" fmla="*/ 3460775 h 8315209"/>
              <a:gd name="connsiteX100" fmla="*/ 6794695 w 10691446"/>
              <a:gd name="connsiteY100" fmla="*/ 3629587 h 8315209"/>
              <a:gd name="connsiteX101" fmla="*/ 6780627 w 10691446"/>
              <a:gd name="connsiteY101" fmla="*/ 3770264 h 8315209"/>
              <a:gd name="connsiteX102" fmla="*/ 6780627 w 10691446"/>
              <a:gd name="connsiteY102" fmla="*/ 4121956 h 8315209"/>
              <a:gd name="connsiteX103" fmla="*/ 6721181 w 10691446"/>
              <a:gd name="connsiteY103" fmla="*/ 4086152 h 8315209"/>
              <a:gd name="connsiteX104" fmla="*/ 6726873 w 10691446"/>
              <a:gd name="connsiteY104" fmla="*/ 4330676 h 8315209"/>
              <a:gd name="connsiteX105" fmla="*/ 6822830 w 10691446"/>
              <a:gd name="connsiteY105" fmla="*/ 4389242 h 8315209"/>
              <a:gd name="connsiteX106" fmla="*/ 6822830 w 10691446"/>
              <a:gd name="connsiteY106" fmla="*/ 4628393 h 8315209"/>
              <a:gd name="connsiteX107" fmla="*/ 6794695 w 10691446"/>
              <a:gd name="connsiteY107" fmla="*/ 4726867 h 8315209"/>
              <a:gd name="connsiteX108" fmla="*/ 6752492 w 10691446"/>
              <a:gd name="connsiteY108" fmla="*/ 4783138 h 8315209"/>
              <a:gd name="connsiteX109" fmla="*/ 6738424 w 10691446"/>
              <a:gd name="connsiteY109" fmla="*/ 4825341 h 8315209"/>
              <a:gd name="connsiteX110" fmla="*/ 6696221 w 10691446"/>
              <a:gd name="connsiteY110" fmla="*/ 4853476 h 8315209"/>
              <a:gd name="connsiteX111" fmla="*/ 6611815 w 10691446"/>
              <a:gd name="connsiteY111" fmla="*/ 4895679 h 8315209"/>
              <a:gd name="connsiteX112" fmla="*/ 6583680 w 10691446"/>
              <a:gd name="connsiteY112" fmla="*/ 4937882 h 8315209"/>
              <a:gd name="connsiteX113" fmla="*/ 6541476 w 10691446"/>
              <a:gd name="connsiteY113" fmla="*/ 4966018 h 8315209"/>
              <a:gd name="connsiteX114" fmla="*/ 6527409 w 10691446"/>
              <a:gd name="connsiteY114" fmla="*/ 5008221 h 8315209"/>
              <a:gd name="connsiteX115" fmla="*/ 6465935 w 10691446"/>
              <a:gd name="connsiteY115" fmla="*/ 5007781 h 8315209"/>
              <a:gd name="connsiteX116" fmla="*/ 6461394 w 10691446"/>
              <a:gd name="connsiteY116" fmla="*/ 5078559 h 8315209"/>
              <a:gd name="connsiteX117" fmla="*/ 6527409 w 10691446"/>
              <a:gd name="connsiteY117" fmla="*/ 5177033 h 8315209"/>
              <a:gd name="connsiteX118" fmla="*/ 6555544 w 10691446"/>
              <a:gd name="connsiteY118" fmla="*/ 5275507 h 8315209"/>
              <a:gd name="connsiteX119" fmla="*/ 6569612 w 10691446"/>
              <a:gd name="connsiteY119" fmla="*/ 5317710 h 8315209"/>
              <a:gd name="connsiteX120" fmla="*/ 6611815 w 10691446"/>
              <a:gd name="connsiteY120" fmla="*/ 5584996 h 8315209"/>
              <a:gd name="connsiteX121" fmla="*/ 6625883 w 10691446"/>
              <a:gd name="connsiteY121" fmla="*/ 5697538 h 8315209"/>
              <a:gd name="connsiteX122" fmla="*/ 6654018 w 10691446"/>
              <a:gd name="connsiteY122" fmla="*/ 5767876 h 8315209"/>
              <a:gd name="connsiteX123" fmla="*/ 6738424 w 10691446"/>
              <a:gd name="connsiteY123" fmla="*/ 5978892 h 8315209"/>
              <a:gd name="connsiteX124" fmla="*/ 6710289 w 10691446"/>
              <a:gd name="connsiteY124" fmla="*/ 6400922 h 8315209"/>
              <a:gd name="connsiteX125" fmla="*/ 6668086 w 10691446"/>
              <a:gd name="connsiteY125" fmla="*/ 6485329 h 8315209"/>
              <a:gd name="connsiteX126" fmla="*/ 6654018 w 10691446"/>
              <a:gd name="connsiteY126" fmla="*/ 6527532 h 8315209"/>
              <a:gd name="connsiteX127" fmla="*/ 6682153 w 10691446"/>
              <a:gd name="connsiteY127" fmla="*/ 7230916 h 8315209"/>
              <a:gd name="connsiteX128" fmla="*/ 6907236 w 10691446"/>
              <a:gd name="connsiteY128" fmla="*/ 7835827 h 8315209"/>
              <a:gd name="connsiteX129" fmla="*/ 6977575 w 10691446"/>
              <a:gd name="connsiteY129" fmla="*/ 7934301 h 8315209"/>
              <a:gd name="connsiteX130" fmla="*/ 7047913 w 10691446"/>
              <a:gd name="connsiteY130" fmla="*/ 7976504 h 8315209"/>
              <a:gd name="connsiteX131" fmla="*/ 7244861 w 10691446"/>
              <a:gd name="connsiteY131" fmla="*/ 8046842 h 8315209"/>
              <a:gd name="connsiteX132" fmla="*/ 7413673 w 10691446"/>
              <a:gd name="connsiteY132" fmla="*/ 8117181 h 8315209"/>
              <a:gd name="connsiteX133" fmla="*/ 7793501 w 10691446"/>
              <a:gd name="connsiteY133" fmla="*/ 8229722 h 8315209"/>
              <a:gd name="connsiteX134" fmla="*/ 8018584 w 10691446"/>
              <a:gd name="connsiteY134" fmla="*/ 8243790 h 8315209"/>
              <a:gd name="connsiteX135" fmla="*/ 8567224 w 10691446"/>
              <a:gd name="connsiteY135" fmla="*/ 8271926 h 8315209"/>
              <a:gd name="connsiteX136" fmla="*/ 8932984 w 10691446"/>
              <a:gd name="connsiteY136" fmla="*/ 8314129 h 8315209"/>
              <a:gd name="connsiteX137" fmla="*/ 9073661 w 10691446"/>
              <a:gd name="connsiteY137" fmla="*/ 8285993 h 8315209"/>
              <a:gd name="connsiteX138" fmla="*/ 9369083 w 10691446"/>
              <a:gd name="connsiteY138" fmla="*/ 8145316 h 8315209"/>
              <a:gd name="connsiteX139" fmla="*/ 9453489 w 10691446"/>
              <a:gd name="connsiteY139" fmla="*/ 8131249 h 8315209"/>
              <a:gd name="connsiteX140" fmla="*/ 9636369 w 10691446"/>
              <a:gd name="connsiteY140" fmla="*/ 8074978 h 8315209"/>
              <a:gd name="connsiteX141" fmla="*/ 9692640 w 10691446"/>
              <a:gd name="connsiteY141" fmla="*/ 8046842 h 8315209"/>
              <a:gd name="connsiteX142" fmla="*/ 9791113 w 10691446"/>
              <a:gd name="connsiteY142" fmla="*/ 8018707 h 8315209"/>
              <a:gd name="connsiteX143" fmla="*/ 9889587 w 10691446"/>
              <a:gd name="connsiteY143" fmla="*/ 7962436 h 8315209"/>
              <a:gd name="connsiteX144" fmla="*/ 10339753 w 10691446"/>
              <a:gd name="connsiteY144" fmla="*/ 7399729 h 8315209"/>
              <a:gd name="connsiteX145" fmla="*/ 10649243 w 10691446"/>
              <a:gd name="connsiteY145" fmla="*/ 6640073 h 8315209"/>
              <a:gd name="connsiteX146" fmla="*/ 10691446 w 10691446"/>
              <a:gd name="connsiteY146" fmla="*/ 6429058 h 8315209"/>
              <a:gd name="connsiteX147" fmla="*/ 10649243 w 10691446"/>
              <a:gd name="connsiteY147" fmla="*/ 5767876 h 8315209"/>
              <a:gd name="connsiteX148" fmla="*/ 10635175 w 10691446"/>
              <a:gd name="connsiteY148" fmla="*/ 5444319 h 8315209"/>
              <a:gd name="connsiteX149" fmla="*/ 10592972 w 10691446"/>
              <a:gd name="connsiteY149" fmla="*/ 5205169 h 8315209"/>
              <a:gd name="connsiteX150" fmla="*/ 10522633 w 10691446"/>
              <a:gd name="connsiteY150" fmla="*/ 4656529 h 8315209"/>
              <a:gd name="connsiteX151" fmla="*/ 10494498 w 10691446"/>
              <a:gd name="connsiteY151" fmla="*/ 4473649 h 8315209"/>
              <a:gd name="connsiteX152" fmla="*/ 10424160 w 10691446"/>
              <a:gd name="connsiteY152" fmla="*/ 3798399 h 8315209"/>
              <a:gd name="connsiteX153" fmla="*/ 10410092 w 10691446"/>
              <a:gd name="connsiteY153" fmla="*/ 3460775 h 8315209"/>
              <a:gd name="connsiteX154" fmla="*/ 10339753 w 10691446"/>
              <a:gd name="connsiteY154" fmla="*/ 2813661 h 8315209"/>
              <a:gd name="connsiteX155" fmla="*/ 10297550 w 10691446"/>
              <a:gd name="connsiteY155" fmla="*/ 2574510 h 8315209"/>
              <a:gd name="connsiteX156" fmla="*/ 10269415 w 10691446"/>
              <a:gd name="connsiteY156" fmla="*/ 2279089 h 8315209"/>
              <a:gd name="connsiteX157" fmla="*/ 10213144 w 10691446"/>
              <a:gd name="connsiteY157" fmla="*/ 1969599 h 8315209"/>
              <a:gd name="connsiteX158" fmla="*/ 10114670 w 10691446"/>
              <a:gd name="connsiteY158" fmla="*/ 1575704 h 8315209"/>
              <a:gd name="connsiteX159" fmla="*/ 10086535 w 10691446"/>
              <a:gd name="connsiteY159" fmla="*/ 1252147 h 8315209"/>
              <a:gd name="connsiteX160" fmla="*/ 10072467 w 10691446"/>
              <a:gd name="connsiteY160" fmla="*/ 970793 h 8315209"/>
              <a:gd name="connsiteX161" fmla="*/ 9931790 w 10691446"/>
              <a:gd name="connsiteY161" fmla="*/ 534695 h 8315209"/>
              <a:gd name="connsiteX162" fmla="*/ 9720775 w 10691446"/>
              <a:gd name="connsiteY162" fmla="*/ 478424 h 8315209"/>
              <a:gd name="connsiteX163" fmla="*/ 8764172 w 10691446"/>
              <a:gd name="connsiteY163" fmla="*/ 239274 h 8315209"/>
              <a:gd name="connsiteX164" fmla="*/ 8285871 w 10691446"/>
              <a:gd name="connsiteY164" fmla="*/ 225205 h 8315209"/>
              <a:gd name="connsiteX165" fmla="*/ 7666892 w 10691446"/>
              <a:gd name="connsiteY165" fmla="*/ 520627 h 8315209"/>
              <a:gd name="connsiteX166" fmla="*/ 7160455 w 10691446"/>
              <a:gd name="connsiteY166" fmla="*/ 492492 h 8315209"/>
              <a:gd name="connsiteX167" fmla="*/ 6907236 w 10691446"/>
              <a:gd name="connsiteY167" fmla="*/ 464356 h 8315209"/>
              <a:gd name="connsiteX168" fmla="*/ 6386732 w 10691446"/>
              <a:gd name="connsiteY168" fmla="*/ 436221 h 8315209"/>
              <a:gd name="connsiteX169" fmla="*/ 5725550 w 10691446"/>
              <a:gd name="connsiteY169" fmla="*/ 337747 h 8315209"/>
              <a:gd name="connsiteX170" fmla="*/ 5514535 w 10691446"/>
              <a:gd name="connsiteY170" fmla="*/ 295544 h 8315209"/>
              <a:gd name="connsiteX171" fmla="*/ 4895556 w 10691446"/>
              <a:gd name="connsiteY171" fmla="*/ 225206 h 8315209"/>
              <a:gd name="connsiteX172" fmla="*/ 4501661 w 10691446"/>
              <a:gd name="connsiteY172" fmla="*/ 140799 h 8315209"/>
              <a:gd name="connsiteX173" fmla="*/ 4304713 w 10691446"/>
              <a:gd name="connsiteY173" fmla="*/ 84529 h 8315209"/>
              <a:gd name="connsiteX174" fmla="*/ 4079630 w 10691446"/>
              <a:gd name="connsiteY174" fmla="*/ 42326 h 8315209"/>
              <a:gd name="connsiteX175" fmla="*/ 3896750 w 10691446"/>
              <a:gd name="connsiteY175" fmla="*/ 28258 h 8315209"/>
              <a:gd name="connsiteX176" fmla="*/ 3854547 w 10691446"/>
              <a:gd name="connsiteY176" fmla="*/ 14190 h 8315209"/>
              <a:gd name="connsiteX177" fmla="*/ 3432516 w 10691446"/>
              <a:gd name="connsiteY177" fmla="*/ 14190 h 8315209"/>
              <a:gd name="connsiteX178" fmla="*/ 3263704 w 10691446"/>
              <a:gd name="connsiteY178" fmla="*/ 42326 h 8315209"/>
              <a:gd name="connsiteX179" fmla="*/ 2982350 w 10691446"/>
              <a:gd name="connsiteY179" fmla="*/ 56393 h 8315209"/>
              <a:gd name="connsiteX180" fmla="*/ 2799470 w 10691446"/>
              <a:gd name="connsiteY180" fmla="*/ 70461 h 8315209"/>
              <a:gd name="connsiteX181" fmla="*/ 2433710 w 10691446"/>
              <a:gd name="connsiteY181" fmla="*/ 126732 h 8315209"/>
              <a:gd name="connsiteX182" fmla="*/ 1491175 w 10691446"/>
              <a:gd name="connsiteY182" fmla="*/ 154867 h 8315209"/>
              <a:gd name="connsiteX183" fmla="*/ 1406769 w 10691446"/>
              <a:gd name="connsiteY183" fmla="*/ 168935 h 8315209"/>
              <a:gd name="connsiteX184" fmla="*/ 1364566 w 10691446"/>
              <a:gd name="connsiteY184" fmla="*/ 183002 h 8315209"/>
              <a:gd name="connsiteX185" fmla="*/ 1237956 w 10691446"/>
              <a:gd name="connsiteY185" fmla="*/ 197070 h 8315209"/>
              <a:gd name="connsiteX186" fmla="*/ 1083212 w 10691446"/>
              <a:gd name="connsiteY186" fmla="*/ 225206 h 8315209"/>
              <a:gd name="connsiteX187" fmla="*/ 970670 w 10691446"/>
              <a:gd name="connsiteY187" fmla="*/ 239273 h 8315209"/>
              <a:gd name="connsiteX188" fmla="*/ 858129 w 10691446"/>
              <a:gd name="connsiteY188" fmla="*/ 267409 h 8315209"/>
              <a:gd name="connsiteX189" fmla="*/ 858129 w 10691446"/>
              <a:gd name="connsiteY189" fmla="*/ 281476 h 8315209"/>
              <a:gd name="connsiteX190" fmla="*/ 858129 w 10691446"/>
              <a:gd name="connsiteY19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276578 w 10691446"/>
              <a:gd name="connsiteY76" fmla="*/ 2672984 h 8315209"/>
              <a:gd name="connsiteX77" fmla="*/ 4304713 w 10691446"/>
              <a:gd name="connsiteY77" fmla="*/ 2630781 h 8315209"/>
              <a:gd name="connsiteX78" fmla="*/ 4389120 w 10691446"/>
              <a:gd name="connsiteY78" fmla="*/ 2588578 h 8315209"/>
              <a:gd name="connsiteX79" fmla="*/ 4543864 w 10691446"/>
              <a:gd name="connsiteY79" fmla="*/ 2546375 h 8315209"/>
              <a:gd name="connsiteX80" fmla="*/ 5500467 w 10691446"/>
              <a:gd name="connsiteY80" fmla="*/ 2518239 h 8315209"/>
              <a:gd name="connsiteX81" fmla="*/ 5936566 w 10691446"/>
              <a:gd name="connsiteY81" fmla="*/ 2532307 h 8315209"/>
              <a:gd name="connsiteX82" fmla="*/ 6105378 w 10691446"/>
              <a:gd name="connsiteY82" fmla="*/ 2616713 h 8315209"/>
              <a:gd name="connsiteX83" fmla="*/ 6274190 w 10691446"/>
              <a:gd name="connsiteY83" fmla="*/ 2701119 h 8315209"/>
              <a:gd name="connsiteX84" fmla="*/ 6302326 w 10691446"/>
              <a:gd name="connsiteY84" fmla="*/ 2729255 h 8315209"/>
              <a:gd name="connsiteX85" fmla="*/ 6330461 w 10691446"/>
              <a:gd name="connsiteY85" fmla="*/ 2785526 h 8315209"/>
              <a:gd name="connsiteX86" fmla="*/ 6372664 w 10691446"/>
              <a:gd name="connsiteY86" fmla="*/ 2813661 h 8315209"/>
              <a:gd name="connsiteX87" fmla="*/ 6400800 w 10691446"/>
              <a:gd name="connsiteY87" fmla="*/ 2841796 h 8315209"/>
              <a:gd name="connsiteX88" fmla="*/ 6414867 w 10691446"/>
              <a:gd name="connsiteY88" fmla="*/ 2883999 h 8315209"/>
              <a:gd name="connsiteX89" fmla="*/ 6443003 w 10691446"/>
              <a:gd name="connsiteY89" fmla="*/ 2912135 h 8315209"/>
              <a:gd name="connsiteX90" fmla="*/ 6471138 w 10691446"/>
              <a:gd name="connsiteY90" fmla="*/ 2954338 h 8315209"/>
              <a:gd name="connsiteX91" fmla="*/ 6471138 w 10691446"/>
              <a:gd name="connsiteY91" fmla="*/ 3109082 h 8315209"/>
              <a:gd name="connsiteX92" fmla="*/ 6386732 w 10691446"/>
              <a:gd name="connsiteY92" fmla="*/ 3137218 h 8315209"/>
              <a:gd name="connsiteX93" fmla="*/ 6404683 w 10691446"/>
              <a:gd name="connsiteY93" fmla="*/ 3205968 h 8315209"/>
              <a:gd name="connsiteX94" fmla="*/ 6463909 w 10691446"/>
              <a:gd name="connsiteY94" fmla="*/ 3287639 h 8315209"/>
              <a:gd name="connsiteX95" fmla="*/ 6583680 w 10691446"/>
              <a:gd name="connsiteY95" fmla="*/ 3291962 h 8315209"/>
              <a:gd name="connsiteX96" fmla="*/ 6682153 w 10691446"/>
              <a:gd name="connsiteY96" fmla="*/ 3362301 h 8315209"/>
              <a:gd name="connsiteX97" fmla="*/ 6710289 w 10691446"/>
              <a:gd name="connsiteY97" fmla="*/ 3404504 h 8315209"/>
              <a:gd name="connsiteX98" fmla="*/ 6752492 w 10691446"/>
              <a:gd name="connsiteY98" fmla="*/ 3460775 h 8315209"/>
              <a:gd name="connsiteX99" fmla="*/ 6794695 w 10691446"/>
              <a:gd name="connsiteY99" fmla="*/ 3629587 h 8315209"/>
              <a:gd name="connsiteX100" fmla="*/ 6780627 w 10691446"/>
              <a:gd name="connsiteY100" fmla="*/ 3770264 h 8315209"/>
              <a:gd name="connsiteX101" fmla="*/ 6780627 w 10691446"/>
              <a:gd name="connsiteY101" fmla="*/ 4121956 h 8315209"/>
              <a:gd name="connsiteX102" fmla="*/ 6721181 w 10691446"/>
              <a:gd name="connsiteY102" fmla="*/ 4086152 h 8315209"/>
              <a:gd name="connsiteX103" fmla="*/ 6726873 w 10691446"/>
              <a:gd name="connsiteY103" fmla="*/ 4330676 h 8315209"/>
              <a:gd name="connsiteX104" fmla="*/ 6822830 w 10691446"/>
              <a:gd name="connsiteY104" fmla="*/ 4389242 h 8315209"/>
              <a:gd name="connsiteX105" fmla="*/ 6822830 w 10691446"/>
              <a:gd name="connsiteY105" fmla="*/ 4628393 h 8315209"/>
              <a:gd name="connsiteX106" fmla="*/ 6794695 w 10691446"/>
              <a:gd name="connsiteY106" fmla="*/ 4726867 h 8315209"/>
              <a:gd name="connsiteX107" fmla="*/ 6752492 w 10691446"/>
              <a:gd name="connsiteY107" fmla="*/ 4783138 h 8315209"/>
              <a:gd name="connsiteX108" fmla="*/ 6738424 w 10691446"/>
              <a:gd name="connsiteY108" fmla="*/ 4825341 h 8315209"/>
              <a:gd name="connsiteX109" fmla="*/ 6696221 w 10691446"/>
              <a:gd name="connsiteY109" fmla="*/ 4853476 h 8315209"/>
              <a:gd name="connsiteX110" fmla="*/ 6611815 w 10691446"/>
              <a:gd name="connsiteY110" fmla="*/ 4895679 h 8315209"/>
              <a:gd name="connsiteX111" fmla="*/ 6583680 w 10691446"/>
              <a:gd name="connsiteY111" fmla="*/ 4937882 h 8315209"/>
              <a:gd name="connsiteX112" fmla="*/ 6541476 w 10691446"/>
              <a:gd name="connsiteY112" fmla="*/ 4966018 h 8315209"/>
              <a:gd name="connsiteX113" fmla="*/ 6527409 w 10691446"/>
              <a:gd name="connsiteY113" fmla="*/ 5008221 h 8315209"/>
              <a:gd name="connsiteX114" fmla="*/ 6465935 w 10691446"/>
              <a:gd name="connsiteY114" fmla="*/ 5007781 h 8315209"/>
              <a:gd name="connsiteX115" fmla="*/ 6461394 w 10691446"/>
              <a:gd name="connsiteY115" fmla="*/ 5078559 h 8315209"/>
              <a:gd name="connsiteX116" fmla="*/ 6527409 w 10691446"/>
              <a:gd name="connsiteY116" fmla="*/ 5177033 h 8315209"/>
              <a:gd name="connsiteX117" fmla="*/ 6555544 w 10691446"/>
              <a:gd name="connsiteY117" fmla="*/ 5275507 h 8315209"/>
              <a:gd name="connsiteX118" fmla="*/ 6569612 w 10691446"/>
              <a:gd name="connsiteY118" fmla="*/ 5317710 h 8315209"/>
              <a:gd name="connsiteX119" fmla="*/ 6611815 w 10691446"/>
              <a:gd name="connsiteY119" fmla="*/ 5584996 h 8315209"/>
              <a:gd name="connsiteX120" fmla="*/ 6625883 w 10691446"/>
              <a:gd name="connsiteY120" fmla="*/ 5697538 h 8315209"/>
              <a:gd name="connsiteX121" fmla="*/ 6654018 w 10691446"/>
              <a:gd name="connsiteY121" fmla="*/ 5767876 h 8315209"/>
              <a:gd name="connsiteX122" fmla="*/ 6738424 w 10691446"/>
              <a:gd name="connsiteY122" fmla="*/ 5978892 h 8315209"/>
              <a:gd name="connsiteX123" fmla="*/ 6710289 w 10691446"/>
              <a:gd name="connsiteY123" fmla="*/ 6400922 h 8315209"/>
              <a:gd name="connsiteX124" fmla="*/ 6668086 w 10691446"/>
              <a:gd name="connsiteY124" fmla="*/ 6485329 h 8315209"/>
              <a:gd name="connsiteX125" fmla="*/ 6654018 w 10691446"/>
              <a:gd name="connsiteY125" fmla="*/ 6527532 h 8315209"/>
              <a:gd name="connsiteX126" fmla="*/ 6682153 w 10691446"/>
              <a:gd name="connsiteY126" fmla="*/ 7230916 h 8315209"/>
              <a:gd name="connsiteX127" fmla="*/ 6907236 w 10691446"/>
              <a:gd name="connsiteY127" fmla="*/ 7835827 h 8315209"/>
              <a:gd name="connsiteX128" fmla="*/ 6977575 w 10691446"/>
              <a:gd name="connsiteY128" fmla="*/ 7934301 h 8315209"/>
              <a:gd name="connsiteX129" fmla="*/ 7047913 w 10691446"/>
              <a:gd name="connsiteY129" fmla="*/ 7976504 h 8315209"/>
              <a:gd name="connsiteX130" fmla="*/ 7244861 w 10691446"/>
              <a:gd name="connsiteY130" fmla="*/ 8046842 h 8315209"/>
              <a:gd name="connsiteX131" fmla="*/ 7413673 w 10691446"/>
              <a:gd name="connsiteY131" fmla="*/ 8117181 h 8315209"/>
              <a:gd name="connsiteX132" fmla="*/ 7793501 w 10691446"/>
              <a:gd name="connsiteY132" fmla="*/ 8229722 h 8315209"/>
              <a:gd name="connsiteX133" fmla="*/ 8018584 w 10691446"/>
              <a:gd name="connsiteY133" fmla="*/ 8243790 h 8315209"/>
              <a:gd name="connsiteX134" fmla="*/ 8567224 w 10691446"/>
              <a:gd name="connsiteY134" fmla="*/ 8271926 h 8315209"/>
              <a:gd name="connsiteX135" fmla="*/ 8932984 w 10691446"/>
              <a:gd name="connsiteY135" fmla="*/ 8314129 h 8315209"/>
              <a:gd name="connsiteX136" fmla="*/ 9073661 w 10691446"/>
              <a:gd name="connsiteY136" fmla="*/ 8285993 h 8315209"/>
              <a:gd name="connsiteX137" fmla="*/ 9369083 w 10691446"/>
              <a:gd name="connsiteY137" fmla="*/ 8145316 h 8315209"/>
              <a:gd name="connsiteX138" fmla="*/ 9453489 w 10691446"/>
              <a:gd name="connsiteY138" fmla="*/ 8131249 h 8315209"/>
              <a:gd name="connsiteX139" fmla="*/ 9636369 w 10691446"/>
              <a:gd name="connsiteY139" fmla="*/ 8074978 h 8315209"/>
              <a:gd name="connsiteX140" fmla="*/ 9692640 w 10691446"/>
              <a:gd name="connsiteY140" fmla="*/ 8046842 h 8315209"/>
              <a:gd name="connsiteX141" fmla="*/ 9791113 w 10691446"/>
              <a:gd name="connsiteY141" fmla="*/ 8018707 h 8315209"/>
              <a:gd name="connsiteX142" fmla="*/ 9889587 w 10691446"/>
              <a:gd name="connsiteY142" fmla="*/ 7962436 h 8315209"/>
              <a:gd name="connsiteX143" fmla="*/ 10339753 w 10691446"/>
              <a:gd name="connsiteY143" fmla="*/ 7399729 h 8315209"/>
              <a:gd name="connsiteX144" fmla="*/ 10649243 w 10691446"/>
              <a:gd name="connsiteY144" fmla="*/ 6640073 h 8315209"/>
              <a:gd name="connsiteX145" fmla="*/ 10691446 w 10691446"/>
              <a:gd name="connsiteY145" fmla="*/ 6429058 h 8315209"/>
              <a:gd name="connsiteX146" fmla="*/ 10649243 w 10691446"/>
              <a:gd name="connsiteY146" fmla="*/ 5767876 h 8315209"/>
              <a:gd name="connsiteX147" fmla="*/ 10635175 w 10691446"/>
              <a:gd name="connsiteY147" fmla="*/ 5444319 h 8315209"/>
              <a:gd name="connsiteX148" fmla="*/ 10592972 w 10691446"/>
              <a:gd name="connsiteY148" fmla="*/ 5205169 h 8315209"/>
              <a:gd name="connsiteX149" fmla="*/ 10522633 w 10691446"/>
              <a:gd name="connsiteY149" fmla="*/ 4656529 h 8315209"/>
              <a:gd name="connsiteX150" fmla="*/ 10494498 w 10691446"/>
              <a:gd name="connsiteY150" fmla="*/ 4473649 h 8315209"/>
              <a:gd name="connsiteX151" fmla="*/ 10424160 w 10691446"/>
              <a:gd name="connsiteY151" fmla="*/ 3798399 h 8315209"/>
              <a:gd name="connsiteX152" fmla="*/ 10410092 w 10691446"/>
              <a:gd name="connsiteY152" fmla="*/ 3460775 h 8315209"/>
              <a:gd name="connsiteX153" fmla="*/ 10339753 w 10691446"/>
              <a:gd name="connsiteY153" fmla="*/ 2813661 h 8315209"/>
              <a:gd name="connsiteX154" fmla="*/ 10297550 w 10691446"/>
              <a:gd name="connsiteY154" fmla="*/ 2574510 h 8315209"/>
              <a:gd name="connsiteX155" fmla="*/ 10269415 w 10691446"/>
              <a:gd name="connsiteY155" fmla="*/ 2279089 h 8315209"/>
              <a:gd name="connsiteX156" fmla="*/ 10213144 w 10691446"/>
              <a:gd name="connsiteY156" fmla="*/ 1969599 h 8315209"/>
              <a:gd name="connsiteX157" fmla="*/ 10114670 w 10691446"/>
              <a:gd name="connsiteY157" fmla="*/ 1575704 h 8315209"/>
              <a:gd name="connsiteX158" fmla="*/ 10086535 w 10691446"/>
              <a:gd name="connsiteY158" fmla="*/ 1252147 h 8315209"/>
              <a:gd name="connsiteX159" fmla="*/ 10072467 w 10691446"/>
              <a:gd name="connsiteY159" fmla="*/ 970793 h 8315209"/>
              <a:gd name="connsiteX160" fmla="*/ 9931790 w 10691446"/>
              <a:gd name="connsiteY160" fmla="*/ 534695 h 8315209"/>
              <a:gd name="connsiteX161" fmla="*/ 9720775 w 10691446"/>
              <a:gd name="connsiteY161" fmla="*/ 478424 h 8315209"/>
              <a:gd name="connsiteX162" fmla="*/ 8764172 w 10691446"/>
              <a:gd name="connsiteY162" fmla="*/ 239274 h 8315209"/>
              <a:gd name="connsiteX163" fmla="*/ 8285871 w 10691446"/>
              <a:gd name="connsiteY163" fmla="*/ 225205 h 8315209"/>
              <a:gd name="connsiteX164" fmla="*/ 7666892 w 10691446"/>
              <a:gd name="connsiteY164" fmla="*/ 520627 h 8315209"/>
              <a:gd name="connsiteX165" fmla="*/ 7160455 w 10691446"/>
              <a:gd name="connsiteY165" fmla="*/ 492492 h 8315209"/>
              <a:gd name="connsiteX166" fmla="*/ 6907236 w 10691446"/>
              <a:gd name="connsiteY166" fmla="*/ 464356 h 8315209"/>
              <a:gd name="connsiteX167" fmla="*/ 6386732 w 10691446"/>
              <a:gd name="connsiteY167" fmla="*/ 436221 h 8315209"/>
              <a:gd name="connsiteX168" fmla="*/ 5725550 w 10691446"/>
              <a:gd name="connsiteY168" fmla="*/ 337747 h 8315209"/>
              <a:gd name="connsiteX169" fmla="*/ 5514535 w 10691446"/>
              <a:gd name="connsiteY169" fmla="*/ 295544 h 8315209"/>
              <a:gd name="connsiteX170" fmla="*/ 4895556 w 10691446"/>
              <a:gd name="connsiteY170" fmla="*/ 225206 h 8315209"/>
              <a:gd name="connsiteX171" fmla="*/ 4501661 w 10691446"/>
              <a:gd name="connsiteY171" fmla="*/ 140799 h 8315209"/>
              <a:gd name="connsiteX172" fmla="*/ 4304713 w 10691446"/>
              <a:gd name="connsiteY172" fmla="*/ 84529 h 8315209"/>
              <a:gd name="connsiteX173" fmla="*/ 4079630 w 10691446"/>
              <a:gd name="connsiteY173" fmla="*/ 42326 h 8315209"/>
              <a:gd name="connsiteX174" fmla="*/ 3896750 w 10691446"/>
              <a:gd name="connsiteY174" fmla="*/ 28258 h 8315209"/>
              <a:gd name="connsiteX175" fmla="*/ 3854547 w 10691446"/>
              <a:gd name="connsiteY175" fmla="*/ 14190 h 8315209"/>
              <a:gd name="connsiteX176" fmla="*/ 3432516 w 10691446"/>
              <a:gd name="connsiteY176" fmla="*/ 14190 h 8315209"/>
              <a:gd name="connsiteX177" fmla="*/ 3263704 w 10691446"/>
              <a:gd name="connsiteY177" fmla="*/ 42326 h 8315209"/>
              <a:gd name="connsiteX178" fmla="*/ 2982350 w 10691446"/>
              <a:gd name="connsiteY178" fmla="*/ 56393 h 8315209"/>
              <a:gd name="connsiteX179" fmla="*/ 2799470 w 10691446"/>
              <a:gd name="connsiteY179" fmla="*/ 70461 h 8315209"/>
              <a:gd name="connsiteX180" fmla="*/ 2433710 w 10691446"/>
              <a:gd name="connsiteY180" fmla="*/ 126732 h 8315209"/>
              <a:gd name="connsiteX181" fmla="*/ 1491175 w 10691446"/>
              <a:gd name="connsiteY181" fmla="*/ 154867 h 8315209"/>
              <a:gd name="connsiteX182" fmla="*/ 1406769 w 10691446"/>
              <a:gd name="connsiteY182" fmla="*/ 168935 h 8315209"/>
              <a:gd name="connsiteX183" fmla="*/ 1364566 w 10691446"/>
              <a:gd name="connsiteY183" fmla="*/ 183002 h 8315209"/>
              <a:gd name="connsiteX184" fmla="*/ 1237956 w 10691446"/>
              <a:gd name="connsiteY184" fmla="*/ 197070 h 8315209"/>
              <a:gd name="connsiteX185" fmla="*/ 1083212 w 10691446"/>
              <a:gd name="connsiteY185" fmla="*/ 225206 h 8315209"/>
              <a:gd name="connsiteX186" fmla="*/ 970670 w 10691446"/>
              <a:gd name="connsiteY186" fmla="*/ 239273 h 8315209"/>
              <a:gd name="connsiteX187" fmla="*/ 858129 w 10691446"/>
              <a:gd name="connsiteY187" fmla="*/ 267409 h 8315209"/>
              <a:gd name="connsiteX188" fmla="*/ 858129 w 10691446"/>
              <a:gd name="connsiteY188" fmla="*/ 281476 h 8315209"/>
              <a:gd name="connsiteX189" fmla="*/ 858129 w 10691446"/>
              <a:gd name="connsiteY18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276578 w 10691446"/>
              <a:gd name="connsiteY76" fmla="*/ 2672984 h 8315209"/>
              <a:gd name="connsiteX77" fmla="*/ 4389120 w 10691446"/>
              <a:gd name="connsiteY77" fmla="*/ 2588578 h 8315209"/>
              <a:gd name="connsiteX78" fmla="*/ 4543864 w 10691446"/>
              <a:gd name="connsiteY78" fmla="*/ 2546375 h 8315209"/>
              <a:gd name="connsiteX79" fmla="*/ 5500467 w 10691446"/>
              <a:gd name="connsiteY79" fmla="*/ 2518239 h 8315209"/>
              <a:gd name="connsiteX80" fmla="*/ 5936566 w 10691446"/>
              <a:gd name="connsiteY80" fmla="*/ 2532307 h 8315209"/>
              <a:gd name="connsiteX81" fmla="*/ 6105378 w 10691446"/>
              <a:gd name="connsiteY81" fmla="*/ 2616713 h 8315209"/>
              <a:gd name="connsiteX82" fmla="*/ 6274190 w 10691446"/>
              <a:gd name="connsiteY82" fmla="*/ 2701119 h 8315209"/>
              <a:gd name="connsiteX83" fmla="*/ 6302326 w 10691446"/>
              <a:gd name="connsiteY83" fmla="*/ 2729255 h 8315209"/>
              <a:gd name="connsiteX84" fmla="*/ 6330461 w 10691446"/>
              <a:gd name="connsiteY84" fmla="*/ 2785526 h 8315209"/>
              <a:gd name="connsiteX85" fmla="*/ 6372664 w 10691446"/>
              <a:gd name="connsiteY85" fmla="*/ 2813661 h 8315209"/>
              <a:gd name="connsiteX86" fmla="*/ 6400800 w 10691446"/>
              <a:gd name="connsiteY86" fmla="*/ 2841796 h 8315209"/>
              <a:gd name="connsiteX87" fmla="*/ 6414867 w 10691446"/>
              <a:gd name="connsiteY87" fmla="*/ 2883999 h 8315209"/>
              <a:gd name="connsiteX88" fmla="*/ 6443003 w 10691446"/>
              <a:gd name="connsiteY88" fmla="*/ 2912135 h 8315209"/>
              <a:gd name="connsiteX89" fmla="*/ 6471138 w 10691446"/>
              <a:gd name="connsiteY89" fmla="*/ 2954338 h 8315209"/>
              <a:gd name="connsiteX90" fmla="*/ 6471138 w 10691446"/>
              <a:gd name="connsiteY90" fmla="*/ 3109082 h 8315209"/>
              <a:gd name="connsiteX91" fmla="*/ 6386732 w 10691446"/>
              <a:gd name="connsiteY91" fmla="*/ 3137218 h 8315209"/>
              <a:gd name="connsiteX92" fmla="*/ 6404683 w 10691446"/>
              <a:gd name="connsiteY92" fmla="*/ 3205968 h 8315209"/>
              <a:gd name="connsiteX93" fmla="*/ 6463909 w 10691446"/>
              <a:gd name="connsiteY93" fmla="*/ 3287639 h 8315209"/>
              <a:gd name="connsiteX94" fmla="*/ 6583680 w 10691446"/>
              <a:gd name="connsiteY94" fmla="*/ 3291962 h 8315209"/>
              <a:gd name="connsiteX95" fmla="*/ 6682153 w 10691446"/>
              <a:gd name="connsiteY95" fmla="*/ 3362301 h 8315209"/>
              <a:gd name="connsiteX96" fmla="*/ 6710289 w 10691446"/>
              <a:gd name="connsiteY96" fmla="*/ 3404504 h 8315209"/>
              <a:gd name="connsiteX97" fmla="*/ 6752492 w 10691446"/>
              <a:gd name="connsiteY97" fmla="*/ 3460775 h 8315209"/>
              <a:gd name="connsiteX98" fmla="*/ 6794695 w 10691446"/>
              <a:gd name="connsiteY98" fmla="*/ 3629587 h 8315209"/>
              <a:gd name="connsiteX99" fmla="*/ 6780627 w 10691446"/>
              <a:gd name="connsiteY99" fmla="*/ 3770264 h 8315209"/>
              <a:gd name="connsiteX100" fmla="*/ 6780627 w 10691446"/>
              <a:gd name="connsiteY100" fmla="*/ 4121956 h 8315209"/>
              <a:gd name="connsiteX101" fmla="*/ 6721181 w 10691446"/>
              <a:gd name="connsiteY101" fmla="*/ 4086152 h 8315209"/>
              <a:gd name="connsiteX102" fmla="*/ 6726873 w 10691446"/>
              <a:gd name="connsiteY102" fmla="*/ 4330676 h 8315209"/>
              <a:gd name="connsiteX103" fmla="*/ 6822830 w 10691446"/>
              <a:gd name="connsiteY103" fmla="*/ 4389242 h 8315209"/>
              <a:gd name="connsiteX104" fmla="*/ 6822830 w 10691446"/>
              <a:gd name="connsiteY104" fmla="*/ 4628393 h 8315209"/>
              <a:gd name="connsiteX105" fmla="*/ 6794695 w 10691446"/>
              <a:gd name="connsiteY105" fmla="*/ 4726867 h 8315209"/>
              <a:gd name="connsiteX106" fmla="*/ 6752492 w 10691446"/>
              <a:gd name="connsiteY106" fmla="*/ 4783138 h 8315209"/>
              <a:gd name="connsiteX107" fmla="*/ 6738424 w 10691446"/>
              <a:gd name="connsiteY107" fmla="*/ 4825341 h 8315209"/>
              <a:gd name="connsiteX108" fmla="*/ 6696221 w 10691446"/>
              <a:gd name="connsiteY108" fmla="*/ 4853476 h 8315209"/>
              <a:gd name="connsiteX109" fmla="*/ 6611815 w 10691446"/>
              <a:gd name="connsiteY109" fmla="*/ 4895679 h 8315209"/>
              <a:gd name="connsiteX110" fmla="*/ 6583680 w 10691446"/>
              <a:gd name="connsiteY110" fmla="*/ 4937882 h 8315209"/>
              <a:gd name="connsiteX111" fmla="*/ 6541476 w 10691446"/>
              <a:gd name="connsiteY111" fmla="*/ 4966018 h 8315209"/>
              <a:gd name="connsiteX112" fmla="*/ 6527409 w 10691446"/>
              <a:gd name="connsiteY112" fmla="*/ 5008221 h 8315209"/>
              <a:gd name="connsiteX113" fmla="*/ 6465935 w 10691446"/>
              <a:gd name="connsiteY113" fmla="*/ 5007781 h 8315209"/>
              <a:gd name="connsiteX114" fmla="*/ 6461394 w 10691446"/>
              <a:gd name="connsiteY114" fmla="*/ 5078559 h 8315209"/>
              <a:gd name="connsiteX115" fmla="*/ 6527409 w 10691446"/>
              <a:gd name="connsiteY115" fmla="*/ 5177033 h 8315209"/>
              <a:gd name="connsiteX116" fmla="*/ 6555544 w 10691446"/>
              <a:gd name="connsiteY116" fmla="*/ 5275507 h 8315209"/>
              <a:gd name="connsiteX117" fmla="*/ 6569612 w 10691446"/>
              <a:gd name="connsiteY117" fmla="*/ 5317710 h 8315209"/>
              <a:gd name="connsiteX118" fmla="*/ 6611815 w 10691446"/>
              <a:gd name="connsiteY118" fmla="*/ 5584996 h 8315209"/>
              <a:gd name="connsiteX119" fmla="*/ 6625883 w 10691446"/>
              <a:gd name="connsiteY119" fmla="*/ 5697538 h 8315209"/>
              <a:gd name="connsiteX120" fmla="*/ 6654018 w 10691446"/>
              <a:gd name="connsiteY120" fmla="*/ 5767876 h 8315209"/>
              <a:gd name="connsiteX121" fmla="*/ 6738424 w 10691446"/>
              <a:gd name="connsiteY121" fmla="*/ 5978892 h 8315209"/>
              <a:gd name="connsiteX122" fmla="*/ 6710289 w 10691446"/>
              <a:gd name="connsiteY122" fmla="*/ 6400922 h 8315209"/>
              <a:gd name="connsiteX123" fmla="*/ 6668086 w 10691446"/>
              <a:gd name="connsiteY123" fmla="*/ 6485329 h 8315209"/>
              <a:gd name="connsiteX124" fmla="*/ 6654018 w 10691446"/>
              <a:gd name="connsiteY124" fmla="*/ 6527532 h 8315209"/>
              <a:gd name="connsiteX125" fmla="*/ 6682153 w 10691446"/>
              <a:gd name="connsiteY125" fmla="*/ 7230916 h 8315209"/>
              <a:gd name="connsiteX126" fmla="*/ 6907236 w 10691446"/>
              <a:gd name="connsiteY126" fmla="*/ 7835827 h 8315209"/>
              <a:gd name="connsiteX127" fmla="*/ 6977575 w 10691446"/>
              <a:gd name="connsiteY127" fmla="*/ 7934301 h 8315209"/>
              <a:gd name="connsiteX128" fmla="*/ 7047913 w 10691446"/>
              <a:gd name="connsiteY128" fmla="*/ 7976504 h 8315209"/>
              <a:gd name="connsiteX129" fmla="*/ 7244861 w 10691446"/>
              <a:gd name="connsiteY129" fmla="*/ 8046842 h 8315209"/>
              <a:gd name="connsiteX130" fmla="*/ 7413673 w 10691446"/>
              <a:gd name="connsiteY130" fmla="*/ 8117181 h 8315209"/>
              <a:gd name="connsiteX131" fmla="*/ 7793501 w 10691446"/>
              <a:gd name="connsiteY131" fmla="*/ 8229722 h 8315209"/>
              <a:gd name="connsiteX132" fmla="*/ 8018584 w 10691446"/>
              <a:gd name="connsiteY132" fmla="*/ 8243790 h 8315209"/>
              <a:gd name="connsiteX133" fmla="*/ 8567224 w 10691446"/>
              <a:gd name="connsiteY133" fmla="*/ 8271926 h 8315209"/>
              <a:gd name="connsiteX134" fmla="*/ 8932984 w 10691446"/>
              <a:gd name="connsiteY134" fmla="*/ 8314129 h 8315209"/>
              <a:gd name="connsiteX135" fmla="*/ 9073661 w 10691446"/>
              <a:gd name="connsiteY135" fmla="*/ 8285993 h 8315209"/>
              <a:gd name="connsiteX136" fmla="*/ 9369083 w 10691446"/>
              <a:gd name="connsiteY136" fmla="*/ 8145316 h 8315209"/>
              <a:gd name="connsiteX137" fmla="*/ 9453489 w 10691446"/>
              <a:gd name="connsiteY137" fmla="*/ 8131249 h 8315209"/>
              <a:gd name="connsiteX138" fmla="*/ 9636369 w 10691446"/>
              <a:gd name="connsiteY138" fmla="*/ 8074978 h 8315209"/>
              <a:gd name="connsiteX139" fmla="*/ 9692640 w 10691446"/>
              <a:gd name="connsiteY139" fmla="*/ 8046842 h 8315209"/>
              <a:gd name="connsiteX140" fmla="*/ 9791113 w 10691446"/>
              <a:gd name="connsiteY140" fmla="*/ 8018707 h 8315209"/>
              <a:gd name="connsiteX141" fmla="*/ 9889587 w 10691446"/>
              <a:gd name="connsiteY141" fmla="*/ 7962436 h 8315209"/>
              <a:gd name="connsiteX142" fmla="*/ 10339753 w 10691446"/>
              <a:gd name="connsiteY142" fmla="*/ 7399729 h 8315209"/>
              <a:gd name="connsiteX143" fmla="*/ 10649243 w 10691446"/>
              <a:gd name="connsiteY143" fmla="*/ 6640073 h 8315209"/>
              <a:gd name="connsiteX144" fmla="*/ 10691446 w 10691446"/>
              <a:gd name="connsiteY144" fmla="*/ 6429058 h 8315209"/>
              <a:gd name="connsiteX145" fmla="*/ 10649243 w 10691446"/>
              <a:gd name="connsiteY145" fmla="*/ 5767876 h 8315209"/>
              <a:gd name="connsiteX146" fmla="*/ 10635175 w 10691446"/>
              <a:gd name="connsiteY146" fmla="*/ 5444319 h 8315209"/>
              <a:gd name="connsiteX147" fmla="*/ 10592972 w 10691446"/>
              <a:gd name="connsiteY147" fmla="*/ 5205169 h 8315209"/>
              <a:gd name="connsiteX148" fmla="*/ 10522633 w 10691446"/>
              <a:gd name="connsiteY148" fmla="*/ 4656529 h 8315209"/>
              <a:gd name="connsiteX149" fmla="*/ 10494498 w 10691446"/>
              <a:gd name="connsiteY149" fmla="*/ 4473649 h 8315209"/>
              <a:gd name="connsiteX150" fmla="*/ 10424160 w 10691446"/>
              <a:gd name="connsiteY150" fmla="*/ 3798399 h 8315209"/>
              <a:gd name="connsiteX151" fmla="*/ 10410092 w 10691446"/>
              <a:gd name="connsiteY151" fmla="*/ 3460775 h 8315209"/>
              <a:gd name="connsiteX152" fmla="*/ 10339753 w 10691446"/>
              <a:gd name="connsiteY152" fmla="*/ 2813661 h 8315209"/>
              <a:gd name="connsiteX153" fmla="*/ 10297550 w 10691446"/>
              <a:gd name="connsiteY153" fmla="*/ 2574510 h 8315209"/>
              <a:gd name="connsiteX154" fmla="*/ 10269415 w 10691446"/>
              <a:gd name="connsiteY154" fmla="*/ 2279089 h 8315209"/>
              <a:gd name="connsiteX155" fmla="*/ 10213144 w 10691446"/>
              <a:gd name="connsiteY155" fmla="*/ 1969599 h 8315209"/>
              <a:gd name="connsiteX156" fmla="*/ 10114670 w 10691446"/>
              <a:gd name="connsiteY156" fmla="*/ 1575704 h 8315209"/>
              <a:gd name="connsiteX157" fmla="*/ 10086535 w 10691446"/>
              <a:gd name="connsiteY157" fmla="*/ 1252147 h 8315209"/>
              <a:gd name="connsiteX158" fmla="*/ 10072467 w 10691446"/>
              <a:gd name="connsiteY158" fmla="*/ 970793 h 8315209"/>
              <a:gd name="connsiteX159" fmla="*/ 9931790 w 10691446"/>
              <a:gd name="connsiteY159" fmla="*/ 534695 h 8315209"/>
              <a:gd name="connsiteX160" fmla="*/ 9720775 w 10691446"/>
              <a:gd name="connsiteY160" fmla="*/ 478424 h 8315209"/>
              <a:gd name="connsiteX161" fmla="*/ 8764172 w 10691446"/>
              <a:gd name="connsiteY161" fmla="*/ 239274 h 8315209"/>
              <a:gd name="connsiteX162" fmla="*/ 8285871 w 10691446"/>
              <a:gd name="connsiteY162" fmla="*/ 225205 h 8315209"/>
              <a:gd name="connsiteX163" fmla="*/ 7666892 w 10691446"/>
              <a:gd name="connsiteY163" fmla="*/ 520627 h 8315209"/>
              <a:gd name="connsiteX164" fmla="*/ 7160455 w 10691446"/>
              <a:gd name="connsiteY164" fmla="*/ 492492 h 8315209"/>
              <a:gd name="connsiteX165" fmla="*/ 6907236 w 10691446"/>
              <a:gd name="connsiteY165" fmla="*/ 464356 h 8315209"/>
              <a:gd name="connsiteX166" fmla="*/ 6386732 w 10691446"/>
              <a:gd name="connsiteY166" fmla="*/ 436221 h 8315209"/>
              <a:gd name="connsiteX167" fmla="*/ 5725550 w 10691446"/>
              <a:gd name="connsiteY167" fmla="*/ 337747 h 8315209"/>
              <a:gd name="connsiteX168" fmla="*/ 5514535 w 10691446"/>
              <a:gd name="connsiteY168" fmla="*/ 295544 h 8315209"/>
              <a:gd name="connsiteX169" fmla="*/ 4895556 w 10691446"/>
              <a:gd name="connsiteY169" fmla="*/ 225206 h 8315209"/>
              <a:gd name="connsiteX170" fmla="*/ 4501661 w 10691446"/>
              <a:gd name="connsiteY170" fmla="*/ 140799 h 8315209"/>
              <a:gd name="connsiteX171" fmla="*/ 4304713 w 10691446"/>
              <a:gd name="connsiteY171" fmla="*/ 84529 h 8315209"/>
              <a:gd name="connsiteX172" fmla="*/ 4079630 w 10691446"/>
              <a:gd name="connsiteY172" fmla="*/ 42326 h 8315209"/>
              <a:gd name="connsiteX173" fmla="*/ 3896750 w 10691446"/>
              <a:gd name="connsiteY173" fmla="*/ 28258 h 8315209"/>
              <a:gd name="connsiteX174" fmla="*/ 3854547 w 10691446"/>
              <a:gd name="connsiteY174" fmla="*/ 14190 h 8315209"/>
              <a:gd name="connsiteX175" fmla="*/ 3432516 w 10691446"/>
              <a:gd name="connsiteY175" fmla="*/ 14190 h 8315209"/>
              <a:gd name="connsiteX176" fmla="*/ 3263704 w 10691446"/>
              <a:gd name="connsiteY176" fmla="*/ 42326 h 8315209"/>
              <a:gd name="connsiteX177" fmla="*/ 2982350 w 10691446"/>
              <a:gd name="connsiteY177" fmla="*/ 56393 h 8315209"/>
              <a:gd name="connsiteX178" fmla="*/ 2799470 w 10691446"/>
              <a:gd name="connsiteY178" fmla="*/ 70461 h 8315209"/>
              <a:gd name="connsiteX179" fmla="*/ 2433710 w 10691446"/>
              <a:gd name="connsiteY179" fmla="*/ 126732 h 8315209"/>
              <a:gd name="connsiteX180" fmla="*/ 1491175 w 10691446"/>
              <a:gd name="connsiteY180" fmla="*/ 154867 h 8315209"/>
              <a:gd name="connsiteX181" fmla="*/ 1406769 w 10691446"/>
              <a:gd name="connsiteY181" fmla="*/ 168935 h 8315209"/>
              <a:gd name="connsiteX182" fmla="*/ 1364566 w 10691446"/>
              <a:gd name="connsiteY182" fmla="*/ 183002 h 8315209"/>
              <a:gd name="connsiteX183" fmla="*/ 1237956 w 10691446"/>
              <a:gd name="connsiteY183" fmla="*/ 197070 h 8315209"/>
              <a:gd name="connsiteX184" fmla="*/ 1083212 w 10691446"/>
              <a:gd name="connsiteY184" fmla="*/ 225206 h 8315209"/>
              <a:gd name="connsiteX185" fmla="*/ 970670 w 10691446"/>
              <a:gd name="connsiteY185" fmla="*/ 239273 h 8315209"/>
              <a:gd name="connsiteX186" fmla="*/ 858129 w 10691446"/>
              <a:gd name="connsiteY186" fmla="*/ 267409 h 8315209"/>
              <a:gd name="connsiteX187" fmla="*/ 858129 w 10691446"/>
              <a:gd name="connsiteY187" fmla="*/ 281476 h 8315209"/>
              <a:gd name="connsiteX188" fmla="*/ 858129 w 10691446"/>
              <a:gd name="connsiteY18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389120 w 10691446"/>
              <a:gd name="connsiteY76" fmla="*/ 2588578 h 8315209"/>
              <a:gd name="connsiteX77" fmla="*/ 4543864 w 10691446"/>
              <a:gd name="connsiteY77" fmla="*/ 2546375 h 8315209"/>
              <a:gd name="connsiteX78" fmla="*/ 5500467 w 10691446"/>
              <a:gd name="connsiteY78" fmla="*/ 2518239 h 8315209"/>
              <a:gd name="connsiteX79" fmla="*/ 5936566 w 10691446"/>
              <a:gd name="connsiteY79" fmla="*/ 2532307 h 8315209"/>
              <a:gd name="connsiteX80" fmla="*/ 6105378 w 10691446"/>
              <a:gd name="connsiteY80" fmla="*/ 2616713 h 8315209"/>
              <a:gd name="connsiteX81" fmla="*/ 6274190 w 10691446"/>
              <a:gd name="connsiteY81" fmla="*/ 2701119 h 8315209"/>
              <a:gd name="connsiteX82" fmla="*/ 6302326 w 10691446"/>
              <a:gd name="connsiteY82" fmla="*/ 2729255 h 8315209"/>
              <a:gd name="connsiteX83" fmla="*/ 6330461 w 10691446"/>
              <a:gd name="connsiteY83" fmla="*/ 2785526 h 8315209"/>
              <a:gd name="connsiteX84" fmla="*/ 6372664 w 10691446"/>
              <a:gd name="connsiteY84" fmla="*/ 2813661 h 8315209"/>
              <a:gd name="connsiteX85" fmla="*/ 6400800 w 10691446"/>
              <a:gd name="connsiteY85" fmla="*/ 2841796 h 8315209"/>
              <a:gd name="connsiteX86" fmla="*/ 6414867 w 10691446"/>
              <a:gd name="connsiteY86" fmla="*/ 2883999 h 8315209"/>
              <a:gd name="connsiteX87" fmla="*/ 6443003 w 10691446"/>
              <a:gd name="connsiteY87" fmla="*/ 2912135 h 8315209"/>
              <a:gd name="connsiteX88" fmla="*/ 6471138 w 10691446"/>
              <a:gd name="connsiteY88" fmla="*/ 2954338 h 8315209"/>
              <a:gd name="connsiteX89" fmla="*/ 6471138 w 10691446"/>
              <a:gd name="connsiteY89" fmla="*/ 3109082 h 8315209"/>
              <a:gd name="connsiteX90" fmla="*/ 6386732 w 10691446"/>
              <a:gd name="connsiteY90" fmla="*/ 3137218 h 8315209"/>
              <a:gd name="connsiteX91" fmla="*/ 6404683 w 10691446"/>
              <a:gd name="connsiteY91" fmla="*/ 3205968 h 8315209"/>
              <a:gd name="connsiteX92" fmla="*/ 6463909 w 10691446"/>
              <a:gd name="connsiteY92" fmla="*/ 3287639 h 8315209"/>
              <a:gd name="connsiteX93" fmla="*/ 6583680 w 10691446"/>
              <a:gd name="connsiteY93" fmla="*/ 3291962 h 8315209"/>
              <a:gd name="connsiteX94" fmla="*/ 6682153 w 10691446"/>
              <a:gd name="connsiteY94" fmla="*/ 3362301 h 8315209"/>
              <a:gd name="connsiteX95" fmla="*/ 6710289 w 10691446"/>
              <a:gd name="connsiteY95" fmla="*/ 3404504 h 8315209"/>
              <a:gd name="connsiteX96" fmla="*/ 6752492 w 10691446"/>
              <a:gd name="connsiteY96" fmla="*/ 3460775 h 8315209"/>
              <a:gd name="connsiteX97" fmla="*/ 6794695 w 10691446"/>
              <a:gd name="connsiteY97" fmla="*/ 3629587 h 8315209"/>
              <a:gd name="connsiteX98" fmla="*/ 6780627 w 10691446"/>
              <a:gd name="connsiteY98" fmla="*/ 3770264 h 8315209"/>
              <a:gd name="connsiteX99" fmla="*/ 6780627 w 10691446"/>
              <a:gd name="connsiteY99" fmla="*/ 4121956 h 8315209"/>
              <a:gd name="connsiteX100" fmla="*/ 6721181 w 10691446"/>
              <a:gd name="connsiteY100" fmla="*/ 4086152 h 8315209"/>
              <a:gd name="connsiteX101" fmla="*/ 6726873 w 10691446"/>
              <a:gd name="connsiteY101" fmla="*/ 4330676 h 8315209"/>
              <a:gd name="connsiteX102" fmla="*/ 6822830 w 10691446"/>
              <a:gd name="connsiteY102" fmla="*/ 4389242 h 8315209"/>
              <a:gd name="connsiteX103" fmla="*/ 6822830 w 10691446"/>
              <a:gd name="connsiteY103" fmla="*/ 4628393 h 8315209"/>
              <a:gd name="connsiteX104" fmla="*/ 6794695 w 10691446"/>
              <a:gd name="connsiteY104" fmla="*/ 4726867 h 8315209"/>
              <a:gd name="connsiteX105" fmla="*/ 6752492 w 10691446"/>
              <a:gd name="connsiteY105" fmla="*/ 4783138 h 8315209"/>
              <a:gd name="connsiteX106" fmla="*/ 6738424 w 10691446"/>
              <a:gd name="connsiteY106" fmla="*/ 4825341 h 8315209"/>
              <a:gd name="connsiteX107" fmla="*/ 6696221 w 10691446"/>
              <a:gd name="connsiteY107" fmla="*/ 4853476 h 8315209"/>
              <a:gd name="connsiteX108" fmla="*/ 6611815 w 10691446"/>
              <a:gd name="connsiteY108" fmla="*/ 4895679 h 8315209"/>
              <a:gd name="connsiteX109" fmla="*/ 6583680 w 10691446"/>
              <a:gd name="connsiteY109" fmla="*/ 4937882 h 8315209"/>
              <a:gd name="connsiteX110" fmla="*/ 6541476 w 10691446"/>
              <a:gd name="connsiteY110" fmla="*/ 4966018 h 8315209"/>
              <a:gd name="connsiteX111" fmla="*/ 6527409 w 10691446"/>
              <a:gd name="connsiteY111" fmla="*/ 5008221 h 8315209"/>
              <a:gd name="connsiteX112" fmla="*/ 6465935 w 10691446"/>
              <a:gd name="connsiteY112" fmla="*/ 5007781 h 8315209"/>
              <a:gd name="connsiteX113" fmla="*/ 6461394 w 10691446"/>
              <a:gd name="connsiteY113" fmla="*/ 5078559 h 8315209"/>
              <a:gd name="connsiteX114" fmla="*/ 6527409 w 10691446"/>
              <a:gd name="connsiteY114" fmla="*/ 5177033 h 8315209"/>
              <a:gd name="connsiteX115" fmla="*/ 6555544 w 10691446"/>
              <a:gd name="connsiteY115" fmla="*/ 5275507 h 8315209"/>
              <a:gd name="connsiteX116" fmla="*/ 6569612 w 10691446"/>
              <a:gd name="connsiteY116" fmla="*/ 5317710 h 8315209"/>
              <a:gd name="connsiteX117" fmla="*/ 6611815 w 10691446"/>
              <a:gd name="connsiteY117" fmla="*/ 5584996 h 8315209"/>
              <a:gd name="connsiteX118" fmla="*/ 6625883 w 10691446"/>
              <a:gd name="connsiteY118" fmla="*/ 5697538 h 8315209"/>
              <a:gd name="connsiteX119" fmla="*/ 6654018 w 10691446"/>
              <a:gd name="connsiteY119" fmla="*/ 5767876 h 8315209"/>
              <a:gd name="connsiteX120" fmla="*/ 6738424 w 10691446"/>
              <a:gd name="connsiteY120" fmla="*/ 5978892 h 8315209"/>
              <a:gd name="connsiteX121" fmla="*/ 6710289 w 10691446"/>
              <a:gd name="connsiteY121" fmla="*/ 6400922 h 8315209"/>
              <a:gd name="connsiteX122" fmla="*/ 6668086 w 10691446"/>
              <a:gd name="connsiteY122" fmla="*/ 6485329 h 8315209"/>
              <a:gd name="connsiteX123" fmla="*/ 6654018 w 10691446"/>
              <a:gd name="connsiteY123" fmla="*/ 6527532 h 8315209"/>
              <a:gd name="connsiteX124" fmla="*/ 6682153 w 10691446"/>
              <a:gd name="connsiteY124" fmla="*/ 7230916 h 8315209"/>
              <a:gd name="connsiteX125" fmla="*/ 6907236 w 10691446"/>
              <a:gd name="connsiteY125" fmla="*/ 7835827 h 8315209"/>
              <a:gd name="connsiteX126" fmla="*/ 6977575 w 10691446"/>
              <a:gd name="connsiteY126" fmla="*/ 7934301 h 8315209"/>
              <a:gd name="connsiteX127" fmla="*/ 7047913 w 10691446"/>
              <a:gd name="connsiteY127" fmla="*/ 7976504 h 8315209"/>
              <a:gd name="connsiteX128" fmla="*/ 7244861 w 10691446"/>
              <a:gd name="connsiteY128" fmla="*/ 8046842 h 8315209"/>
              <a:gd name="connsiteX129" fmla="*/ 7413673 w 10691446"/>
              <a:gd name="connsiteY129" fmla="*/ 8117181 h 8315209"/>
              <a:gd name="connsiteX130" fmla="*/ 7793501 w 10691446"/>
              <a:gd name="connsiteY130" fmla="*/ 8229722 h 8315209"/>
              <a:gd name="connsiteX131" fmla="*/ 8018584 w 10691446"/>
              <a:gd name="connsiteY131" fmla="*/ 8243790 h 8315209"/>
              <a:gd name="connsiteX132" fmla="*/ 8567224 w 10691446"/>
              <a:gd name="connsiteY132" fmla="*/ 8271926 h 8315209"/>
              <a:gd name="connsiteX133" fmla="*/ 8932984 w 10691446"/>
              <a:gd name="connsiteY133" fmla="*/ 8314129 h 8315209"/>
              <a:gd name="connsiteX134" fmla="*/ 9073661 w 10691446"/>
              <a:gd name="connsiteY134" fmla="*/ 8285993 h 8315209"/>
              <a:gd name="connsiteX135" fmla="*/ 9369083 w 10691446"/>
              <a:gd name="connsiteY135" fmla="*/ 8145316 h 8315209"/>
              <a:gd name="connsiteX136" fmla="*/ 9453489 w 10691446"/>
              <a:gd name="connsiteY136" fmla="*/ 8131249 h 8315209"/>
              <a:gd name="connsiteX137" fmla="*/ 9636369 w 10691446"/>
              <a:gd name="connsiteY137" fmla="*/ 8074978 h 8315209"/>
              <a:gd name="connsiteX138" fmla="*/ 9692640 w 10691446"/>
              <a:gd name="connsiteY138" fmla="*/ 8046842 h 8315209"/>
              <a:gd name="connsiteX139" fmla="*/ 9791113 w 10691446"/>
              <a:gd name="connsiteY139" fmla="*/ 8018707 h 8315209"/>
              <a:gd name="connsiteX140" fmla="*/ 9889587 w 10691446"/>
              <a:gd name="connsiteY140" fmla="*/ 7962436 h 8315209"/>
              <a:gd name="connsiteX141" fmla="*/ 10339753 w 10691446"/>
              <a:gd name="connsiteY141" fmla="*/ 7399729 h 8315209"/>
              <a:gd name="connsiteX142" fmla="*/ 10649243 w 10691446"/>
              <a:gd name="connsiteY142" fmla="*/ 6640073 h 8315209"/>
              <a:gd name="connsiteX143" fmla="*/ 10691446 w 10691446"/>
              <a:gd name="connsiteY143" fmla="*/ 6429058 h 8315209"/>
              <a:gd name="connsiteX144" fmla="*/ 10649243 w 10691446"/>
              <a:gd name="connsiteY144" fmla="*/ 5767876 h 8315209"/>
              <a:gd name="connsiteX145" fmla="*/ 10635175 w 10691446"/>
              <a:gd name="connsiteY145" fmla="*/ 5444319 h 8315209"/>
              <a:gd name="connsiteX146" fmla="*/ 10592972 w 10691446"/>
              <a:gd name="connsiteY146" fmla="*/ 5205169 h 8315209"/>
              <a:gd name="connsiteX147" fmla="*/ 10522633 w 10691446"/>
              <a:gd name="connsiteY147" fmla="*/ 4656529 h 8315209"/>
              <a:gd name="connsiteX148" fmla="*/ 10494498 w 10691446"/>
              <a:gd name="connsiteY148" fmla="*/ 4473649 h 8315209"/>
              <a:gd name="connsiteX149" fmla="*/ 10424160 w 10691446"/>
              <a:gd name="connsiteY149" fmla="*/ 3798399 h 8315209"/>
              <a:gd name="connsiteX150" fmla="*/ 10410092 w 10691446"/>
              <a:gd name="connsiteY150" fmla="*/ 3460775 h 8315209"/>
              <a:gd name="connsiteX151" fmla="*/ 10339753 w 10691446"/>
              <a:gd name="connsiteY151" fmla="*/ 2813661 h 8315209"/>
              <a:gd name="connsiteX152" fmla="*/ 10297550 w 10691446"/>
              <a:gd name="connsiteY152" fmla="*/ 2574510 h 8315209"/>
              <a:gd name="connsiteX153" fmla="*/ 10269415 w 10691446"/>
              <a:gd name="connsiteY153" fmla="*/ 2279089 h 8315209"/>
              <a:gd name="connsiteX154" fmla="*/ 10213144 w 10691446"/>
              <a:gd name="connsiteY154" fmla="*/ 1969599 h 8315209"/>
              <a:gd name="connsiteX155" fmla="*/ 10114670 w 10691446"/>
              <a:gd name="connsiteY155" fmla="*/ 1575704 h 8315209"/>
              <a:gd name="connsiteX156" fmla="*/ 10086535 w 10691446"/>
              <a:gd name="connsiteY156" fmla="*/ 1252147 h 8315209"/>
              <a:gd name="connsiteX157" fmla="*/ 10072467 w 10691446"/>
              <a:gd name="connsiteY157" fmla="*/ 970793 h 8315209"/>
              <a:gd name="connsiteX158" fmla="*/ 9931790 w 10691446"/>
              <a:gd name="connsiteY158" fmla="*/ 534695 h 8315209"/>
              <a:gd name="connsiteX159" fmla="*/ 9720775 w 10691446"/>
              <a:gd name="connsiteY159" fmla="*/ 478424 h 8315209"/>
              <a:gd name="connsiteX160" fmla="*/ 8764172 w 10691446"/>
              <a:gd name="connsiteY160" fmla="*/ 239274 h 8315209"/>
              <a:gd name="connsiteX161" fmla="*/ 8285871 w 10691446"/>
              <a:gd name="connsiteY161" fmla="*/ 225205 h 8315209"/>
              <a:gd name="connsiteX162" fmla="*/ 7666892 w 10691446"/>
              <a:gd name="connsiteY162" fmla="*/ 520627 h 8315209"/>
              <a:gd name="connsiteX163" fmla="*/ 7160455 w 10691446"/>
              <a:gd name="connsiteY163" fmla="*/ 492492 h 8315209"/>
              <a:gd name="connsiteX164" fmla="*/ 6907236 w 10691446"/>
              <a:gd name="connsiteY164" fmla="*/ 464356 h 8315209"/>
              <a:gd name="connsiteX165" fmla="*/ 6386732 w 10691446"/>
              <a:gd name="connsiteY165" fmla="*/ 436221 h 8315209"/>
              <a:gd name="connsiteX166" fmla="*/ 5725550 w 10691446"/>
              <a:gd name="connsiteY166" fmla="*/ 337747 h 8315209"/>
              <a:gd name="connsiteX167" fmla="*/ 5514535 w 10691446"/>
              <a:gd name="connsiteY167" fmla="*/ 295544 h 8315209"/>
              <a:gd name="connsiteX168" fmla="*/ 4895556 w 10691446"/>
              <a:gd name="connsiteY168" fmla="*/ 225206 h 8315209"/>
              <a:gd name="connsiteX169" fmla="*/ 4501661 w 10691446"/>
              <a:gd name="connsiteY169" fmla="*/ 140799 h 8315209"/>
              <a:gd name="connsiteX170" fmla="*/ 4304713 w 10691446"/>
              <a:gd name="connsiteY170" fmla="*/ 84529 h 8315209"/>
              <a:gd name="connsiteX171" fmla="*/ 4079630 w 10691446"/>
              <a:gd name="connsiteY171" fmla="*/ 42326 h 8315209"/>
              <a:gd name="connsiteX172" fmla="*/ 3896750 w 10691446"/>
              <a:gd name="connsiteY172" fmla="*/ 28258 h 8315209"/>
              <a:gd name="connsiteX173" fmla="*/ 3854547 w 10691446"/>
              <a:gd name="connsiteY173" fmla="*/ 14190 h 8315209"/>
              <a:gd name="connsiteX174" fmla="*/ 3432516 w 10691446"/>
              <a:gd name="connsiteY174" fmla="*/ 14190 h 8315209"/>
              <a:gd name="connsiteX175" fmla="*/ 3263704 w 10691446"/>
              <a:gd name="connsiteY175" fmla="*/ 42326 h 8315209"/>
              <a:gd name="connsiteX176" fmla="*/ 2982350 w 10691446"/>
              <a:gd name="connsiteY176" fmla="*/ 56393 h 8315209"/>
              <a:gd name="connsiteX177" fmla="*/ 2799470 w 10691446"/>
              <a:gd name="connsiteY177" fmla="*/ 70461 h 8315209"/>
              <a:gd name="connsiteX178" fmla="*/ 2433710 w 10691446"/>
              <a:gd name="connsiteY178" fmla="*/ 126732 h 8315209"/>
              <a:gd name="connsiteX179" fmla="*/ 1491175 w 10691446"/>
              <a:gd name="connsiteY179" fmla="*/ 154867 h 8315209"/>
              <a:gd name="connsiteX180" fmla="*/ 1406769 w 10691446"/>
              <a:gd name="connsiteY180" fmla="*/ 168935 h 8315209"/>
              <a:gd name="connsiteX181" fmla="*/ 1364566 w 10691446"/>
              <a:gd name="connsiteY181" fmla="*/ 183002 h 8315209"/>
              <a:gd name="connsiteX182" fmla="*/ 1237956 w 10691446"/>
              <a:gd name="connsiteY182" fmla="*/ 197070 h 8315209"/>
              <a:gd name="connsiteX183" fmla="*/ 1083212 w 10691446"/>
              <a:gd name="connsiteY183" fmla="*/ 225206 h 8315209"/>
              <a:gd name="connsiteX184" fmla="*/ 970670 w 10691446"/>
              <a:gd name="connsiteY184" fmla="*/ 239273 h 8315209"/>
              <a:gd name="connsiteX185" fmla="*/ 858129 w 10691446"/>
              <a:gd name="connsiteY185" fmla="*/ 267409 h 8315209"/>
              <a:gd name="connsiteX186" fmla="*/ 858129 w 10691446"/>
              <a:gd name="connsiteY186" fmla="*/ 281476 h 8315209"/>
              <a:gd name="connsiteX187" fmla="*/ 858129 w 10691446"/>
              <a:gd name="connsiteY18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71138 w 10691446"/>
              <a:gd name="connsiteY88" fmla="*/ 3109082 h 8315209"/>
              <a:gd name="connsiteX89" fmla="*/ 6386732 w 10691446"/>
              <a:gd name="connsiteY89" fmla="*/ 3137218 h 8315209"/>
              <a:gd name="connsiteX90" fmla="*/ 6404683 w 10691446"/>
              <a:gd name="connsiteY90" fmla="*/ 3205968 h 8315209"/>
              <a:gd name="connsiteX91" fmla="*/ 6463909 w 10691446"/>
              <a:gd name="connsiteY91" fmla="*/ 3287639 h 8315209"/>
              <a:gd name="connsiteX92" fmla="*/ 6583680 w 10691446"/>
              <a:gd name="connsiteY92" fmla="*/ 3291962 h 8315209"/>
              <a:gd name="connsiteX93" fmla="*/ 6682153 w 10691446"/>
              <a:gd name="connsiteY93" fmla="*/ 3362301 h 8315209"/>
              <a:gd name="connsiteX94" fmla="*/ 6710289 w 10691446"/>
              <a:gd name="connsiteY94" fmla="*/ 3404504 h 8315209"/>
              <a:gd name="connsiteX95" fmla="*/ 6752492 w 10691446"/>
              <a:gd name="connsiteY95" fmla="*/ 3460775 h 8315209"/>
              <a:gd name="connsiteX96" fmla="*/ 6794695 w 10691446"/>
              <a:gd name="connsiteY96" fmla="*/ 3629587 h 8315209"/>
              <a:gd name="connsiteX97" fmla="*/ 6780627 w 10691446"/>
              <a:gd name="connsiteY97" fmla="*/ 3770264 h 8315209"/>
              <a:gd name="connsiteX98" fmla="*/ 6780627 w 10691446"/>
              <a:gd name="connsiteY98" fmla="*/ 4121956 h 8315209"/>
              <a:gd name="connsiteX99" fmla="*/ 6721181 w 10691446"/>
              <a:gd name="connsiteY99" fmla="*/ 4086152 h 8315209"/>
              <a:gd name="connsiteX100" fmla="*/ 6726873 w 10691446"/>
              <a:gd name="connsiteY100" fmla="*/ 4330676 h 8315209"/>
              <a:gd name="connsiteX101" fmla="*/ 6822830 w 10691446"/>
              <a:gd name="connsiteY101" fmla="*/ 4389242 h 8315209"/>
              <a:gd name="connsiteX102" fmla="*/ 6822830 w 10691446"/>
              <a:gd name="connsiteY102" fmla="*/ 4628393 h 8315209"/>
              <a:gd name="connsiteX103" fmla="*/ 6794695 w 10691446"/>
              <a:gd name="connsiteY103" fmla="*/ 4726867 h 8315209"/>
              <a:gd name="connsiteX104" fmla="*/ 6752492 w 10691446"/>
              <a:gd name="connsiteY104" fmla="*/ 4783138 h 8315209"/>
              <a:gd name="connsiteX105" fmla="*/ 6738424 w 10691446"/>
              <a:gd name="connsiteY105" fmla="*/ 4825341 h 8315209"/>
              <a:gd name="connsiteX106" fmla="*/ 6696221 w 10691446"/>
              <a:gd name="connsiteY106" fmla="*/ 4853476 h 8315209"/>
              <a:gd name="connsiteX107" fmla="*/ 6611815 w 10691446"/>
              <a:gd name="connsiteY107" fmla="*/ 4895679 h 8315209"/>
              <a:gd name="connsiteX108" fmla="*/ 6583680 w 10691446"/>
              <a:gd name="connsiteY108" fmla="*/ 4937882 h 8315209"/>
              <a:gd name="connsiteX109" fmla="*/ 6541476 w 10691446"/>
              <a:gd name="connsiteY109" fmla="*/ 4966018 h 8315209"/>
              <a:gd name="connsiteX110" fmla="*/ 6527409 w 10691446"/>
              <a:gd name="connsiteY110" fmla="*/ 5008221 h 8315209"/>
              <a:gd name="connsiteX111" fmla="*/ 6465935 w 10691446"/>
              <a:gd name="connsiteY111" fmla="*/ 5007781 h 8315209"/>
              <a:gd name="connsiteX112" fmla="*/ 6461394 w 10691446"/>
              <a:gd name="connsiteY112" fmla="*/ 5078559 h 8315209"/>
              <a:gd name="connsiteX113" fmla="*/ 6527409 w 10691446"/>
              <a:gd name="connsiteY113" fmla="*/ 5177033 h 8315209"/>
              <a:gd name="connsiteX114" fmla="*/ 6555544 w 10691446"/>
              <a:gd name="connsiteY114" fmla="*/ 5275507 h 8315209"/>
              <a:gd name="connsiteX115" fmla="*/ 6569612 w 10691446"/>
              <a:gd name="connsiteY115" fmla="*/ 5317710 h 8315209"/>
              <a:gd name="connsiteX116" fmla="*/ 6611815 w 10691446"/>
              <a:gd name="connsiteY116" fmla="*/ 5584996 h 8315209"/>
              <a:gd name="connsiteX117" fmla="*/ 6625883 w 10691446"/>
              <a:gd name="connsiteY117" fmla="*/ 5697538 h 8315209"/>
              <a:gd name="connsiteX118" fmla="*/ 6654018 w 10691446"/>
              <a:gd name="connsiteY118" fmla="*/ 5767876 h 8315209"/>
              <a:gd name="connsiteX119" fmla="*/ 6738424 w 10691446"/>
              <a:gd name="connsiteY119" fmla="*/ 5978892 h 8315209"/>
              <a:gd name="connsiteX120" fmla="*/ 6710289 w 10691446"/>
              <a:gd name="connsiteY120" fmla="*/ 6400922 h 8315209"/>
              <a:gd name="connsiteX121" fmla="*/ 6668086 w 10691446"/>
              <a:gd name="connsiteY121" fmla="*/ 6485329 h 8315209"/>
              <a:gd name="connsiteX122" fmla="*/ 6654018 w 10691446"/>
              <a:gd name="connsiteY122" fmla="*/ 6527532 h 8315209"/>
              <a:gd name="connsiteX123" fmla="*/ 6682153 w 10691446"/>
              <a:gd name="connsiteY123" fmla="*/ 7230916 h 8315209"/>
              <a:gd name="connsiteX124" fmla="*/ 6907236 w 10691446"/>
              <a:gd name="connsiteY124" fmla="*/ 7835827 h 8315209"/>
              <a:gd name="connsiteX125" fmla="*/ 6977575 w 10691446"/>
              <a:gd name="connsiteY125" fmla="*/ 7934301 h 8315209"/>
              <a:gd name="connsiteX126" fmla="*/ 7047913 w 10691446"/>
              <a:gd name="connsiteY126" fmla="*/ 7976504 h 8315209"/>
              <a:gd name="connsiteX127" fmla="*/ 7244861 w 10691446"/>
              <a:gd name="connsiteY127" fmla="*/ 8046842 h 8315209"/>
              <a:gd name="connsiteX128" fmla="*/ 7413673 w 10691446"/>
              <a:gd name="connsiteY128" fmla="*/ 8117181 h 8315209"/>
              <a:gd name="connsiteX129" fmla="*/ 7793501 w 10691446"/>
              <a:gd name="connsiteY129" fmla="*/ 8229722 h 8315209"/>
              <a:gd name="connsiteX130" fmla="*/ 8018584 w 10691446"/>
              <a:gd name="connsiteY130" fmla="*/ 8243790 h 8315209"/>
              <a:gd name="connsiteX131" fmla="*/ 8567224 w 10691446"/>
              <a:gd name="connsiteY131" fmla="*/ 8271926 h 8315209"/>
              <a:gd name="connsiteX132" fmla="*/ 8932984 w 10691446"/>
              <a:gd name="connsiteY132" fmla="*/ 8314129 h 8315209"/>
              <a:gd name="connsiteX133" fmla="*/ 9073661 w 10691446"/>
              <a:gd name="connsiteY133" fmla="*/ 8285993 h 8315209"/>
              <a:gd name="connsiteX134" fmla="*/ 9369083 w 10691446"/>
              <a:gd name="connsiteY134" fmla="*/ 8145316 h 8315209"/>
              <a:gd name="connsiteX135" fmla="*/ 9453489 w 10691446"/>
              <a:gd name="connsiteY135" fmla="*/ 8131249 h 8315209"/>
              <a:gd name="connsiteX136" fmla="*/ 9636369 w 10691446"/>
              <a:gd name="connsiteY136" fmla="*/ 8074978 h 8315209"/>
              <a:gd name="connsiteX137" fmla="*/ 9692640 w 10691446"/>
              <a:gd name="connsiteY137" fmla="*/ 8046842 h 8315209"/>
              <a:gd name="connsiteX138" fmla="*/ 9791113 w 10691446"/>
              <a:gd name="connsiteY138" fmla="*/ 8018707 h 8315209"/>
              <a:gd name="connsiteX139" fmla="*/ 9889587 w 10691446"/>
              <a:gd name="connsiteY139" fmla="*/ 7962436 h 8315209"/>
              <a:gd name="connsiteX140" fmla="*/ 10339753 w 10691446"/>
              <a:gd name="connsiteY140" fmla="*/ 7399729 h 8315209"/>
              <a:gd name="connsiteX141" fmla="*/ 10649243 w 10691446"/>
              <a:gd name="connsiteY141" fmla="*/ 6640073 h 8315209"/>
              <a:gd name="connsiteX142" fmla="*/ 10691446 w 10691446"/>
              <a:gd name="connsiteY142" fmla="*/ 6429058 h 8315209"/>
              <a:gd name="connsiteX143" fmla="*/ 10649243 w 10691446"/>
              <a:gd name="connsiteY143" fmla="*/ 5767876 h 8315209"/>
              <a:gd name="connsiteX144" fmla="*/ 10635175 w 10691446"/>
              <a:gd name="connsiteY144" fmla="*/ 5444319 h 8315209"/>
              <a:gd name="connsiteX145" fmla="*/ 10592972 w 10691446"/>
              <a:gd name="connsiteY145" fmla="*/ 5205169 h 8315209"/>
              <a:gd name="connsiteX146" fmla="*/ 10522633 w 10691446"/>
              <a:gd name="connsiteY146" fmla="*/ 4656529 h 8315209"/>
              <a:gd name="connsiteX147" fmla="*/ 10494498 w 10691446"/>
              <a:gd name="connsiteY147" fmla="*/ 4473649 h 8315209"/>
              <a:gd name="connsiteX148" fmla="*/ 10424160 w 10691446"/>
              <a:gd name="connsiteY148" fmla="*/ 3798399 h 8315209"/>
              <a:gd name="connsiteX149" fmla="*/ 10410092 w 10691446"/>
              <a:gd name="connsiteY149" fmla="*/ 3460775 h 8315209"/>
              <a:gd name="connsiteX150" fmla="*/ 10339753 w 10691446"/>
              <a:gd name="connsiteY150" fmla="*/ 2813661 h 8315209"/>
              <a:gd name="connsiteX151" fmla="*/ 10297550 w 10691446"/>
              <a:gd name="connsiteY151" fmla="*/ 2574510 h 8315209"/>
              <a:gd name="connsiteX152" fmla="*/ 10269415 w 10691446"/>
              <a:gd name="connsiteY152" fmla="*/ 2279089 h 8315209"/>
              <a:gd name="connsiteX153" fmla="*/ 10213144 w 10691446"/>
              <a:gd name="connsiteY153" fmla="*/ 1969599 h 8315209"/>
              <a:gd name="connsiteX154" fmla="*/ 10114670 w 10691446"/>
              <a:gd name="connsiteY154" fmla="*/ 1575704 h 8315209"/>
              <a:gd name="connsiteX155" fmla="*/ 10086535 w 10691446"/>
              <a:gd name="connsiteY155" fmla="*/ 1252147 h 8315209"/>
              <a:gd name="connsiteX156" fmla="*/ 10072467 w 10691446"/>
              <a:gd name="connsiteY156" fmla="*/ 970793 h 8315209"/>
              <a:gd name="connsiteX157" fmla="*/ 9931790 w 10691446"/>
              <a:gd name="connsiteY157" fmla="*/ 534695 h 8315209"/>
              <a:gd name="connsiteX158" fmla="*/ 9720775 w 10691446"/>
              <a:gd name="connsiteY158" fmla="*/ 478424 h 8315209"/>
              <a:gd name="connsiteX159" fmla="*/ 8764172 w 10691446"/>
              <a:gd name="connsiteY159" fmla="*/ 239274 h 8315209"/>
              <a:gd name="connsiteX160" fmla="*/ 8285871 w 10691446"/>
              <a:gd name="connsiteY160" fmla="*/ 225205 h 8315209"/>
              <a:gd name="connsiteX161" fmla="*/ 7666892 w 10691446"/>
              <a:gd name="connsiteY161" fmla="*/ 520627 h 8315209"/>
              <a:gd name="connsiteX162" fmla="*/ 7160455 w 10691446"/>
              <a:gd name="connsiteY162" fmla="*/ 492492 h 8315209"/>
              <a:gd name="connsiteX163" fmla="*/ 6907236 w 10691446"/>
              <a:gd name="connsiteY163" fmla="*/ 464356 h 8315209"/>
              <a:gd name="connsiteX164" fmla="*/ 6386732 w 10691446"/>
              <a:gd name="connsiteY164" fmla="*/ 436221 h 8315209"/>
              <a:gd name="connsiteX165" fmla="*/ 5725550 w 10691446"/>
              <a:gd name="connsiteY165" fmla="*/ 337747 h 8315209"/>
              <a:gd name="connsiteX166" fmla="*/ 5514535 w 10691446"/>
              <a:gd name="connsiteY166" fmla="*/ 295544 h 8315209"/>
              <a:gd name="connsiteX167" fmla="*/ 4895556 w 10691446"/>
              <a:gd name="connsiteY167" fmla="*/ 225206 h 8315209"/>
              <a:gd name="connsiteX168" fmla="*/ 4501661 w 10691446"/>
              <a:gd name="connsiteY168" fmla="*/ 140799 h 8315209"/>
              <a:gd name="connsiteX169" fmla="*/ 4304713 w 10691446"/>
              <a:gd name="connsiteY169" fmla="*/ 84529 h 8315209"/>
              <a:gd name="connsiteX170" fmla="*/ 4079630 w 10691446"/>
              <a:gd name="connsiteY170" fmla="*/ 42326 h 8315209"/>
              <a:gd name="connsiteX171" fmla="*/ 3896750 w 10691446"/>
              <a:gd name="connsiteY171" fmla="*/ 28258 h 8315209"/>
              <a:gd name="connsiteX172" fmla="*/ 3854547 w 10691446"/>
              <a:gd name="connsiteY172" fmla="*/ 14190 h 8315209"/>
              <a:gd name="connsiteX173" fmla="*/ 3432516 w 10691446"/>
              <a:gd name="connsiteY173" fmla="*/ 14190 h 8315209"/>
              <a:gd name="connsiteX174" fmla="*/ 3263704 w 10691446"/>
              <a:gd name="connsiteY174" fmla="*/ 42326 h 8315209"/>
              <a:gd name="connsiteX175" fmla="*/ 2982350 w 10691446"/>
              <a:gd name="connsiteY175" fmla="*/ 56393 h 8315209"/>
              <a:gd name="connsiteX176" fmla="*/ 2799470 w 10691446"/>
              <a:gd name="connsiteY176" fmla="*/ 70461 h 8315209"/>
              <a:gd name="connsiteX177" fmla="*/ 2433710 w 10691446"/>
              <a:gd name="connsiteY177" fmla="*/ 126732 h 8315209"/>
              <a:gd name="connsiteX178" fmla="*/ 1491175 w 10691446"/>
              <a:gd name="connsiteY178" fmla="*/ 154867 h 8315209"/>
              <a:gd name="connsiteX179" fmla="*/ 1406769 w 10691446"/>
              <a:gd name="connsiteY179" fmla="*/ 168935 h 8315209"/>
              <a:gd name="connsiteX180" fmla="*/ 1364566 w 10691446"/>
              <a:gd name="connsiteY180" fmla="*/ 183002 h 8315209"/>
              <a:gd name="connsiteX181" fmla="*/ 1237956 w 10691446"/>
              <a:gd name="connsiteY181" fmla="*/ 197070 h 8315209"/>
              <a:gd name="connsiteX182" fmla="*/ 1083212 w 10691446"/>
              <a:gd name="connsiteY182" fmla="*/ 225206 h 8315209"/>
              <a:gd name="connsiteX183" fmla="*/ 970670 w 10691446"/>
              <a:gd name="connsiteY183" fmla="*/ 239273 h 8315209"/>
              <a:gd name="connsiteX184" fmla="*/ 858129 w 10691446"/>
              <a:gd name="connsiteY184" fmla="*/ 267409 h 8315209"/>
              <a:gd name="connsiteX185" fmla="*/ 858129 w 10691446"/>
              <a:gd name="connsiteY185" fmla="*/ 281476 h 8315209"/>
              <a:gd name="connsiteX186" fmla="*/ 858129 w 10691446"/>
              <a:gd name="connsiteY18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71138 w 10691446"/>
              <a:gd name="connsiteY88" fmla="*/ 3109082 h 8315209"/>
              <a:gd name="connsiteX89" fmla="*/ 6404683 w 10691446"/>
              <a:gd name="connsiteY89" fmla="*/ 3205968 h 8315209"/>
              <a:gd name="connsiteX90" fmla="*/ 6463909 w 10691446"/>
              <a:gd name="connsiteY90" fmla="*/ 3287639 h 8315209"/>
              <a:gd name="connsiteX91" fmla="*/ 6583680 w 10691446"/>
              <a:gd name="connsiteY91" fmla="*/ 3291962 h 8315209"/>
              <a:gd name="connsiteX92" fmla="*/ 6682153 w 10691446"/>
              <a:gd name="connsiteY92" fmla="*/ 3362301 h 8315209"/>
              <a:gd name="connsiteX93" fmla="*/ 6710289 w 10691446"/>
              <a:gd name="connsiteY93" fmla="*/ 3404504 h 8315209"/>
              <a:gd name="connsiteX94" fmla="*/ 6752492 w 10691446"/>
              <a:gd name="connsiteY94" fmla="*/ 3460775 h 8315209"/>
              <a:gd name="connsiteX95" fmla="*/ 6794695 w 10691446"/>
              <a:gd name="connsiteY95" fmla="*/ 3629587 h 8315209"/>
              <a:gd name="connsiteX96" fmla="*/ 6780627 w 10691446"/>
              <a:gd name="connsiteY96" fmla="*/ 3770264 h 8315209"/>
              <a:gd name="connsiteX97" fmla="*/ 6780627 w 10691446"/>
              <a:gd name="connsiteY97" fmla="*/ 4121956 h 8315209"/>
              <a:gd name="connsiteX98" fmla="*/ 6721181 w 10691446"/>
              <a:gd name="connsiteY98" fmla="*/ 4086152 h 8315209"/>
              <a:gd name="connsiteX99" fmla="*/ 6726873 w 10691446"/>
              <a:gd name="connsiteY99" fmla="*/ 4330676 h 8315209"/>
              <a:gd name="connsiteX100" fmla="*/ 6822830 w 10691446"/>
              <a:gd name="connsiteY100" fmla="*/ 4389242 h 8315209"/>
              <a:gd name="connsiteX101" fmla="*/ 6822830 w 10691446"/>
              <a:gd name="connsiteY101" fmla="*/ 4628393 h 8315209"/>
              <a:gd name="connsiteX102" fmla="*/ 6794695 w 10691446"/>
              <a:gd name="connsiteY102" fmla="*/ 4726867 h 8315209"/>
              <a:gd name="connsiteX103" fmla="*/ 6752492 w 10691446"/>
              <a:gd name="connsiteY103" fmla="*/ 4783138 h 8315209"/>
              <a:gd name="connsiteX104" fmla="*/ 6738424 w 10691446"/>
              <a:gd name="connsiteY104" fmla="*/ 4825341 h 8315209"/>
              <a:gd name="connsiteX105" fmla="*/ 6696221 w 10691446"/>
              <a:gd name="connsiteY105" fmla="*/ 4853476 h 8315209"/>
              <a:gd name="connsiteX106" fmla="*/ 6611815 w 10691446"/>
              <a:gd name="connsiteY106" fmla="*/ 4895679 h 8315209"/>
              <a:gd name="connsiteX107" fmla="*/ 6583680 w 10691446"/>
              <a:gd name="connsiteY107" fmla="*/ 4937882 h 8315209"/>
              <a:gd name="connsiteX108" fmla="*/ 6541476 w 10691446"/>
              <a:gd name="connsiteY108" fmla="*/ 4966018 h 8315209"/>
              <a:gd name="connsiteX109" fmla="*/ 6527409 w 10691446"/>
              <a:gd name="connsiteY109" fmla="*/ 5008221 h 8315209"/>
              <a:gd name="connsiteX110" fmla="*/ 6465935 w 10691446"/>
              <a:gd name="connsiteY110" fmla="*/ 5007781 h 8315209"/>
              <a:gd name="connsiteX111" fmla="*/ 6461394 w 10691446"/>
              <a:gd name="connsiteY111" fmla="*/ 5078559 h 8315209"/>
              <a:gd name="connsiteX112" fmla="*/ 6527409 w 10691446"/>
              <a:gd name="connsiteY112" fmla="*/ 5177033 h 8315209"/>
              <a:gd name="connsiteX113" fmla="*/ 6555544 w 10691446"/>
              <a:gd name="connsiteY113" fmla="*/ 5275507 h 8315209"/>
              <a:gd name="connsiteX114" fmla="*/ 6569612 w 10691446"/>
              <a:gd name="connsiteY114" fmla="*/ 5317710 h 8315209"/>
              <a:gd name="connsiteX115" fmla="*/ 6611815 w 10691446"/>
              <a:gd name="connsiteY115" fmla="*/ 5584996 h 8315209"/>
              <a:gd name="connsiteX116" fmla="*/ 6625883 w 10691446"/>
              <a:gd name="connsiteY116" fmla="*/ 5697538 h 8315209"/>
              <a:gd name="connsiteX117" fmla="*/ 6654018 w 10691446"/>
              <a:gd name="connsiteY117" fmla="*/ 5767876 h 8315209"/>
              <a:gd name="connsiteX118" fmla="*/ 6738424 w 10691446"/>
              <a:gd name="connsiteY118" fmla="*/ 5978892 h 8315209"/>
              <a:gd name="connsiteX119" fmla="*/ 6710289 w 10691446"/>
              <a:gd name="connsiteY119" fmla="*/ 6400922 h 8315209"/>
              <a:gd name="connsiteX120" fmla="*/ 6668086 w 10691446"/>
              <a:gd name="connsiteY120" fmla="*/ 6485329 h 8315209"/>
              <a:gd name="connsiteX121" fmla="*/ 6654018 w 10691446"/>
              <a:gd name="connsiteY121" fmla="*/ 6527532 h 8315209"/>
              <a:gd name="connsiteX122" fmla="*/ 6682153 w 10691446"/>
              <a:gd name="connsiteY122" fmla="*/ 7230916 h 8315209"/>
              <a:gd name="connsiteX123" fmla="*/ 6907236 w 10691446"/>
              <a:gd name="connsiteY123" fmla="*/ 7835827 h 8315209"/>
              <a:gd name="connsiteX124" fmla="*/ 6977575 w 10691446"/>
              <a:gd name="connsiteY124" fmla="*/ 7934301 h 8315209"/>
              <a:gd name="connsiteX125" fmla="*/ 7047913 w 10691446"/>
              <a:gd name="connsiteY125" fmla="*/ 7976504 h 8315209"/>
              <a:gd name="connsiteX126" fmla="*/ 7244861 w 10691446"/>
              <a:gd name="connsiteY126" fmla="*/ 8046842 h 8315209"/>
              <a:gd name="connsiteX127" fmla="*/ 7413673 w 10691446"/>
              <a:gd name="connsiteY127" fmla="*/ 8117181 h 8315209"/>
              <a:gd name="connsiteX128" fmla="*/ 7793501 w 10691446"/>
              <a:gd name="connsiteY128" fmla="*/ 8229722 h 8315209"/>
              <a:gd name="connsiteX129" fmla="*/ 8018584 w 10691446"/>
              <a:gd name="connsiteY129" fmla="*/ 8243790 h 8315209"/>
              <a:gd name="connsiteX130" fmla="*/ 8567224 w 10691446"/>
              <a:gd name="connsiteY130" fmla="*/ 8271926 h 8315209"/>
              <a:gd name="connsiteX131" fmla="*/ 8932984 w 10691446"/>
              <a:gd name="connsiteY131" fmla="*/ 8314129 h 8315209"/>
              <a:gd name="connsiteX132" fmla="*/ 9073661 w 10691446"/>
              <a:gd name="connsiteY132" fmla="*/ 8285993 h 8315209"/>
              <a:gd name="connsiteX133" fmla="*/ 9369083 w 10691446"/>
              <a:gd name="connsiteY133" fmla="*/ 8145316 h 8315209"/>
              <a:gd name="connsiteX134" fmla="*/ 9453489 w 10691446"/>
              <a:gd name="connsiteY134" fmla="*/ 8131249 h 8315209"/>
              <a:gd name="connsiteX135" fmla="*/ 9636369 w 10691446"/>
              <a:gd name="connsiteY135" fmla="*/ 8074978 h 8315209"/>
              <a:gd name="connsiteX136" fmla="*/ 9692640 w 10691446"/>
              <a:gd name="connsiteY136" fmla="*/ 8046842 h 8315209"/>
              <a:gd name="connsiteX137" fmla="*/ 9791113 w 10691446"/>
              <a:gd name="connsiteY137" fmla="*/ 8018707 h 8315209"/>
              <a:gd name="connsiteX138" fmla="*/ 9889587 w 10691446"/>
              <a:gd name="connsiteY138" fmla="*/ 7962436 h 8315209"/>
              <a:gd name="connsiteX139" fmla="*/ 10339753 w 10691446"/>
              <a:gd name="connsiteY139" fmla="*/ 7399729 h 8315209"/>
              <a:gd name="connsiteX140" fmla="*/ 10649243 w 10691446"/>
              <a:gd name="connsiteY140" fmla="*/ 6640073 h 8315209"/>
              <a:gd name="connsiteX141" fmla="*/ 10691446 w 10691446"/>
              <a:gd name="connsiteY141" fmla="*/ 6429058 h 8315209"/>
              <a:gd name="connsiteX142" fmla="*/ 10649243 w 10691446"/>
              <a:gd name="connsiteY142" fmla="*/ 5767876 h 8315209"/>
              <a:gd name="connsiteX143" fmla="*/ 10635175 w 10691446"/>
              <a:gd name="connsiteY143" fmla="*/ 5444319 h 8315209"/>
              <a:gd name="connsiteX144" fmla="*/ 10592972 w 10691446"/>
              <a:gd name="connsiteY144" fmla="*/ 5205169 h 8315209"/>
              <a:gd name="connsiteX145" fmla="*/ 10522633 w 10691446"/>
              <a:gd name="connsiteY145" fmla="*/ 4656529 h 8315209"/>
              <a:gd name="connsiteX146" fmla="*/ 10494498 w 10691446"/>
              <a:gd name="connsiteY146" fmla="*/ 4473649 h 8315209"/>
              <a:gd name="connsiteX147" fmla="*/ 10424160 w 10691446"/>
              <a:gd name="connsiteY147" fmla="*/ 3798399 h 8315209"/>
              <a:gd name="connsiteX148" fmla="*/ 10410092 w 10691446"/>
              <a:gd name="connsiteY148" fmla="*/ 3460775 h 8315209"/>
              <a:gd name="connsiteX149" fmla="*/ 10339753 w 10691446"/>
              <a:gd name="connsiteY149" fmla="*/ 2813661 h 8315209"/>
              <a:gd name="connsiteX150" fmla="*/ 10297550 w 10691446"/>
              <a:gd name="connsiteY150" fmla="*/ 2574510 h 8315209"/>
              <a:gd name="connsiteX151" fmla="*/ 10269415 w 10691446"/>
              <a:gd name="connsiteY151" fmla="*/ 2279089 h 8315209"/>
              <a:gd name="connsiteX152" fmla="*/ 10213144 w 10691446"/>
              <a:gd name="connsiteY152" fmla="*/ 1969599 h 8315209"/>
              <a:gd name="connsiteX153" fmla="*/ 10114670 w 10691446"/>
              <a:gd name="connsiteY153" fmla="*/ 1575704 h 8315209"/>
              <a:gd name="connsiteX154" fmla="*/ 10086535 w 10691446"/>
              <a:gd name="connsiteY154" fmla="*/ 1252147 h 8315209"/>
              <a:gd name="connsiteX155" fmla="*/ 10072467 w 10691446"/>
              <a:gd name="connsiteY155" fmla="*/ 970793 h 8315209"/>
              <a:gd name="connsiteX156" fmla="*/ 9931790 w 10691446"/>
              <a:gd name="connsiteY156" fmla="*/ 534695 h 8315209"/>
              <a:gd name="connsiteX157" fmla="*/ 9720775 w 10691446"/>
              <a:gd name="connsiteY157" fmla="*/ 478424 h 8315209"/>
              <a:gd name="connsiteX158" fmla="*/ 8764172 w 10691446"/>
              <a:gd name="connsiteY158" fmla="*/ 239274 h 8315209"/>
              <a:gd name="connsiteX159" fmla="*/ 8285871 w 10691446"/>
              <a:gd name="connsiteY159" fmla="*/ 225205 h 8315209"/>
              <a:gd name="connsiteX160" fmla="*/ 7666892 w 10691446"/>
              <a:gd name="connsiteY160" fmla="*/ 520627 h 8315209"/>
              <a:gd name="connsiteX161" fmla="*/ 7160455 w 10691446"/>
              <a:gd name="connsiteY161" fmla="*/ 492492 h 8315209"/>
              <a:gd name="connsiteX162" fmla="*/ 6907236 w 10691446"/>
              <a:gd name="connsiteY162" fmla="*/ 464356 h 8315209"/>
              <a:gd name="connsiteX163" fmla="*/ 6386732 w 10691446"/>
              <a:gd name="connsiteY163" fmla="*/ 436221 h 8315209"/>
              <a:gd name="connsiteX164" fmla="*/ 5725550 w 10691446"/>
              <a:gd name="connsiteY164" fmla="*/ 337747 h 8315209"/>
              <a:gd name="connsiteX165" fmla="*/ 5514535 w 10691446"/>
              <a:gd name="connsiteY165" fmla="*/ 295544 h 8315209"/>
              <a:gd name="connsiteX166" fmla="*/ 4895556 w 10691446"/>
              <a:gd name="connsiteY166" fmla="*/ 225206 h 8315209"/>
              <a:gd name="connsiteX167" fmla="*/ 4501661 w 10691446"/>
              <a:gd name="connsiteY167" fmla="*/ 140799 h 8315209"/>
              <a:gd name="connsiteX168" fmla="*/ 4304713 w 10691446"/>
              <a:gd name="connsiteY168" fmla="*/ 84529 h 8315209"/>
              <a:gd name="connsiteX169" fmla="*/ 4079630 w 10691446"/>
              <a:gd name="connsiteY169" fmla="*/ 42326 h 8315209"/>
              <a:gd name="connsiteX170" fmla="*/ 3896750 w 10691446"/>
              <a:gd name="connsiteY170" fmla="*/ 28258 h 8315209"/>
              <a:gd name="connsiteX171" fmla="*/ 3854547 w 10691446"/>
              <a:gd name="connsiteY171" fmla="*/ 14190 h 8315209"/>
              <a:gd name="connsiteX172" fmla="*/ 3432516 w 10691446"/>
              <a:gd name="connsiteY172" fmla="*/ 14190 h 8315209"/>
              <a:gd name="connsiteX173" fmla="*/ 3263704 w 10691446"/>
              <a:gd name="connsiteY173" fmla="*/ 42326 h 8315209"/>
              <a:gd name="connsiteX174" fmla="*/ 2982350 w 10691446"/>
              <a:gd name="connsiteY174" fmla="*/ 56393 h 8315209"/>
              <a:gd name="connsiteX175" fmla="*/ 2799470 w 10691446"/>
              <a:gd name="connsiteY175" fmla="*/ 70461 h 8315209"/>
              <a:gd name="connsiteX176" fmla="*/ 2433710 w 10691446"/>
              <a:gd name="connsiteY176" fmla="*/ 126732 h 8315209"/>
              <a:gd name="connsiteX177" fmla="*/ 1491175 w 10691446"/>
              <a:gd name="connsiteY177" fmla="*/ 154867 h 8315209"/>
              <a:gd name="connsiteX178" fmla="*/ 1406769 w 10691446"/>
              <a:gd name="connsiteY178" fmla="*/ 168935 h 8315209"/>
              <a:gd name="connsiteX179" fmla="*/ 1364566 w 10691446"/>
              <a:gd name="connsiteY179" fmla="*/ 183002 h 8315209"/>
              <a:gd name="connsiteX180" fmla="*/ 1237956 w 10691446"/>
              <a:gd name="connsiteY180" fmla="*/ 197070 h 8315209"/>
              <a:gd name="connsiteX181" fmla="*/ 1083212 w 10691446"/>
              <a:gd name="connsiteY181" fmla="*/ 225206 h 8315209"/>
              <a:gd name="connsiteX182" fmla="*/ 970670 w 10691446"/>
              <a:gd name="connsiteY182" fmla="*/ 239273 h 8315209"/>
              <a:gd name="connsiteX183" fmla="*/ 858129 w 10691446"/>
              <a:gd name="connsiteY183" fmla="*/ 267409 h 8315209"/>
              <a:gd name="connsiteX184" fmla="*/ 858129 w 10691446"/>
              <a:gd name="connsiteY184" fmla="*/ 281476 h 8315209"/>
              <a:gd name="connsiteX185" fmla="*/ 858129 w 10691446"/>
              <a:gd name="connsiteY18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71138 w 10691446"/>
              <a:gd name="connsiteY87" fmla="*/ 2954338 h 8315209"/>
              <a:gd name="connsiteX88" fmla="*/ 6404683 w 10691446"/>
              <a:gd name="connsiteY88" fmla="*/ 3205968 h 8315209"/>
              <a:gd name="connsiteX89" fmla="*/ 6463909 w 10691446"/>
              <a:gd name="connsiteY89" fmla="*/ 3287639 h 8315209"/>
              <a:gd name="connsiteX90" fmla="*/ 6583680 w 10691446"/>
              <a:gd name="connsiteY90" fmla="*/ 3291962 h 8315209"/>
              <a:gd name="connsiteX91" fmla="*/ 6682153 w 10691446"/>
              <a:gd name="connsiteY91" fmla="*/ 3362301 h 8315209"/>
              <a:gd name="connsiteX92" fmla="*/ 6710289 w 10691446"/>
              <a:gd name="connsiteY92" fmla="*/ 3404504 h 8315209"/>
              <a:gd name="connsiteX93" fmla="*/ 6752492 w 10691446"/>
              <a:gd name="connsiteY93" fmla="*/ 3460775 h 8315209"/>
              <a:gd name="connsiteX94" fmla="*/ 6794695 w 10691446"/>
              <a:gd name="connsiteY94" fmla="*/ 3629587 h 8315209"/>
              <a:gd name="connsiteX95" fmla="*/ 6780627 w 10691446"/>
              <a:gd name="connsiteY95" fmla="*/ 3770264 h 8315209"/>
              <a:gd name="connsiteX96" fmla="*/ 6780627 w 10691446"/>
              <a:gd name="connsiteY96" fmla="*/ 4121956 h 8315209"/>
              <a:gd name="connsiteX97" fmla="*/ 6721181 w 10691446"/>
              <a:gd name="connsiteY97" fmla="*/ 4086152 h 8315209"/>
              <a:gd name="connsiteX98" fmla="*/ 6726873 w 10691446"/>
              <a:gd name="connsiteY98" fmla="*/ 4330676 h 8315209"/>
              <a:gd name="connsiteX99" fmla="*/ 6822830 w 10691446"/>
              <a:gd name="connsiteY99" fmla="*/ 4389242 h 8315209"/>
              <a:gd name="connsiteX100" fmla="*/ 6822830 w 10691446"/>
              <a:gd name="connsiteY100" fmla="*/ 4628393 h 8315209"/>
              <a:gd name="connsiteX101" fmla="*/ 6794695 w 10691446"/>
              <a:gd name="connsiteY101" fmla="*/ 4726867 h 8315209"/>
              <a:gd name="connsiteX102" fmla="*/ 6752492 w 10691446"/>
              <a:gd name="connsiteY102" fmla="*/ 4783138 h 8315209"/>
              <a:gd name="connsiteX103" fmla="*/ 6738424 w 10691446"/>
              <a:gd name="connsiteY103" fmla="*/ 4825341 h 8315209"/>
              <a:gd name="connsiteX104" fmla="*/ 6696221 w 10691446"/>
              <a:gd name="connsiteY104" fmla="*/ 4853476 h 8315209"/>
              <a:gd name="connsiteX105" fmla="*/ 6611815 w 10691446"/>
              <a:gd name="connsiteY105" fmla="*/ 4895679 h 8315209"/>
              <a:gd name="connsiteX106" fmla="*/ 6583680 w 10691446"/>
              <a:gd name="connsiteY106" fmla="*/ 4937882 h 8315209"/>
              <a:gd name="connsiteX107" fmla="*/ 6541476 w 10691446"/>
              <a:gd name="connsiteY107" fmla="*/ 4966018 h 8315209"/>
              <a:gd name="connsiteX108" fmla="*/ 6527409 w 10691446"/>
              <a:gd name="connsiteY108" fmla="*/ 5008221 h 8315209"/>
              <a:gd name="connsiteX109" fmla="*/ 6465935 w 10691446"/>
              <a:gd name="connsiteY109" fmla="*/ 5007781 h 8315209"/>
              <a:gd name="connsiteX110" fmla="*/ 6461394 w 10691446"/>
              <a:gd name="connsiteY110" fmla="*/ 5078559 h 8315209"/>
              <a:gd name="connsiteX111" fmla="*/ 6527409 w 10691446"/>
              <a:gd name="connsiteY111" fmla="*/ 5177033 h 8315209"/>
              <a:gd name="connsiteX112" fmla="*/ 6555544 w 10691446"/>
              <a:gd name="connsiteY112" fmla="*/ 5275507 h 8315209"/>
              <a:gd name="connsiteX113" fmla="*/ 6569612 w 10691446"/>
              <a:gd name="connsiteY113" fmla="*/ 5317710 h 8315209"/>
              <a:gd name="connsiteX114" fmla="*/ 6611815 w 10691446"/>
              <a:gd name="connsiteY114" fmla="*/ 5584996 h 8315209"/>
              <a:gd name="connsiteX115" fmla="*/ 6625883 w 10691446"/>
              <a:gd name="connsiteY115" fmla="*/ 5697538 h 8315209"/>
              <a:gd name="connsiteX116" fmla="*/ 6654018 w 10691446"/>
              <a:gd name="connsiteY116" fmla="*/ 5767876 h 8315209"/>
              <a:gd name="connsiteX117" fmla="*/ 6738424 w 10691446"/>
              <a:gd name="connsiteY117" fmla="*/ 5978892 h 8315209"/>
              <a:gd name="connsiteX118" fmla="*/ 6710289 w 10691446"/>
              <a:gd name="connsiteY118" fmla="*/ 6400922 h 8315209"/>
              <a:gd name="connsiteX119" fmla="*/ 6668086 w 10691446"/>
              <a:gd name="connsiteY119" fmla="*/ 6485329 h 8315209"/>
              <a:gd name="connsiteX120" fmla="*/ 6654018 w 10691446"/>
              <a:gd name="connsiteY120" fmla="*/ 6527532 h 8315209"/>
              <a:gd name="connsiteX121" fmla="*/ 6682153 w 10691446"/>
              <a:gd name="connsiteY121" fmla="*/ 7230916 h 8315209"/>
              <a:gd name="connsiteX122" fmla="*/ 6907236 w 10691446"/>
              <a:gd name="connsiteY122" fmla="*/ 7835827 h 8315209"/>
              <a:gd name="connsiteX123" fmla="*/ 6977575 w 10691446"/>
              <a:gd name="connsiteY123" fmla="*/ 7934301 h 8315209"/>
              <a:gd name="connsiteX124" fmla="*/ 7047913 w 10691446"/>
              <a:gd name="connsiteY124" fmla="*/ 7976504 h 8315209"/>
              <a:gd name="connsiteX125" fmla="*/ 7244861 w 10691446"/>
              <a:gd name="connsiteY125" fmla="*/ 8046842 h 8315209"/>
              <a:gd name="connsiteX126" fmla="*/ 7413673 w 10691446"/>
              <a:gd name="connsiteY126" fmla="*/ 8117181 h 8315209"/>
              <a:gd name="connsiteX127" fmla="*/ 7793501 w 10691446"/>
              <a:gd name="connsiteY127" fmla="*/ 8229722 h 8315209"/>
              <a:gd name="connsiteX128" fmla="*/ 8018584 w 10691446"/>
              <a:gd name="connsiteY128" fmla="*/ 8243790 h 8315209"/>
              <a:gd name="connsiteX129" fmla="*/ 8567224 w 10691446"/>
              <a:gd name="connsiteY129" fmla="*/ 8271926 h 8315209"/>
              <a:gd name="connsiteX130" fmla="*/ 8932984 w 10691446"/>
              <a:gd name="connsiteY130" fmla="*/ 8314129 h 8315209"/>
              <a:gd name="connsiteX131" fmla="*/ 9073661 w 10691446"/>
              <a:gd name="connsiteY131" fmla="*/ 8285993 h 8315209"/>
              <a:gd name="connsiteX132" fmla="*/ 9369083 w 10691446"/>
              <a:gd name="connsiteY132" fmla="*/ 8145316 h 8315209"/>
              <a:gd name="connsiteX133" fmla="*/ 9453489 w 10691446"/>
              <a:gd name="connsiteY133" fmla="*/ 8131249 h 8315209"/>
              <a:gd name="connsiteX134" fmla="*/ 9636369 w 10691446"/>
              <a:gd name="connsiteY134" fmla="*/ 8074978 h 8315209"/>
              <a:gd name="connsiteX135" fmla="*/ 9692640 w 10691446"/>
              <a:gd name="connsiteY135" fmla="*/ 8046842 h 8315209"/>
              <a:gd name="connsiteX136" fmla="*/ 9791113 w 10691446"/>
              <a:gd name="connsiteY136" fmla="*/ 8018707 h 8315209"/>
              <a:gd name="connsiteX137" fmla="*/ 9889587 w 10691446"/>
              <a:gd name="connsiteY137" fmla="*/ 7962436 h 8315209"/>
              <a:gd name="connsiteX138" fmla="*/ 10339753 w 10691446"/>
              <a:gd name="connsiteY138" fmla="*/ 7399729 h 8315209"/>
              <a:gd name="connsiteX139" fmla="*/ 10649243 w 10691446"/>
              <a:gd name="connsiteY139" fmla="*/ 6640073 h 8315209"/>
              <a:gd name="connsiteX140" fmla="*/ 10691446 w 10691446"/>
              <a:gd name="connsiteY140" fmla="*/ 6429058 h 8315209"/>
              <a:gd name="connsiteX141" fmla="*/ 10649243 w 10691446"/>
              <a:gd name="connsiteY141" fmla="*/ 5767876 h 8315209"/>
              <a:gd name="connsiteX142" fmla="*/ 10635175 w 10691446"/>
              <a:gd name="connsiteY142" fmla="*/ 5444319 h 8315209"/>
              <a:gd name="connsiteX143" fmla="*/ 10592972 w 10691446"/>
              <a:gd name="connsiteY143" fmla="*/ 5205169 h 8315209"/>
              <a:gd name="connsiteX144" fmla="*/ 10522633 w 10691446"/>
              <a:gd name="connsiteY144" fmla="*/ 4656529 h 8315209"/>
              <a:gd name="connsiteX145" fmla="*/ 10494498 w 10691446"/>
              <a:gd name="connsiteY145" fmla="*/ 4473649 h 8315209"/>
              <a:gd name="connsiteX146" fmla="*/ 10424160 w 10691446"/>
              <a:gd name="connsiteY146" fmla="*/ 3798399 h 8315209"/>
              <a:gd name="connsiteX147" fmla="*/ 10410092 w 10691446"/>
              <a:gd name="connsiteY147" fmla="*/ 3460775 h 8315209"/>
              <a:gd name="connsiteX148" fmla="*/ 10339753 w 10691446"/>
              <a:gd name="connsiteY148" fmla="*/ 2813661 h 8315209"/>
              <a:gd name="connsiteX149" fmla="*/ 10297550 w 10691446"/>
              <a:gd name="connsiteY149" fmla="*/ 2574510 h 8315209"/>
              <a:gd name="connsiteX150" fmla="*/ 10269415 w 10691446"/>
              <a:gd name="connsiteY150" fmla="*/ 2279089 h 8315209"/>
              <a:gd name="connsiteX151" fmla="*/ 10213144 w 10691446"/>
              <a:gd name="connsiteY151" fmla="*/ 1969599 h 8315209"/>
              <a:gd name="connsiteX152" fmla="*/ 10114670 w 10691446"/>
              <a:gd name="connsiteY152" fmla="*/ 1575704 h 8315209"/>
              <a:gd name="connsiteX153" fmla="*/ 10086535 w 10691446"/>
              <a:gd name="connsiteY153" fmla="*/ 1252147 h 8315209"/>
              <a:gd name="connsiteX154" fmla="*/ 10072467 w 10691446"/>
              <a:gd name="connsiteY154" fmla="*/ 970793 h 8315209"/>
              <a:gd name="connsiteX155" fmla="*/ 9931790 w 10691446"/>
              <a:gd name="connsiteY155" fmla="*/ 534695 h 8315209"/>
              <a:gd name="connsiteX156" fmla="*/ 9720775 w 10691446"/>
              <a:gd name="connsiteY156" fmla="*/ 478424 h 8315209"/>
              <a:gd name="connsiteX157" fmla="*/ 8764172 w 10691446"/>
              <a:gd name="connsiteY157" fmla="*/ 239274 h 8315209"/>
              <a:gd name="connsiteX158" fmla="*/ 8285871 w 10691446"/>
              <a:gd name="connsiteY158" fmla="*/ 225205 h 8315209"/>
              <a:gd name="connsiteX159" fmla="*/ 7666892 w 10691446"/>
              <a:gd name="connsiteY159" fmla="*/ 520627 h 8315209"/>
              <a:gd name="connsiteX160" fmla="*/ 7160455 w 10691446"/>
              <a:gd name="connsiteY160" fmla="*/ 492492 h 8315209"/>
              <a:gd name="connsiteX161" fmla="*/ 6907236 w 10691446"/>
              <a:gd name="connsiteY161" fmla="*/ 464356 h 8315209"/>
              <a:gd name="connsiteX162" fmla="*/ 6386732 w 10691446"/>
              <a:gd name="connsiteY162" fmla="*/ 436221 h 8315209"/>
              <a:gd name="connsiteX163" fmla="*/ 5725550 w 10691446"/>
              <a:gd name="connsiteY163" fmla="*/ 337747 h 8315209"/>
              <a:gd name="connsiteX164" fmla="*/ 5514535 w 10691446"/>
              <a:gd name="connsiteY164" fmla="*/ 295544 h 8315209"/>
              <a:gd name="connsiteX165" fmla="*/ 4895556 w 10691446"/>
              <a:gd name="connsiteY165" fmla="*/ 225206 h 8315209"/>
              <a:gd name="connsiteX166" fmla="*/ 4501661 w 10691446"/>
              <a:gd name="connsiteY166" fmla="*/ 140799 h 8315209"/>
              <a:gd name="connsiteX167" fmla="*/ 4304713 w 10691446"/>
              <a:gd name="connsiteY167" fmla="*/ 84529 h 8315209"/>
              <a:gd name="connsiteX168" fmla="*/ 4079630 w 10691446"/>
              <a:gd name="connsiteY168" fmla="*/ 42326 h 8315209"/>
              <a:gd name="connsiteX169" fmla="*/ 3896750 w 10691446"/>
              <a:gd name="connsiteY169" fmla="*/ 28258 h 8315209"/>
              <a:gd name="connsiteX170" fmla="*/ 3854547 w 10691446"/>
              <a:gd name="connsiteY170" fmla="*/ 14190 h 8315209"/>
              <a:gd name="connsiteX171" fmla="*/ 3432516 w 10691446"/>
              <a:gd name="connsiteY171" fmla="*/ 14190 h 8315209"/>
              <a:gd name="connsiteX172" fmla="*/ 3263704 w 10691446"/>
              <a:gd name="connsiteY172" fmla="*/ 42326 h 8315209"/>
              <a:gd name="connsiteX173" fmla="*/ 2982350 w 10691446"/>
              <a:gd name="connsiteY173" fmla="*/ 56393 h 8315209"/>
              <a:gd name="connsiteX174" fmla="*/ 2799470 w 10691446"/>
              <a:gd name="connsiteY174" fmla="*/ 70461 h 8315209"/>
              <a:gd name="connsiteX175" fmla="*/ 2433710 w 10691446"/>
              <a:gd name="connsiteY175" fmla="*/ 126732 h 8315209"/>
              <a:gd name="connsiteX176" fmla="*/ 1491175 w 10691446"/>
              <a:gd name="connsiteY176" fmla="*/ 154867 h 8315209"/>
              <a:gd name="connsiteX177" fmla="*/ 1406769 w 10691446"/>
              <a:gd name="connsiteY177" fmla="*/ 168935 h 8315209"/>
              <a:gd name="connsiteX178" fmla="*/ 1364566 w 10691446"/>
              <a:gd name="connsiteY178" fmla="*/ 183002 h 8315209"/>
              <a:gd name="connsiteX179" fmla="*/ 1237956 w 10691446"/>
              <a:gd name="connsiteY179" fmla="*/ 197070 h 8315209"/>
              <a:gd name="connsiteX180" fmla="*/ 1083212 w 10691446"/>
              <a:gd name="connsiteY180" fmla="*/ 225206 h 8315209"/>
              <a:gd name="connsiteX181" fmla="*/ 970670 w 10691446"/>
              <a:gd name="connsiteY181" fmla="*/ 239273 h 8315209"/>
              <a:gd name="connsiteX182" fmla="*/ 858129 w 10691446"/>
              <a:gd name="connsiteY182" fmla="*/ 267409 h 8315209"/>
              <a:gd name="connsiteX183" fmla="*/ 858129 w 10691446"/>
              <a:gd name="connsiteY183" fmla="*/ 281476 h 8315209"/>
              <a:gd name="connsiteX184" fmla="*/ 858129 w 10691446"/>
              <a:gd name="connsiteY18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04683 w 10691446"/>
              <a:gd name="connsiteY87" fmla="*/ 3205968 h 8315209"/>
              <a:gd name="connsiteX88" fmla="*/ 6463909 w 10691446"/>
              <a:gd name="connsiteY88" fmla="*/ 3287639 h 8315209"/>
              <a:gd name="connsiteX89" fmla="*/ 6583680 w 10691446"/>
              <a:gd name="connsiteY89" fmla="*/ 3291962 h 8315209"/>
              <a:gd name="connsiteX90" fmla="*/ 6682153 w 10691446"/>
              <a:gd name="connsiteY90" fmla="*/ 3362301 h 8315209"/>
              <a:gd name="connsiteX91" fmla="*/ 6710289 w 10691446"/>
              <a:gd name="connsiteY91" fmla="*/ 3404504 h 8315209"/>
              <a:gd name="connsiteX92" fmla="*/ 6752492 w 10691446"/>
              <a:gd name="connsiteY92" fmla="*/ 3460775 h 8315209"/>
              <a:gd name="connsiteX93" fmla="*/ 6794695 w 10691446"/>
              <a:gd name="connsiteY93" fmla="*/ 3629587 h 8315209"/>
              <a:gd name="connsiteX94" fmla="*/ 6780627 w 10691446"/>
              <a:gd name="connsiteY94" fmla="*/ 3770264 h 8315209"/>
              <a:gd name="connsiteX95" fmla="*/ 6780627 w 10691446"/>
              <a:gd name="connsiteY95" fmla="*/ 4121956 h 8315209"/>
              <a:gd name="connsiteX96" fmla="*/ 6721181 w 10691446"/>
              <a:gd name="connsiteY96" fmla="*/ 4086152 h 8315209"/>
              <a:gd name="connsiteX97" fmla="*/ 6726873 w 10691446"/>
              <a:gd name="connsiteY97" fmla="*/ 4330676 h 8315209"/>
              <a:gd name="connsiteX98" fmla="*/ 6822830 w 10691446"/>
              <a:gd name="connsiteY98" fmla="*/ 4389242 h 8315209"/>
              <a:gd name="connsiteX99" fmla="*/ 6822830 w 10691446"/>
              <a:gd name="connsiteY99" fmla="*/ 4628393 h 8315209"/>
              <a:gd name="connsiteX100" fmla="*/ 6794695 w 10691446"/>
              <a:gd name="connsiteY100" fmla="*/ 4726867 h 8315209"/>
              <a:gd name="connsiteX101" fmla="*/ 6752492 w 10691446"/>
              <a:gd name="connsiteY101" fmla="*/ 4783138 h 8315209"/>
              <a:gd name="connsiteX102" fmla="*/ 6738424 w 10691446"/>
              <a:gd name="connsiteY102" fmla="*/ 4825341 h 8315209"/>
              <a:gd name="connsiteX103" fmla="*/ 6696221 w 10691446"/>
              <a:gd name="connsiteY103" fmla="*/ 4853476 h 8315209"/>
              <a:gd name="connsiteX104" fmla="*/ 6611815 w 10691446"/>
              <a:gd name="connsiteY104" fmla="*/ 4895679 h 8315209"/>
              <a:gd name="connsiteX105" fmla="*/ 6583680 w 10691446"/>
              <a:gd name="connsiteY105" fmla="*/ 4937882 h 8315209"/>
              <a:gd name="connsiteX106" fmla="*/ 6541476 w 10691446"/>
              <a:gd name="connsiteY106" fmla="*/ 4966018 h 8315209"/>
              <a:gd name="connsiteX107" fmla="*/ 6527409 w 10691446"/>
              <a:gd name="connsiteY107" fmla="*/ 5008221 h 8315209"/>
              <a:gd name="connsiteX108" fmla="*/ 6465935 w 10691446"/>
              <a:gd name="connsiteY108" fmla="*/ 5007781 h 8315209"/>
              <a:gd name="connsiteX109" fmla="*/ 6461394 w 10691446"/>
              <a:gd name="connsiteY109" fmla="*/ 5078559 h 8315209"/>
              <a:gd name="connsiteX110" fmla="*/ 6527409 w 10691446"/>
              <a:gd name="connsiteY110" fmla="*/ 5177033 h 8315209"/>
              <a:gd name="connsiteX111" fmla="*/ 6555544 w 10691446"/>
              <a:gd name="connsiteY111" fmla="*/ 5275507 h 8315209"/>
              <a:gd name="connsiteX112" fmla="*/ 6569612 w 10691446"/>
              <a:gd name="connsiteY112" fmla="*/ 5317710 h 8315209"/>
              <a:gd name="connsiteX113" fmla="*/ 6611815 w 10691446"/>
              <a:gd name="connsiteY113" fmla="*/ 5584996 h 8315209"/>
              <a:gd name="connsiteX114" fmla="*/ 6625883 w 10691446"/>
              <a:gd name="connsiteY114" fmla="*/ 5697538 h 8315209"/>
              <a:gd name="connsiteX115" fmla="*/ 6654018 w 10691446"/>
              <a:gd name="connsiteY115" fmla="*/ 5767876 h 8315209"/>
              <a:gd name="connsiteX116" fmla="*/ 6738424 w 10691446"/>
              <a:gd name="connsiteY116" fmla="*/ 5978892 h 8315209"/>
              <a:gd name="connsiteX117" fmla="*/ 6710289 w 10691446"/>
              <a:gd name="connsiteY117" fmla="*/ 6400922 h 8315209"/>
              <a:gd name="connsiteX118" fmla="*/ 6668086 w 10691446"/>
              <a:gd name="connsiteY118" fmla="*/ 6485329 h 8315209"/>
              <a:gd name="connsiteX119" fmla="*/ 6654018 w 10691446"/>
              <a:gd name="connsiteY119" fmla="*/ 6527532 h 8315209"/>
              <a:gd name="connsiteX120" fmla="*/ 6682153 w 10691446"/>
              <a:gd name="connsiteY120" fmla="*/ 7230916 h 8315209"/>
              <a:gd name="connsiteX121" fmla="*/ 6907236 w 10691446"/>
              <a:gd name="connsiteY121" fmla="*/ 7835827 h 8315209"/>
              <a:gd name="connsiteX122" fmla="*/ 6977575 w 10691446"/>
              <a:gd name="connsiteY122" fmla="*/ 7934301 h 8315209"/>
              <a:gd name="connsiteX123" fmla="*/ 7047913 w 10691446"/>
              <a:gd name="connsiteY123" fmla="*/ 7976504 h 8315209"/>
              <a:gd name="connsiteX124" fmla="*/ 7244861 w 10691446"/>
              <a:gd name="connsiteY124" fmla="*/ 8046842 h 8315209"/>
              <a:gd name="connsiteX125" fmla="*/ 7413673 w 10691446"/>
              <a:gd name="connsiteY125" fmla="*/ 8117181 h 8315209"/>
              <a:gd name="connsiteX126" fmla="*/ 7793501 w 10691446"/>
              <a:gd name="connsiteY126" fmla="*/ 8229722 h 8315209"/>
              <a:gd name="connsiteX127" fmla="*/ 8018584 w 10691446"/>
              <a:gd name="connsiteY127" fmla="*/ 8243790 h 8315209"/>
              <a:gd name="connsiteX128" fmla="*/ 8567224 w 10691446"/>
              <a:gd name="connsiteY128" fmla="*/ 8271926 h 8315209"/>
              <a:gd name="connsiteX129" fmla="*/ 8932984 w 10691446"/>
              <a:gd name="connsiteY129" fmla="*/ 8314129 h 8315209"/>
              <a:gd name="connsiteX130" fmla="*/ 9073661 w 10691446"/>
              <a:gd name="connsiteY130" fmla="*/ 8285993 h 8315209"/>
              <a:gd name="connsiteX131" fmla="*/ 9369083 w 10691446"/>
              <a:gd name="connsiteY131" fmla="*/ 8145316 h 8315209"/>
              <a:gd name="connsiteX132" fmla="*/ 9453489 w 10691446"/>
              <a:gd name="connsiteY132" fmla="*/ 8131249 h 8315209"/>
              <a:gd name="connsiteX133" fmla="*/ 9636369 w 10691446"/>
              <a:gd name="connsiteY133" fmla="*/ 8074978 h 8315209"/>
              <a:gd name="connsiteX134" fmla="*/ 9692640 w 10691446"/>
              <a:gd name="connsiteY134" fmla="*/ 8046842 h 8315209"/>
              <a:gd name="connsiteX135" fmla="*/ 9791113 w 10691446"/>
              <a:gd name="connsiteY135" fmla="*/ 8018707 h 8315209"/>
              <a:gd name="connsiteX136" fmla="*/ 9889587 w 10691446"/>
              <a:gd name="connsiteY136" fmla="*/ 7962436 h 8315209"/>
              <a:gd name="connsiteX137" fmla="*/ 10339753 w 10691446"/>
              <a:gd name="connsiteY137" fmla="*/ 7399729 h 8315209"/>
              <a:gd name="connsiteX138" fmla="*/ 10649243 w 10691446"/>
              <a:gd name="connsiteY138" fmla="*/ 6640073 h 8315209"/>
              <a:gd name="connsiteX139" fmla="*/ 10691446 w 10691446"/>
              <a:gd name="connsiteY139" fmla="*/ 6429058 h 8315209"/>
              <a:gd name="connsiteX140" fmla="*/ 10649243 w 10691446"/>
              <a:gd name="connsiteY140" fmla="*/ 5767876 h 8315209"/>
              <a:gd name="connsiteX141" fmla="*/ 10635175 w 10691446"/>
              <a:gd name="connsiteY141" fmla="*/ 5444319 h 8315209"/>
              <a:gd name="connsiteX142" fmla="*/ 10592972 w 10691446"/>
              <a:gd name="connsiteY142" fmla="*/ 5205169 h 8315209"/>
              <a:gd name="connsiteX143" fmla="*/ 10522633 w 10691446"/>
              <a:gd name="connsiteY143" fmla="*/ 4656529 h 8315209"/>
              <a:gd name="connsiteX144" fmla="*/ 10494498 w 10691446"/>
              <a:gd name="connsiteY144" fmla="*/ 4473649 h 8315209"/>
              <a:gd name="connsiteX145" fmla="*/ 10424160 w 10691446"/>
              <a:gd name="connsiteY145" fmla="*/ 3798399 h 8315209"/>
              <a:gd name="connsiteX146" fmla="*/ 10410092 w 10691446"/>
              <a:gd name="connsiteY146" fmla="*/ 3460775 h 8315209"/>
              <a:gd name="connsiteX147" fmla="*/ 10339753 w 10691446"/>
              <a:gd name="connsiteY147" fmla="*/ 2813661 h 8315209"/>
              <a:gd name="connsiteX148" fmla="*/ 10297550 w 10691446"/>
              <a:gd name="connsiteY148" fmla="*/ 2574510 h 8315209"/>
              <a:gd name="connsiteX149" fmla="*/ 10269415 w 10691446"/>
              <a:gd name="connsiteY149" fmla="*/ 2279089 h 8315209"/>
              <a:gd name="connsiteX150" fmla="*/ 10213144 w 10691446"/>
              <a:gd name="connsiteY150" fmla="*/ 1969599 h 8315209"/>
              <a:gd name="connsiteX151" fmla="*/ 10114670 w 10691446"/>
              <a:gd name="connsiteY151" fmla="*/ 1575704 h 8315209"/>
              <a:gd name="connsiteX152" fmla="*/ 10086535 w 10691446"/>
              <a:gd name="connsiteY152" fmla="*/ 1252147 h 8315209"/>
              <a:gd name="connsiteX153" fmla="*/ 10072467 w 10691446"/>
              <a:gd name="connsiteY153" fmla="*/ 970793 h 8315209"/>
              <a:gd name="connsiteX154" fmla="*/ 9931790 w 10691446"/>
              <a:gd name="connsiteY154" fmla="*/ 534695 h 8315209"/>
              <a:gd name="connsiteX155" fmla="*/ 9720775 w 10691446"/>
              <a:gd name="connsiteY155" fmla="*/ 478424 h 8315209"/>
              <a:gd name="connsiteX156" fmla="*/ 8764172 w 10691446"/>
              <a:gd name="connsiteY156" fmla="*/ 239274 h 8315209"/>
              <a:gd name="connsiteX157" fmla="*/ 8285871 w 10691446"/>
              <a:gd name="connsiteY157" fmla="*/ 225205 h 8315209"/>
              <a:gd name="connsiteX158" fmla="*/ 7666892 w 10691446"/>
              <a:gd name="connsiteY158" fmla="*/ 520627 h 8315209"/>
              <a:gd name="connsiteX159" fmla="*/ 7160455 w 10691446"/>
              <a:gd name="connsiteY159" fmla="*/ 492492 h 8315209"/>
              <a:gd name="connsiteX160" fmla="*/ 6907236 w 10691446"/>
              <a:gd name="connsiteY160" fmla="*/ 464356 h 8315209"/>
              <a:gd name="connsiteX161" fmla="*/ 6386732 w 10691446"/>
              <a:gd name="connsiteY161" fmla="*/ 436221 h 8315209"/>
              <a:gd name="connsiteX162" fmla="*/ 5725550 w 10691446"/>
              <a:gd name="connsiteY162" fmla="*/ 337747 h 8315209"/>
              <a:gd name="connsiteX163" fmla="*/ 5514535 w 10691446"/>
              <a:gd name="connsiteY163" fmla="*/ 295544 h 8315209"/>
              <a:gd name="connsiteX164" fmla="*/ 4895556 w 10691446"/>
              <a:gd name="connsiteY164" fmla="*/ 225206 h 8315209"/>
              <a:gd name="connsiteX165" fmla="*/ 4501661 w 10691446"/>
              <a:gd name="connsiteY165" fmla="*/ 140799 h 8315209"/>
              <a:gd name="connsiteX166" fmla="*/ 4304713 w 10691446"/>
              <a:gd name="connsiteY166" fmla="*/ 84529 h 8315209"/>
              <a:gd name="connsiteX167" fmla="*/ 4079630 w 10691446"/>
              <a:gd name="connsiteY167" fmla="*/ 42326 h 8315209"/>
              <a:gd name="connsiteX168" fmla="*/ 3896750 w 10691446"/>
              <a:gd name="connsiteY168" fmla="*/ 28258 h 8315209"/>
              <a:gd name="connsiteX169" fmla="*/ 3854547 w 10691446"/>
              <a:gd name="connsiteY169" fmla="*/ 14190 h 8315209"/>
              <a:gd name="connsiteX170" fmla="*/ 3432516 w 10691446"/>
              <a:gd name="connsiteY170" fmla="*/ 14190 h 8315209"/>
              <a:gd name="connsiteX171" fmla="*/ 3263704 w 10691446"/>
              <a:gd name="connsiteY171" fmla="*/ 42326 h 8315209"/>
              <a:gd name="connsiteX172" fmla="*/ 2982350 w 10691446"/>
              <a:gd name="connsiteY172" fmla="*/ 56393 h 8315209"/>
              <a:gd name="connsiteX173" fmla="*/ 2799470 w 10691446"/>
              <a:gd name="connsiteY173" fmla="*/ 70461 h 8315209"/>
              <a:gd name="connsiteX174" fmla="*/ 2433710 w 10691446"/>
              <a:gd name="connsiteY174" fmla="*/ 126732 h 8315209"/>
              <a:gd name="connsiteX175" fmla="*/ 1491175 w 10691446"/>
              <a:gd name="connsiteY175" fmla="*/ 154867 h 8315209"/>
              <a:gd name="connsiteX176" fmla="*/ 1406769 w 10691446"/>
              <a:gd name="connsiteY176" fmla="*/ 168935 h 8315209"/>
              <a:gd name="connsiteX177" fmla="*/ 1364566 w 10691446"/>
              <a:gd name="connsiteY177" fmla="*/ 183002 h 8315209"/>
              <a:gd name="connsiteX178" fmla="*/ 1237956 w 10691446"/>
              <a:gd name="connsiteY178" fmla="*/ 197070 h 8315209"/>
              <a:gd name="connsiteX179" fmla="*/ 1083212 w 10691446"/>
              <a:gd name="connsiteY179" fmla="*/ 225206 h 8315209"/>
              <a:gd name="connsiteX180" fmla="*/ 970670 w 10691446"/>
              <a:gd name="connsiteY180" fmla="*/ 239273 h 8315209"/>
              <a:gd name="connsiteX181" fmla="*/ 858129 w 10691446"/>
              <a:gd name="connsiteY181" fmla="*/ 267409 h 8315209"/>
              <a:gd name="connsiteX182" fmla="*/ 858129 w 10691446"/>
              <a:gd name="connsiteY182" fmla="*/ 281476 h 8315209"/>
              <a:gd name="connsiteX183" fmla="*/ 858129 w 10691446"/>
              <a:gd name="connsiteY18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43003 w 10691446"/>
              <a:gd name="connsiteY86" fmla="*/ 2912135 h 8315209"/>
              <a:gd name="connsiteX87" fmla="*/ 6404683 w 10691446"/>
              <a:gd name="connsiteY87" fmla="*/ 3205968 h 8315209"/>
              <a:gd name="connsiteX88" fmla="*/ 6463909 w 10691446"/>
              <a:gd name="connsiteY88" fmla="*/ 3287639 h 8315209"/>
              <a:gd name="connsiteX89" fmla="*/ 6583680 w 10691446"/>
              <a:gd name="connsiteY89" fmla="*/ 3291962 h 8315209"/>
              <a:gd name="connsiteX90" fmla="*/ 6682153 w 10691446"/>
              <a:gd name="connsiteY90" fmla="*/ 3362301 h 8315209"/>
              <a:gd name="connsiteX91" fmla="*/ 6710289 w 10691446"/>
              <a:gd name="connsiteY91" fmla="*/ 3404504 h 8315209"/>
              <a:gd name="connsiteX92" fmla="*/ 6752492 w 10691446"/>
              <a:gd name="connsiteY92" fmla="*/ 3460775 h 8315209"/>
              <a:gd name="connsiteX93" fmla="*/ 6794695 w 10691446"/>
              <a:gd name="connsiteY93" fmla="*/ 3629587 h 8315209"/>
              <a:gd name="connsiteX94" fmla="*/ 6780627 w 10691446"/>
              <a:gd name="connsiteY94" fmla="*/ 3770264 h 8315209"/>
              <a:gd name="connsiteX95" fmla="*/ 6780627 w 10691446"/>
              <a:gd name="connsiteY95" fmla="*/ 4121956 h 8315209"/>
              <a:gd name="connsiteX96" fmla="*/ 6721181 w 10691446"/>
              <a:gd name="connsiteY96" fmla="*/ 4086152 h 8315209"/>
              <a:gd name="connsiteX97" fmla="*/ 6726873 w 10691446"/>
              <a:gd name="connsiteY97" fmla="*/ 4330676 h 8315209"/>
              <a:gd name="connsiteX98" fmla="*/ 6822830 w 10691446"/>
              <a:gd name="connsiteY98" fmla="*/ 4389242 h 8315209"/>
              <a:gd name="connsiteX99" fmla="*/ 6822830 w 10691446"/>
              <a:gd name="connsiteY99" fmla="*/ 4628393 h 8315209"/>
              <a:gd name="connsiteX100" fmla="*/ 6794695 w 10691446"/>
              <a:gd name="connsiteY100" fmla="*/ 4726867 h 8315209"/>
              <a:gd name="connsiteX101" fmla="*/ 6752492 w 10691446"/>
              <a:gd name="connsiteY101" fmla="*/ 4783138 h 8315209"/>
              <a:gd name="connsiteX102" fmla="*/ 6738424 w 10691446"/>
              <a:gd name="connsiteY102" fmla="*/ 4825341 h 8315209"/>
              <a:gd name="connsiteX103" fmla="*/ 6696221 w 10691446"/>
              <a:gd name="connsiteY103" fmla="*/ 4853476 h 8315209"/>
              <a:gd name="connsiteX104" fmla="*/ 6611815 w 10691446"/>
              <a:gd name="connsiteY104" fmla="*/ 4895679 h 8315209"/>
              <a:gd name="connsiteX105" fmla="*/ 6583680 w 10691446"/>
              <a:gd name="connsiteY105" fmla="*/ 4937882 h 8315209"/>
              <a:gd name="connsiteX106" fmla="*/ 6541476 w 10691446"/>
              <a:gd name="connsiteY106" fmla="*/ 4966018 h 8315209"/>
              <a:gd name="connsiteX107" fmla="*/ 6527409 w 10691446"/>
              <a:gd name="connsiteY107" fmla="*/ 5008221 h 8315209"/>
              <a:gd name="connsiteX108" fmla="*/ 6465935 w 10691446"/>
              <a:gd name="connsiteY108" fmla="*/ 5007781 h 8315209"/>
              <a:gd name="connsiteX109" fmla="*/ 6461394 w 10691446"/>
              <a:gd name="connsiteY109" fmla="*/ 5078559 h 8315209"/>
              <a:gd name="connsiteX110" fmla="*/ 6527409 w 10691446"/>
              <a:gd name="connsiteY110" fmla="*/ 5177033 h 8315209"/>
              <a:gd name="connsiteX111" fmla="*/ 6555544 w 10691446"/>
              <a:gd name="connsiteY111" fmla="*/ 5275507 h 8315209"/>
              <a:gd name="connsiteX112" fmla="*/ 6569612 w 10691446"/>
              <a:gd name="connsiteY112" fmla="*/ 5317710 h 8315209"/>
              <a:gd name="connsiteX113" fmla="*/ 6611815 w 10691446"/>
              <a:gd name="connsiteY113" fmla="*/ 5584996 h 8315209"/>
              <a:gd name="connsiteX114" fmla="*/ 6625883 w 10691446"/>
              <a:gd name="connsiteY114" fmla="*/ 5697538 h 8315209"/>
              <a:gd name="connsiteX115" fmla="*/ 6654018 w 10691446"/>
              <a:gd name="connsiteY115" fmla="*/ 5767876 h 8315209"/>
              <a:gd name="connsiteX116" fmla="*/ 6738424 w 10691446"/>
              <a:gd name="connsiteY116" fmla="*/ 5978892 h 8315209"/>
              <a:gd name="connsiteX117" fmla="*/ 6710289 w 10691446"/>
              <a:gd name="connsiteY117" fmla="*/ 6400922 h 8315209"/>
              <a:gd name="connsiteX118" fmla="*/ 6668086 w 10691446"/>
              <a:gd name="connsiteY118" fmla="*/ 6485329 h 8315209"/>
              <a:gd name="connsiteX119" fmla="*/ 6654018 w 10691446"/>
              <a:gd name="connsiteY119" fmla="*/ 6527532 h 8315209"/>
              <a:gd name="connsiteX120" fmla="*/ 6682153 w 10691446"/>
              <a:gd name="connsiteY120" fmla="*/ 7230916 h 8315209"/>
              <a:gd name="connsiteX121" fmla="*/ 6907236 w 10691446"/>
              <a:gd name="connsiteY121" fmla="*/ 7835827 h 8315209"/>
              <a:gd name="connsiteX122" fmla="*/ 6977575 w 10691446"/>
              <a:gd name="connsiteY122" fmla="*/ 7934301 h 8315209"/>
              <a:gd name="connsiteX123" fmla="*/ 7047913 w 10691446"/>
              <a:gd name="connsiteY123" fmla="*/ 7976504 h 8315209"/>
              <a:gd name="connsiteX124" fmla="*/ 7244861 w 10691446"/>
              <a:gd name="connsiteY124" fmla="*/ 8046842 h 8315209"/>
              <a:gd name="connsiteX125" fmla="*/ 7413673 w 10691446"/>
              <a:gd name="connsiteY125" fmla="*/ 8117181 h 8315209"/>
              <a:gd name="connsiteX126" fmla="*/ 7793501 w 10691446"/>
              <a:gd name="connsiteY126" fmla="*/ 8229722 h 8315209"/>
              <a:gd name="connsiteX127" fmla="*/ 8018584 w 10691446"/>
              <a:gd name="connsiteY127" fmla="*/ 8243790 h 8315209"/>
              <a:gd name="connsiteX128" fmla="*/ 8567224 w 10691446"/>
              <a:gd name="connsiteY128" fmla="*/ 8271926 h 8315209"/>
              <a:gd name="connsiteX129" fmla="*/ 8932984 w 10691446"/>
              <a:gd name="connsiteY129" fmla="*/ 8314129 h 8315209"/>
              <a:gd name="connsiteX130" fmla="*/ 9073661 w 10691446"/>
              <a:gd name="connsiteY130" fmla="*/ 8285993 h 8315209"/>
              <a:gd name="connsiteX131" fmla="*/ 9369083 w 10691446"/>
              <a:gd name="connsiteY131" fmla="*/ 8145316 h 8315209"/>
              <a:gd name="connsiteX132" fmla="*/ 9453489 w 10691446"/>
              <a:gd name="connsiteY132" fmla="*/ 8131249 h 8315209"/>
              <a:gd name="connsiteX133" fmla="*/ 9636369 w 10691446"/>
              <a:gd name="connsiteY133" fmla="*/ 8074978 h 8315209"/>
              <a:gd name="connsiteX134" fmla="*/ 9692640 w 10691446"/>
              <a:gd name="connsiteY134" fmla="*/ 8046842 h 8315209"/>
              <a:gd name="connsiteX135" fmla="*/ 9791113 w 10691446"/>
              <a:gd name="connsiteY135" fmla="*/ 8018707 h 8315209"/>
              <a:gd name="connsiteX136" fmla="*/ 9889587 w 10691446"/>
              <a:gd name="connsiteY136" fmla="*/ 7962436 h 8315209"/>
              <a:gd name="connsiteX137" fmla="*/ 10339753 w 10691446"/>
              <a:gd name="connsiteY137" fmla="*/ 7399729 h 8315209"/>
              <a:gd name="connsiteX138" fmla="*/ 10649243 w 10691446"/>
              <a:gd name="connsiteY138" fmla="*/ 6640073 h 8315209"/>
              <a:gd name="connsiteX139" fmla="*/ 10691446 w 10691446"/>
              <a:gd name="connsiteY139" fmla="*/ 6429058 h 8315209"/>
              <a:gd name="connsiteX140" fmla="*/ 10649243 w 10691446"/>
              <a:gd name="connsiteY140" fmla="*/ 5767876 h 8315209"/>
              <a:gd name="connsiteX141" fmla="*/ 10635175 w 10691446"/>
              <a:gd name="connsiteY141" fmla="*/ 5444319 h 8315209"/>
              <a:gd name="connsiteX142" fmla="*/ 10592972 w 10691446"/>
              <a:gd name="connsiteY142" fmla="*/ 5205169 h 8315209"/>
              <a:gd name="connsiteX143" fmla="*/ 10522633 w 10691446"/>
              <a:gd name="connsiteY143" fmla="*/ 4656529 h 8315209"/>
              <a:gd name="connsiteX144" fmla="*/ 10494498 w 10691446"/>
              <a:gd name="connsiteY144" fmla="*/ 4473649 h 8315209"/>
              <a:gd name="connsiteX145" fmla="*/ 10424160 w 10691446"/>
              <a:gd name="connsiteY145" fmla="*/ 3798399 h 8315209"/>
              <a:gd name="connsiteX146" fmla="*/ 10410092 w 10691446"/>
              <a:gd name="connsiteY146" fmla="*/ 3460775 h 8315209"/>
              <a:gd name="connsiteX147" fmla="*/ 10339753 w 10691446"/>
              <a:gd name="connsiteY147" fmla="*/ 2813661 h 8315209"/>
              <a:gd name="connsiteX148" fmla="*/ 10297550 w 10691446"/>
              <a:gd name="connsiteY148" fmla="*/ 2574510 h 8315209"/>
              <a:gd name="connsiteX149" fmla="*/ 10269415 w 10691446"/>
              <a:gd name="connsiteY149" fmla="*/ 2279089 h 8315209"/>
              <a:gd name="connsiteX150" fmla="*/ 10213144 w 10691446"/>
              <a:gd name="connsiteY150" fmla="*/ 1969599 h 8315209"/>
              <a:gd name="connsiteX151" fmla="*/ 10114670 w 10691446"/>
              <a:gd name="connsiteY151" fmla="*/ 1575704 h 8315209"/>
              <a:gd name="connsiteX152" fmla="*/ 10086535 w 10691446"/>
              <a:gd name="connsiteY152" fmla="*/ 1252147 h 8315209"/>
              <a:gd name="connsiteX153" fmla="*/ 10072467 w 10691446"/>
              <a:gd name="connsiteY153" fmla="*/ 970793 h 8315209"/>
              <a:gd name="connsiteX154" fmla="*/ 9931790 w 10691446"/>
              <a:gd name="connsiteY154" fmla="*/ 534695 h 8315209"/>
              <a:gd name="connsiteX155" fmla="*/ 9720775 w 10691446"/>
              <a:gd name="connsiteY155" fmla="*/ 478424 h 8315209"/>
              <a:gd name="connsiteX156" fmla="*/ 8764172 w 10691446"/>
              <a:gd name="connsiteY156" fmla="*/ 239274 h 8315209"/>
              <a:gd name="connsiteX157" fmla="*/ 8285871 w 10691446"/>
              <a:gd name="connsiteY157" fmla="*/ 225205 h 8315209"/>
              <a:gd name="connsiteX158" fmla="*/ 7666892 w 10691446"/>
              <a:gd name="connsiteY158" fmla="*/ 520627 h 8315209"/>
              <a:gd name="connsiteX159" fmla="*/ 7160455 w 10691446"/>
              <a:gd name="connsiteY159" fmla="*/ 492492 h 8315209"/>
              <a:gd name="connsiteX160" fmla="*/ 6907236 w 10691446"/>
              <a:gd name="connsiteY160" fmla="*/ 464356 h 8315209"/>
              <a:gd name="connsiteX161" fmla="*/ 6386732 w 10691446"/>
              <a:gd name="connsiteY161" fmla="*/ 436221 h 8315209"/>
              <a:gd name="connsiteX162" fmla="*/ 5725550 w 10691446"/>
              <a:gd name="connsiteY162" fmla="*/ 337747 h 8315209"/>
              <a:gd name="connsiteX163" fmla="*/ 5514535 w 10691446"/>
              <a:gd name="connsiteY163" fmla="*/ 295544 h 8315209"/>
              <a:gd name="connsiteX164" fmla="*/ 4895556 w 10691446"/>
              <a:gd name="connsiteY164" fmla="*/ 225206 h 8315209"/>
              <a:gd name="connsiteX165" fmla="*/ 4501661 w 10691446"/>
              <a:gd name="connsiteY165" fmla="*/ 140799 h 8315209"/>
              <a:gd name="connsiteX166" fmla="*/ 4304713 w 10691446"/>
              <a:gd name="connsiteY166" fmla="*/ 84529 h 8315209"/>
              <a:gd name="connsiteX167" fmla="*/ 4079630 w 10691446"/>
              <a:gd name="connsiteY167" fmla="*/ 42326 h 8315209"/>
              <a:gd name="connsiteX168" fmla="*/ 3896750 w 10691446"/>
              <a:gd name="connsiteY168" fmla="*/ 28258 h 8315209"/>
              <a:gd name="connsiteX169" fmla="*/ 3854547 w 10691446"/>
              <a:gd name="connsiteY169" fmla="*/ 14190 h 8315209"/>
              <a:gd name="connsiteX170" fmla="*/ 3432516 w 10691446"/>
              <a:gd name="connsiteY170" fmla="*/ 14190 h 8315209"/>
              <a:gd name="connsiteX171" fmla="*/ 3263704 w 10691446"/>
              <a:gd name="connsiteY171" fmla="*/ 42326 h 8315209"/>
              <a:gd name="connsiteX172" fmla="*/ 2982350 w 10691446"/>
              <a:gd name="connsiteY172" fmla="*/ 56393 h 8315209"/>
              <a:gd name="connsiteX173" fmla="*/ 2799470 w 10691446"/>
              <a:gd name="connsiteY173" fmla="*/ 70461 h 8315209"/>
              <a:gd name="connsiteX174" fmla="*/ 2433710 w 10691446"/>
              <a:gd name="connsiteY174" fmla="*/ 126732 h 8315209"/>
              <a:gd name="connsiteX175" fmla="*/ 1491175 w 10691446"/>
              <a:gd name="connsiteY175" fmla="*/ 154867 h 8315209"/>
              <a:gd name="connsiteX176" fmla="*/ 1406769 w 10691446"/>
              <a:gd name="connsiteY176" fmla="*/ 168935 h 8315209"/>
              <a:gd name="connsiteX177" fmla="*/ 1364566 w 10691446"/>
              <a:gd name="connsiteY177" fmla="*/ 183002 h 8315209"/>
              <a:gd name="connsiteX178" fmla="*/ 1237956 w 10691446"/>
              <a:gd name="connsiteY178" fmla="*/ 197070 h 8315209"/>
              <a:gd name="connsiteX179" fmla="*/ 1083212 w 10691446"/>
              <a:gd name="connsiteY179" fmla="*/ 225206 h 8315209"/>
              <a:gd name="connsiteX180" fmla="*/ 970670 w 10691446"/>
              <a:gd name="connsiteY180" fmla="*/ 239273 h 8315209"/>
              <a:gd name="connsiteX181" fmla="*/ 858129 w 10691446"/>
              <a:gd name="connsiteY181" fmla="*/ 267409 h 8315209"/>
              <a:gd name="connsiteX182" fmla="*/ 858129 w 10691446"/>
              <a:gd name="connsiteY182" fmla="*/ 281476 h 8315209"/>
              <a:gd name="connsiteX183" fmla="*/ 858129 w 10691446"/>
              <a:gd name="connsiteY18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14867 w 10691446"/>
              <a:gd name="connsiteY85" fmla="*/ 2883999 h 8315209"/>
              <a:gd name="connsiteX86" fmla="*/ 6404683 w 10691446"/>
              <a:gd name="connsiteY86" fmla="*/ 3205968 h 8315209"/>
              <a:gd name="connsiteX87" fmla="*/ 6463909 w 10691446"/>
              <a:gd name="connsiteY87" fmla="*/ 3287639 h 8315209"/>
              <a:gd name="connsiteX88" fmla="*/ 6583680 w 10691446"/>
              <a:gd name="connsiteY88" fmla="*/ 3291962 h 8315209"/>
              <a:gd name="connsiteX89" fmla="*/ 6682153 w 10691446"/>
              <a:gd name="connsiteY89" fmla="*/ 3362301 h 8315209"/>
              <a:gd name="connsiteX90" fmla="*/ 6710289 w 10691446"/>
              <a:gd name="connsiteY90" fmla="*/ 3404504 h 8315209"/>
              <a:gd name="connsiteX91" fmla="*/ 6752492 w 10691446"/>
              <a:gd name="connsiteY91" fmla="*/ 3460775 h 8315209"/>
              <a:gd name="connsiteX92" fmla="*/ 6794695 w 10691446"/>
              <a:gd name="connsiteY92" fmla="*/ 3629587 h 8315209"/>
              <a:gd name="connsiteX93" fmla="*/ 6780627 w 10691446"/>
              <a:gd name="connsiteY93" fmla="*/ 3770264 h 8315209"/>
              <a:gd name="connsiteX94" fmla="*/ 6780627 w 10691446"/>
              <a:gd name="connsiteY94" fmla="*/ 4121956 h 8315209"/>
              <a:gd name="connsiteX95" fmla="*/ 6721181 w 10691446"/>
              <a:gd name="connsiteY95" fmla="*/ 4086152 h 8315209"/>
              <a:gd name="connsiteX96" fmla="*/ 6726873 w 10691446"/>
              <a:gd name="connsiteY96" fmla="*/ 4330676 h 8315209"/>
              <a:gd name="connsiteX97" fmla="*/ 6822830 w 10691446"/>
              <a:gd name="connsiteY97" fmla="*/ 4389242 h 8315209"/>
              <a:gd name="connsiteX98" fmla="*/ 6822830 w 10691446"/>
              <a:gd name="connsiteY98" fmla="*/ 4628393 h 8315209"/>
              <a:gd name="connsiteX99" fmla="*/ 6794695 w 10691446"/>
              <a:gd name="connsiteY99" fmla="*/ 4726867 h 8315209"/>
              <a:gd name="connsiteX100" fmla="*/ 6752492 w 10691446"/>
              <a:gd name="connsiteY100" fmla="*/ 4783138 h 8315209"/>
              <a:gd name="connsiteX101" fmla="*/ 6738424 w 10691446"/>
              <a:gd name="connsiteY101" fmla="*/ 4825341 h 8315209"/>
              <a:gd name="connsiteX102" fmla="*/ 6696221 w 10691446"/>
              <a:gd name="connsiteY102" fmla="*/ 4853476 h 8315209"/>
              <a:gd name="connsiteX103" fmla="*/ 6611815 w 10691446"/>
              <a:gd name="connsiteY103" fmla="*/ 4895679 h 8315209"/>
              <a:gd name="connsiteX104" fmla="*/ 6583680 w 10691446"/>
              <a:gd name="connsiteY104" fmla="*/ 4937882 h 8315209"/>
              <a:gd name="connsiteX105" fmla="*/ 6541476 w 10691446"/>
              <a:gd name="connsiteY105" fmla="*/ 4966018 h 8315209"/>
              <a:gd name="connsiteX106" fmla="*/ 6527409 w 10691446"/>
              <a:gd name="connsiteY106" fmla="*/ 5008221 h 8315209"/>
              <a:gd name="connsiteX107" fmla="*/ 6465935 w 10691446"/>
              <a:gd name="connsiteY107" fmla="*/ 5007781 h 8315209"/>
              <a:gd name="connsiteX108" fmla="*/ 6461394 w 10691446"/>
              <a:gd name="connsiteY108" fmla="*/ 5078559 h 8315209"/>
              <a:gd name="connsiteX109" fmla="*/ 6527409 w 10691446"/>
              <a:gd name="connsiteY109" fmla="*/ 5177033 h 8315209"/>
              <a:gd name="connsiteX110" fmla="*/ 6555544 w 10691446"/>
              <a:gd name="connsiteY110" fmla="*/ 5275507 h 8315209"/>
              <a:gd name="connsiteX111" fmla="*/ 6569612 w 10691446"/>
              <a:gd name="connsiteY111" fmla="*/ 5317710 h 8315209"/>
              <a:gd name="connsiteX112" fmla="*/ 6611815 w 10691446"/>
              <a:gd name="connsiteY112" fmla="*/ 5584996 h 8315209"/>
              <a:gd name="connsiteX113" fmla="*/ 6625883 w 10691446"/>
              <a:gd name="connsiteY113" fmla="*/ 5697538 h 8315209"/>
              <a:gd name="connsiteX114" fmla="*/ 6654018 w 10691446"/>
              <a:gd name="connsiteY114" fmla="*/ 5767876 h 8315209"/>
              <a:gd name="connsiteX115" fmla="*/ 6738424 w 10691446"/>
              <a:gd name="connsiteY115" fmla="*/ 5978892 h 8315209"/>
              <a:gd name="connsiteX116" fmla="*/ 6710289 w 10691446"/>
              <a:gd name="connsiteY116" fmla="*/ 6400922 h 8315209"/>
              <a:gd name="connsiteX117" fmla="*/ 6668086 w 10691446"/>
              <a:gd name="connsiteY117" fmla="*/ 6485329 h 8315209"/>
              <a:gd name="connsiteX118" fmla="*/ 6654018 w 10691446"/>
              <a:gd name="connsiteY118" fmla="*/ 6527532 h 8315209"/>
              <a:gd name="connsiteX119" fmla="*/ 6682153 w 10691446"/>
              <a:gd name="connsiteY119" fmla="*/ 7230916 h 8315209"/>
              <a:gd name="connsiteX120" fmla="*/ 6907236 w 10691446"/>
              <a:gd name="connsiteY120" fmla="*/ 7835827 h 8315209"/>
              <a:gd name="connsiteX121" fmla="*/ 6977575 w 10691446"/>
              <a:gd name="connsiteY121" fmla="*/ 7934301 h 8315209"/>
              <a:gd name="connsiteX122" fmla="*/ 7047913 w 10691446"/>
              <a:gd name="connsiteY122" fmla="*/ 7976504 h 8315209"/>
              <a:gd name="connsiteX123" fmla="*/ 7244861 w 10691446"/>
              <a:gd name="connsiteY123" fmla="*/ 8046842 h 8315209"/>
              <a:gd name="connsiteX124" fmla="*/ 7413673 w 10691446"/>
              <a:gd name="connsiteY124" fmla="*/ 8117181 h 8315209"/>
              <a:gd name="connsiteX125" fmla="*/ 7793501 w 10691446"/>
              <a:gd name="connsiteY125" fmla="*/ 8229722 h 8315209"/>
              <a:gd name="connsiteX126" fmla="*/ 8018584 w 10691446"/>
              <a:gd name="connsiteY126" fmla="*/ 8243790 h 8315209"/>
              <a:gd name="connsiteX127" fmla="*/ 8567224 w 10691446"/>
              <a:gd name="connsiteY127" fmla="*/ 8271926 h 8315209"/>
              <a:gd name="connsiteX128" fmla="*/ 8932984 w 10691446"/>
              <a:gd name="connsiteY128" fmla="*/ 8314129 h 8315209"/>
              <a:gd name="connsiteX129" fmla="*/ 9073661 w 10691446"/>
              <a:gd name="connsiteY129" fmla="*/ 8285993 h 8315209"/>
              <a:gd name="connsiteX130" fmla="*/ 9369083 w 10691446"/>
              <a:gd name="connsiteY130" fmla="*/ 8145316 h 8315209"/>
              <a:gd name="connsiteX131" fmla="*/ 9453489 w 10691446"/>
              <a:gd name="connsiteY131" fmla="*/ 8131249 h 8315209"/>
              <a:gd name="connsiteX132" fmla="*/ 9636369 w 10691446"/>
              <a:gd name="connsiteY132" fmla="*/ 8074978 h 8315209"/>
              <a:gd name="connsiteX133" fmla="*/ 9692640 w 10691446"/>
              <a:gd name="connsiteY133" fmla="*/ 8046842 h 8315209"/>
              <a:gd name="connsiteX134" fmla="*/ 9791113 w 10691446"/>
              <a:gd name="connsiteY134" fmla="*/ 8018707 h 8315209"/>
              <a:gd name="connsiteX135" fmla="*/ 9889587 w 10691446"/>
              <a:gd name="connsiteY135" fmla="*/ 7962436 h 8315209"/>
              <a:gd name="connsiteX136" fmla="*/ 10339753 w 10691446"/>
              <a:gd name="connsiteY136" fmla="*/ 7399729 h 8315209"/>
              <a:gd name="connsiteX137" fmla="*/ 10649243 w 10691446"/>
              <a:gd name="connsiteY137" fmla="*/ 6640073 h 8315209"/>
              <a:gd name="connsiteX138" fmla="*/ 10691446 w 10691446"/>
              <a:gd name="connsiteY138" fmla="*/ 6429058 h 8315209"/>
              <a:gd name="connsiteX139" fmla="*/ 10649243 w 10691446"/>
              <a:gd name="connsiteY139" fmla="*/ 5767876 h 8315209"/>
              <a:gd name="connsiteX140" fmla="*/ 10635175 w 10691446"/>
              <a:gd name="connsiteY140" fmla="*/ 5444319 h 8315209"/>
              <a:gd name="connsiteX141" fmla="*/ 10592972 w 10691446"/>
              <a:gd name="connsiteY141" fmla="*/ 5205169 h 8315209"/>
              <a:gd name="connsiteX142" fmla="*/ 10522633 w 10691446"/>
              <a:gd name="connsiteY142" fmla="*/ 4656529 h 8315209"/>
              <a:gd name="connsiteX143" fmla="*/ 10494498 w 10691446"/>
              <a:gd name="connsiteY143" fmla="*/ 4473649 h 8315209"/>
              <a:gd name="connsiteX144" fmla="*/ 10424160 w 10691446"/>
              <a:gd name="connsiteY144" fmla="*/ 3798399 h 8315209"/>
              <a:gd name="connsiteX145" fmla="*/ 10410092 w 10691446"/>
              <a:gd name="connsiteY145" fmla="*/ 3460775 h 8315209"/>
              <a:gd name="connsiteX146" fmla="*/ 10339753 w 10691446"/>
              <a:gd name="connsiteY146" fmla="*/ 2813661 h 8315209"/>
              <a:gd name="connsiteX147" fmla="*/ 10297550 w 10691446"/>
              <a:gd name="connsiteY147" fmla="*/ 2574510 h 8315209"/>
              <a:gd name="connsiteX148" fmla="*/ 10269415 w 10691446"/>
              <a:gd name="connsiteY148" fmla="*/ 2279089 h 8315209"/>
              <a:gd name="connsiteX149" fmla="*/ 10213144 w 10691446"/>
              <a:gd name="connsiteY149" fmla="*/ 1969599 h 8315209"/>
              <a:gd name="connsiteX150" fmla="*/ 10114670 w 10691446"/>
              <a:gd name="connsiteY150" fmla="*/ 1575704 h 8315209"/>
              <a:gd name="connsiteX151" fmla="*/ 10086535 w 10691446"/>
              <a:gd name="connsiteY151" fmla="*/ 1252147 h 8315209"/>
              <a:gd name="connsiteX152" fmla="*/ 10072467 w 10691446"/>
              <a:gd name="connsiteY152" fmla="*/ 970793 h 8315209"/>
              <a:gd name="connsiteX153" fmla="*/ 9931790 w 10691446"/>
              <a:gd name="connsiteY153" fmla="*/ 534695 h 8315209"/>
              <a:gd name="connsiteX154" fmla="*/ 9720775 w 10691446"/>
              <a:gd name="connsiteY154" fmla="*/ 478424 h 8315209"/>
              <a:gd name="connsiteX155" fmla="*/ 8764172 w 10691446"/>
              <a:gd name="connsiteY155" fmla="*/ 239274 h 8315209"/>
              <a:gd name="connsiteX156" fmla="*/ 8285871 w 10691446"/>
              <a:gd name="connsiteY156" fmla="*/ 225205 h 8315209"/>
              <a:gd name="connsiteX157" fmla="*/ 7666892 w 10691446"/>
              <a:gd name="connsiteY157" fmla="*/ 520627 h 8315209"/>
              <a:gd name="connsiteX158" fmla="*/ 7160455 w 10691446"/>
              <a:gd name="connsiteY158" fmla="*/ 492492 h 8315209"/>
              <a:gd name="connsiteX159" fmla="*/ 6907236 w 10691446"/>
              <a:gd name="connsiteY159" fmla="*/ 464356 h 8315209"/>
              <a:gd name="connsiteX160" fmla="*/ 6386732 w 10691446"/>
              <a:gd name="connsiteY160" fmla="*/ 436221 h 8315209"/>
              <a:gd name="connsiteX161" fmla="*/ 5725550 w 10691446"/>
              <a:gd name="connsiteY161" fmla="*/ 337747 h 8315209"/>
              <a:gd name="connsiteX162" fmla="*/ 5514535 w 10691446"/>
              <a:gd name="connsiteY162" fmla="*/ 295544 h 8315209"/>
              <a:gd name="connsiteX163" fmla="*/ 4895556 w 10691446"/>
              <a:gd name="connsiteY163" fmla="*/ 225206 h 8315209"/>
              <a:gd name="connsiteX164" fmla="*/ 4501661 w 10691446"/>
              <a:gd name="connsiteY164" fmla="*/ 140799 h 8315209"/>
              <a:gd name="connsiteX165" fmla="*/ 4304713 w 10691446"/>
              <a:gd name="connsiteY165" fmla="*/ 84529 h 8315209"/>
              <a:gd name="connsiteX166" fmla="*/ 4079630 w 10691446"/>
              <a:gd name="connsiteY166" fmla="*/ 42326 h 8315209"/>
              <a:gd name="connsiteX167" fmla="*/ 3896750 w 10691446"/>
              <a:gd name="connsiteY167" fmla="*/ 28258 h 8315209"/>
              <a:gd name="connsiteX168" fmla="*/ 3854547 w 10691446"/>
              <a:gd name="connsiteY168" fmla="*/ 14190 h 8315209"/>
              <a:gd name="connsiteX169" fmla="*/ 3432516 w 10691446"/>
              <a:gd name="connsiteY169" fmla="*/ 14190 h 8315209"/>
              <a:gd name="connsiteX170" fmla="*/ 3263704 w 10691446"/>
              <a:gd name="connsiteY170" fmla="*/ 42326 h 8315209"/>
              <a:gd name="connsiteX171" fmla="*/ 2982350 w 10691446"/>
              <a:gd name="connsiteY171" fmla="*/ 56393 h 8315209"/>
              <a:gd name="connsiteX172" fmla="*/ 2799470 w 10691446"/>
              <a:gd name="connsiteY172" fmla="*/ 70461 h 8315209"/>
              <a:gd name="connsiteX173" fmla="*/ 2433710 w 10691446"/>
              <a:gd name="connsiteY173" fmla="*/ 126732 h 8315209"/>
              <a:gd name="connsiteX174" fmla="*/ 1491175 w 10691446"/>
              <a:gd name="connsiteY174" fmla="*/ 154867 h 8315209"/>
              <a:gd name="connsiteX175" fmla="*/ 1406769 w 10691446"/>
              <a:gd name="connsiteY175" fmla="*/ 168935 h 8315209"/>
              <a:gd name="connsiteX176" fmla="*/ 1364566 w 10691446"/>
              <a:gd name="connsiteY176" fmla="*/ 183002 h 8315209"/>
              <a:gd name="connsiteX177" fmla="*/ 1237956 w 10691446"/>
              <a:gd name="connsiteY177" fmla="*/ 197070 h 8315209"/>
              <a:gd name="connsiteX178" fmla="*/ 1083212 w 10691446"/>
              <a:gd name="connsiteY178" fmla="*/ 225206 h 8315209"/>
              <a:gd name="connsiteX179" fmla="*/ 970670 w 10691446"/>
              <a:gd name="connsiteY179" fmla="*/ 239273 h 8315209"/>
              <a:gd name="connsiteX180" fmla="*/ 858129 w 10691446"/>
              <a:gd name="connsiteY180" fmla="*/ 267409 h 8315209"/>
              <a:gd name="connsiteX181" fmla="*/ 858129 w 10691446"/>
              <a:gd name="connsiteY181" fmla="*/ 281476 h 8315209"/>
              <a:gd name="connsiteX182" fmla="*/ 858129 w 10691446"/>
              <a:gd name="connsiteY18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0800 w 10691446"/>
              <a:gd name="connsiteY84" fmla="*/ 2841796 h 8315209"/>
              <a:gd name="connsiteX85" fmla="*/ 6404683 w 10691446"/>
              <a:gd name="connsiteY85" fmla="*/ 3205968 h 8315209"/>
              <a:gd name="connsiteX86" fmla="*/ 6463909 w 10691446"/>
              <a:gd name="connsiteY86" fmla="*/ 3287639 h 8315209"/>
              <a:gd name="connsiteX87" fmla="*/ 6583680 w 10691446"/>
              <a:gd name="connsiteY87" fmla="*/ 3291962 h 8315209"/>
              <a:gd name="connsiteX88" fmla="*/ 6682153 w 10691446"/>
              <a:gd name="connsiteY88" fmla="*/ 3362301 h 8315209"/>
              <a:gd name="connsiteX89" fmla="*/ 6710289 w 10691446"/>
              <a:gd name="connsiteY89" fmla="*/ 3404504 h 8315209"/>
              <a:gd name="connsiteX90" fmla="*/ 6752492 w 10691446"/>
              <a:gd name="connsiteY90" fmla="*/ 3460775 h 8315209"/>
              <a:gd name="connsiteX91" fmla="*/ 6794695 w 10691446"/>
              <a:gd name="connsiteY91" fmla="*/ 3629587 h 8315209"/>
              <a:gd name="connsiteX92" fmla="*/ 6780627 w 10691446"/>
              <a:gd name="connsiteY92" fmla="*/ 3770264 h 8315209"/>
              <a:gd name="connsiteX93" fmla="*/ 6780627 w 10691446"/>
              <a:gd name="connsiteY93" fmla="*/ 4121956 h 8315209"/>
              <a:gd name="connsiteX94" fmla="*/ 6721181 w 10691446"/>
              <a:gd name="connsiteY94" fmla="*/ 4086152 h 8315209"/>
              <a:gd name="connsiteX95" fmla="*/ 6726873 w 10691446"/>
              <a:gd name="connsiteY95" fmla="*/ 4330676 h 8315209"/>
              <a:gd name="connsiteX96" fmla="*/ 6822830 w 10691446"/>
              <a:gd name="connsiteY96" fmla="*/ 4389242 h 8315209"/>
              <a:gd name="connsiteX97" fmla="*/ 6822830 w 10691446"/>
              <a:gd name="connsiteY97" fmla="*/ 4628393 h 8315209"/>
              <a:gd name="connsiteX98" fmla="*/ 6794695 w 10691446"/>
              <a:gd name="connsiteY98" fmla="*/ 4726867 h 8315209"/>
              <a:gd name="connsiteX99" fmla="*/ 6752492 w 10691446"/>
              <a:gd name="connsiteY99" fmla="*/ 4783138 h 8315209"/>
              <a:gd name="connsiteX100" fmla="*/ 6738424 w 10691446"/>
              <a:gd name="connsiteY100" fmla="*/ 4825341 h 8315209"/>
              <a:gd name="connsiteX101" fmla="*/ 6696221 w 10691446"/>
              <a:gd name="connsiteY101" fmla="*/ 4853476 h 8315209"/>
              <a:gd name="connsiteX102" fmla="*/ 6611815 w 10691446"/>
              <a:gd name="connsiteY102" fmla="*/ 4895679 h 8315209"/>
              <a:gd name="connsiteX103" fmla="*/ 6583680 w 10691446"/>
              <a:gd name="connsiteY103" fmla="*/ 4937882 h 8315209"/>
              <a:gd name="connsiteX104" fmla="*/ 6541476 w 10691446"/>
              <a:gd name="connsiteY104" fmla="*/ 4966018 h 8315209"/>
              <a:gd name="connsiteX105" fmla="*/ 6527409 w 10691446"/>
              <a:gd name="connsiteY105" fmla="*/ 5008221 h 8315209"/>
              <a:gd name="connsiteX106" fmla="*/ 6465935 w 10691446"/>
              <a:gd name="connsiteY106" fmla="*/ 5007781 h 8315209"/>
              <a:gd name="connsiteX107" fmla="*/ 6461394 w 10691446"/>
              <a:gd name="connsiteY107" fmla="*/ 5078559 h 8315209"/>
              <a:gd name="connsiteX108" fmla="*/ 6527409 w 10691446"/>
              <a:gd name="connsiteY108" fmla="*/ 5177033 h 8315209"/>
              <a:gd name="connsiteX109" fmla="*/ 6555544 w 10691446"/>
              <a:gd name="connsiteY109" fmla="*/ 5275507 h 8315209"/>
              <a:gd name="connsiteX110" fmla="*/ 6569612 w 10691446"/>
              <a:gd name="connsiteY110" fmla="*/ 5317710 h 8315209"/>
              <a:gd name="connsiteX111" fmla="*/ 6611815 w 10691446"/>
              <a:gd name="connsiteY111" fmla="*/ 5584996 h 8315209"/>
              <a:gd name="connsiteX112" fmla="*/ 6625883 w 10691446"/>
              <a:gd name="connsiteY112" fmla="*/ 5697538 h 8315209"/>
              <a:gd name="connsiteX113" fmla="*/ 6654018 w 10691446"/>
              <a:gd name="connsiteY113" fmla="*/ 5767876 h 8315209"/>
              <a:gd name="connsiteX114" fmla="*/ 6738424 w 10691446"/>
              <a:gd name="connsiteY114" fmla="*/ 5978892 h 8315209"/>
              <a:gd name="connsiteX115" fmla="*/ 6710289 w 10691446"/>
              <a:gd name="connsiteY115" fmla="*/ 6400922 h 8315209"/>
              <a:gd name="connsiteX116" fmla="*/ 6668086 w 10691446"/>
              <a:gd name="connsiteY116" fmla="*/ 6485329 h 8315209"/>
              <a:gd name="connsiteX117" fmla="*/ 6654018 w 10691446"/>
              <a:gd name="connsiteY117" fmla="*/ 6527532 h 8315209"/>
              <a:gd name="connsiteX118" fmla="*/ 6682153 w 10691446"/>
              <a:gd name="connsiteY118" fmla="*/ 7230916 h 8315209"/>
              <a:gd name="connsiteX119" fmla="*/ 6907236 w 10691446"/>
              <a:gd name="connsiteY119" fmla="*/ 7835827 h 8315209"/>
              <a:gd name="connsiteX120" fmla="*/ 6977575 w 10691446"/>
              <a:gd name="connsiteY120" fmla="*/ 7934301 h 8315209"/>
              <a:gd name="connsiteX121" fmla="*/ 7047913 w 10691446"/>
              <a:gd name="connsiteY121" fmla="*/ 7976504 h 8315209"/>
              <a:gd name="connsiteX122" fmla="*/ 7244861 w 10691446"/>
              <a:gd name="connsiteY122" fmla="*/ 8046842 h 8315209"/>
              <a:gd name="connsiteX123" fmla="*/ 7413673 w 10691446"/>
              <a:gd name="connsiteY123" fmla="*/ 8117181 h 8315209"/>
              <a:gd name="connsiteX124" fmla="*/ 7793501 w 10691446"/>
              <a:gd name="connsiteY124" fmla="*/ 8229722 h 8315209"/>
              <a:gd name="connsiteX125" fmla="*/ 8018584 w 10691446"/>
              <a:gd name="connsiteY125" fmla="*/ 8243790 h 8315209"/>
              <a:gd name="connsiteX126" fmla="*/ 8567224 w 10691446"/>
              <a:gd name="connsiteY126" fmla="*/ 8271926 h 8315209"/>
              <a:gd name="connsiteX127" fmla="*/ 8932984 w 10691446"/>
              <a:gd name="connsiteY127" fmla="*/ 8314129 h 8315209"/>
              <a:gd name="connsiteX128" fmla="*/ 9073661 w 10691446"/>
              <a:gd name="connsiteY128" fmla="*/ 8285993 h 8315209"/>
              <a:gd name="connsiteX129" fmla="*/ 9369083 w 10691446"/>
              <a:gd name="connsiteY129" fmla="*/ 8145316 h 8315209"/>
              <a:gd name="connsiteX130" fmla="*/ 9453489 w 10691446"/>
              <a:gd name="connsiteY130" fmla="*/ 8131249 h 8315209"/>
              <a:gd name="connsiteX131" fmla="*/ 9636369 w 10691446"/>
              <a:gd name="connsiteY131" fmla="*/ 8074978 h 8315209"/>
              <a:gd name="connsiteX132" fmla="*/ 9692640 w 10691446"/>
              <a:gd name="connsiteY132" fmla="*/ 8046842 h 8315209"/>
              <a:gd name="connsiteX133" fmla="*/ 9791113 w 10691446"/>
              <a:gd name="connsiteY133" fmla="*/ 8018707 h 8315209"/>
              <a:gd name="connsiteX134" fmla="*/ 9889587 w 10691446"/>
              <a:gd name="connsiteY134" fmla="*/ 7962436 h 8315209"/>
              <a:gd name="connsiteX135" fmla="*/ 10339753 w 10691446"/>
              <a:gd name="connsiteY135" fmla="*/ 7399729 h 8315209"/>
              <a:gd name="connsiteX136" fmla="*/ 10649243 w 10691446"/>
              <a:gd name="connsiteY136" fmla="*/ 6640073 h 8315209"/>
              <a:gd name="connsiteX137" fmla="*/ 10691446 w 10691446"/>
              <a:gd name="connsiteY137" fmla="*/ 6429058 h 8315209"/>
              <a:gd name="connsiteX138" fmla="*/ 10649243 w 10691446"/>
              <a:gd name="connsiteY138" fmla="*/ 5767876 h 8315209"/>
              <a:gd name="connsiteX139" fmla="*/ 10635175 w 10691446"/>
              <a:gd name="connsiteY139" fmla="*/ 5444319 h 8315209"/>
              <a:gd name="connsiteX140" fmla="*/ 10592972 w 10691446"/>
              <a:gd name="connsiteY140" fmla="*/ 5205169 h 8315209"/>
              <a:gd name="connsiteX141" fmla="*/ 10522633 w 10691446"/>
              <a:gd name="connsiteY141" fmla="*/ 4656529 h 8315209"/>
              <a:gd name="connsiteX142" fmla="*/ 10494498 w 10691446"/>
              <a:gd name="connsiteY142" fmla="*/ 4473649 h 8315209"/>
              <a:gd name="connsiteX143" fmla="*/ 10424160 w 10691446"/>
              <a:gd name="connsiteY143" fmla="*/ 3798399 h 8315209"/>
              <a:gd name="connsiteX144" fmla="*/ 10410092 w 10691446"/>
              <a:gd name="connsiteY144" fmla="*/ 3460775 h 8315209"/>
              <a:gd name="connsiteX145" fmla="*/ 10339753 w 10691446"/>
              <a:gd name="connsiteY145" fmla="*/ 2813661 h 8315209"/>
              <a:gd name="connsiteX146" fmla="*/ 10297550 w 10691446"/>
              <a:gd name="connsiteY146" fmla="*/ 2574510 h 8315209"/>
              <a:gd name="connsiteX147" fmla="*/ 10269415 w 10691446"/>
              <a:gd name="connsiteY147" fmla="*/ 2279089 h 8315209"/>
              <a:gd name="connsiteX148" fmla="*/ 10213144 w 10691446"/>
              <a:gd name="connsiteY148" fmla="*/ 1969599 h 8315209"/>
              <a:gd name="connsiteX149" fmla="*/ 10114670 w 10691446"/>
              <a:gd name="connsiteY149" fmla="*/ 1575704 h 8315209"/>
              <a:gd name="connsiteX150" fmla="*/ 10086535 w 10691446"/>
              <a:gd name="connsiteY150" fmla="*/ 1252147 h 8315209"/>
              <a:gd name="connsiteX151" fmla="*/ 10072467 w 10691446"/>
              <a:gd name="connsiteY151" fmla="*/ 970793 h 8315209"/>
              <a:gd name="connsiteX152" fmla="*/ 9931790 w 10691446"/>
              <a:gd name="connsiteY152" fmla="*/ 534695 h 8315209"/>
              <a:gd name="connsiteX153" fmla="*/ 9720775 w 10691446"/>
              <a:gd name="connsiteY153" fmla="*/ 478424 h 8315209"/>
              <a:gd name="connsiteX154" fmla="*/ 8764172 w 10691446"/>
              <a:gd name="connsiteY154" fmla="*/ 239274 h 8315209"/>
              <a:gd name="connsiteX155" fmla="*/ 8285871 w 10691446"/>
              <a:gd name="connsiteY155" fmla="*/ 225205 h 8315209"/>
              <a:gd name="connsiteX156" fmla="*/ 7666892 w 10691446"/>
              <a:gd name="connsiteY156" fmla="*/ 520627 h 8315209"/>
              <a:gd name="connsiteX157" fmla="*/ 7160455 w 10691446"/>
              <a:gd name="connsiteY157" fmla="*/ 492492 h 8315209"/>
              <a:gd name="connsiteX158" fmla="*/ 6907236 w 10691446"/>
              <a:gd name="connsiteY158" fmla="*/ 464356 h 8315209"/>
              <a:gd name="connsiteX159" fmla="*/ 6386732 w 10691446"/>
              <a:gd name="connsiteY159" fmla="*/ 436221 h 8315209"/>
              <a:gd name="connsiteX160" fmla="*/ 5725550 w 10691446"/>
              <a:gd name="connsiteY160" fmla="*/ 337747 h 8315209"/>
              <a:gd name="connsiteX161" fmla="*/ 5514535 w 10691446"/>
              <a:gd name="connsiteY161" fmla="*/ 295544 h 8315209"/>
              <a:gd name="connsiteX162" fmla="*/ 4895556 w 10691446"/>
              <a:gd name="connsiteY162" fmla="*/ 225206 h 8315209"/>
              <a:gd name="connsiteX163" fmla="*/ 4501661 w 10691446"/>
              <a:gd name="connsiteY163" fmla="*/ 140799 h 8315209"/>
              <a:gd name="connsiteX164" fmla="*/ 4304713 w 10691446"/>
              <a:gd name="connsiteY164" fmla="*/ 84529 h 8315209"/>
              <a:gd name="connsiteX165" fmla="*/ 4079630 w 10691446"/>
              <a:gd name="connsiteY165" fmla="*/ 42326 h 8315209"/>
              <a:gd name="connsiteX166" fmla="*/ 3896750 w 10691446"/>
              <a:gd name="connsiteY166" fmla="*/ 28258 h 8315209"/>
              <a:gd name="connsiteX167" fmla="*/ 3854547 w 10691446"/>
              <a:gd name="connsiteY167" fmla="*/ 14190 h 8315209"/>
              <a:gd name="connsiteX168" fmla="*/ 3432516 w 10691446"/>
              <a:gd name="connsiteY168" fmla="*/ 14190 h 8315209"/>
              <a:gd name="connsiteX169" fmla="*/ 3263704 w 10691446"/>
              <a:gd name="connsiteY169" fmla="*/ 42326 h 8315209"/>
              <a:gd name="connsiteX170" fmla="*/ 2982350 w 10691446"/>
              <a:gd name="connsiteY170" fmla="*/ 56393 h 8315209"/>
              <a:gd name="connsiteX171" fmla="*/ 2799470 w 10691446"/>
              <a:gd name="connsiteY171" fmla="*/ 70461 h 8315209"/>
              <a:gd name="connsiteX172" fmla="*/ 2433710 w 10691446"/>
              <a:gd name="connsiteY172" fmla="*/ 126732 h 8315209"/>
              <a:gd name="connsiteX173" fmla="*/ 1491175 w 10691446"/>
              <a:gd name="connsiteY173" fmla="*/ 154867 h 8315209"/>
              <a:gd name="connsiteX174" fmla="*/ 1406769 w 10691446"/>
              <a:gd name="connsiteY174" fmla="*/ 168935 h 8315209"/>
              <a:gd name="connsiteX175" fmla="*/ 1364566 w 10691446"/>
              <a:gd name="connsiteY175" fmla="*/ 183002 h 8315209"/>
              <a:gd name="connsiteX176" fmla="*/ 1237956 w 10691446"/>
              <a:gd name="connsiteY176" fmla="*/ 197070 h 8315209"/>
              <a:gd name="connsiteX177" fmla="*/ 1083212 w 10691446"/>
              <a:gd name="connsiteY177" fmla="*/ 225206 h 8315209"/>
              <a:gd name="connsiteX178" fmla="*/ 970670 w 10691446"/>
              <a:gd name="connsiteY178" fmla="*/ 239273 h 8315209"/>
              <a:gd name="connsiteX179" fmla="*/ 858129 w 10691446"/>
              <a:gd name="connsiteY179" fmla="*/ 267409 h 8315209"/>
              <a:gd name="connsiteX180" fmla="*/ 858129 w 10691446"/>
              <a:gd name="connsiteY180" fmla="*/ 281476 h 8315209"/>
              <a:gd name="connsiteX181" fmla="*/ 858129 w 10691446"/>
              <a:gd name="connsiteY18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372664 w 10691446"/>
              <a:gd name="connsiteY83" fmla="*/ 2813661 h 8315209"/>
              <a:gd name="connsiteX84" fmla="*/ 6404683 w 10691446"/>
              <a:gd name="connsiteY84" fmla="*/ 3205968 h 8315209"/>
              <a:gd name="connsiteX85" fmla="*/ 6463909 w 10691446"/>
              <a:gd name="connsiteY85" fmla="*/ 3287639 h 8315209"/>
              <a:gd name="connsiteX86" fmla="*/ 6583680 w 10691446"/>
              <a:gd name="connsiteY86" fmla="*/ 3291962 h 8315209"/>
              <a:gd name="connsiteX87" fmla="*/ 6682153 w 10691446"/>
              <a:gd name="connsiteY87" fmla="*/ 3362301 h 8315209"/>
              <a:gd name="connsiteX88" fmla="*/ 6710289 w 10691446"/>
              <a:gd name="connsiteY88" fmla="*/ 3404504 h 8315209"/>
              <a:gd name="connsiteX89" fmla="*/ 6752492 w 10691446"/>
              <a:gd name="connsiteY89" fmla="*/ 3460775 h 8315209"/>
              <a:gd name="connsiteX90" fmla="*/ 6794695 w 10691446"/>
              <a:gd name="connsiteY90" fmla="*/ 3629587 h 8315209"/>
              <a:gd name="connsiteX91" fmla="*/ 6780627 w 10691446"/>
              <a:gd name="connsiteY91" fmla="*/ 3770264 h 8315209"/>
              <a:gd name="connsiteX92" fmla="*/ 6780627 w 10691446"/>
              <a:gd name="connsiteY92" fmla="*/ 4121956 h 8315209"/>
              <a:gd name="connsiteX93" fmla="*/ 6721181 w 10691446"/>
              <a:gd name="connsiteY93" fmla="*/ 4086152 h 8315209"/>
              <a:gd name="connsiteX94" fmla="*/ 6726873 w 10691446"/>
              <a:gd name="connsiteY94" fmla="*/ 4330676 h 8315209"/>
              <a:gd name="connsiteX95" fmla="*/ 6822830 w 10691446"/>
              <a:gd name="connsiteY95" fmla="*/ 4389242 h 8315209"/>
              <a:gd name="connsiteX96" fmla="*/ 6822830 w 10691446"/>
              <a:gd name="connsiteY96" fmla="*/ 4628393 h 8315209"/>
              <a:gd name="connsiteX97" fmla="*/ 6794695 w 10691446"/>
              <a:gd name="connsiteY97" fmla="*/ 4726867 h 8315209"/>
              <a:gd name="connsiteX98" fmla="*/ 6752492 w 10691446"/>
              <a:gd name="connsiteY98" fmla="*/ 4783138 h 8315209"/>
              <a:gd name="connsiteX99" fmla="*/ 6738424 w 10691446"/>
              <a:gd name="connsiteY99" fmla="*/ 4825341 h 8315209"/>
              <a:gd name="connsiteX100" fmla="*/ 6696221 w 10691446"/>
              <a:gd name="connsiteY100" fmla="*/ 4853476 h 8315209"/>
              <a:gd name="connsiteX101" fmla="*/ 6611815 w 10691446"/>
              <a:gd name="connsiteY101" fmla="*/ 4895679 h 8315209"/>
              <a:gd name="connsiteX102" fmla="*/ 6583680 w 10691446"/>
              <a:gd name="connsiteY102" fmla="*/ 4937882 h 8315209"/>
              <a:gd name="connsiteX103" fmla="*/ 6541476 w 10691446"/>
              <a:gd name="connsiteY103" fmla="*/ 4966018 h 8315209"/>
              <a:gd name="connsiteX104" fmla="*/ 6527409 w 10691446"/>
              <a:gd name="connsiteY104" fmla="*/ 5008221 h 8315209"/>
              <a:gd name="connsiteX105" fmla="*/ 6465935 w 10691446"/>
              <a:gd name="connsiteY105" fmla="*/ 5007781 h 8315209"/>
              <a:gd name="connsiteX106" fmla="*/ 6461394 w 10691446"/>
              <a:gd name="connsiteY106" fmla="*/ 5078559 h 8315209"/>
              <a:gd name="connsiteX107" fmla="*/ 6527409 w 10691446"/>
              <a:gd name="connsiteY107" fmla="*/ 5177033 h 8315209"/>
              <a:gd name="connsiteX108" fmla="*/ 6555544 w 10691446"/>
              <a:gd name="connsiteY108" fmla="*/ 5275507 h 8315209"/>
              <a:gd name="connsiteX109" fmla="*/ 6569612 w 10691446"/>
              <a:gd name="connsiteY109" fmla="*/ 5317710 h 8315209"/>
              <a:gd name="connsiteX110" fmla="*/ 6611815 w 10691446"/>
              <a:gd name="connsiteY110" fmla="*/ 5584996 h 8315209"/>
              <a:gd name="connsiteX111" fmla="*/ 6625883 w 10691446"/>
              <a:gd name="connsiteY111" fmla="*/ 5697538 h 8315209"/>
              <a:gd name="connsiteX112" fmla="*/ 6654018 w 10691446"/>
              <a:gd name="connsiteY112" fmla="*/ 5767876 h 8315209"/>
              <a:gd name="connsiteX113" fmla="*/ 6738424 w 10691446"/>
              <a:gd name="connsiteY113" fmla="*/ 5978892 h 8315209"/>
              <a:gd name="connsiteX114" fmla="*/ 6710289 w 10691446"/>
              <a:gd name="connsiteY114" fmla="*/ 6400922 h 8315209"/>
              <a:gd name="connsiteX115" fmla="*/ 6668086 w 10691446"/>
              <a:gd name="connsiteY115" fmla="*/ 6485329 h 8315209"/>
              <a:gd name="connsiteX116" fmla="*/ 6654018 w 10691446"/>
              <a:gd name="connsiteY116" fmla="*/ 6527532 h 8315209"/>
              <a:gd name="connsiteX117" fmla="*/ 6682153 w 10691446"/>
              <a:gd name="connsiteY117" fmla="*/ 7230916 h 8315209"/>
              <a:gd name="connsiteX118" fmla="*/ 6907236 w 10691446"/>
              <a:gd name="connsiteY118" fmla="*/ 7835827 h 8315209"/>
              <a:gd name="connsiteX119" fmla="*/ 6977575 w 10691446"/>
              <a:gd name="connsiteY119" fmla="*/ 7934301 h 8315209"/>
              <a:gd name="connsiteX120" fmla="*/ 7047913 w 10691446"/>
              <a:gd name="connsiteY120" fmla="*/ 7976504 h 8315209"/>
              <a:gd name="connsiteX121" fmla="*/ 7244861 w 10691446"/>
              <a:gd name="connsiteY121" fmla="*/ 8046842 h 8315209"/>
              <a:gd name="connsiteX122" fmla="*/ 7413673 w 10691446"/>
              <a:gd name="connsiteY122" fmla="*/ 8117181 h 8315209"/>
              <a:gd name="connsiteX123" fmla="*/ 7793501 w 10691446"/>
              <a:gd name="connsiteY123" fmla="*/ 8229722 h 8315209"/>
              <a:gd name="connsiteX124" fmla="*/ 8018584 w 10691446"/>
              <a:gd name="connsiteY124" fmla="*/ 8243790 h 8315209"/>
              <a:gd name="connsiteX125" fmla="*/ 8567224 w 10691446"/>
              <a:gd name="connsiteY125" fmla="*/ 8271926 h 8315209"/>
              <a:gd name="connsiteX126" fmla="*/ 8932984 w 10691446"/>
              <a:gd name="connsiteY126" fmla="*/ 8314129 h 8315209"/>
              <a:gd name="connsiteX127" fmla="*/ 9073661 w 10691446"/>
              <a:gd name="connsiteY127" fmla="*/ 8285993 h 8315209"/>
              <a:gd name="connsiteX128" fmla="*/ 9369083 w 10691446"/>
              <a:gd name="connsiteY128" fmla="*/ 8145316 h 8315209"/>
              <a:gd name="connsiteX129" fmla="*/ 9453489 w 10691446"/>
              <a:gd name="connsiteY129" fmla="*/ 8131249 h 8315209"/>
              <a:gd name="connsiteX130" fmla="*/ 9636369 w 10691446"/>
              <a:gd name="connsiteY130" fmla="*/ 8074978 h 8315209"/>
              <a:gd name="connsiteX131" fmla="*/ 9692640 w 10691446"/>
              <a:gd name="connsiteY131" fmla="*/ 8046842 h 8315209"/>
              <a:gd name="connsiteX132" fmla="*/ 9791113 w 10691446"/>
              <a:gd name="connsiteY132" fmla="*/ 8018707 h 8315209"/>
              <a:gd name="connsiteX133" fmla="*/ 9889587 w 10691446"/>
              <a:gd name="connsiteY133" fmla="*/ 7962436 h 8315209"/>
              <a:gd name="connsiteX134" fmla="*/ 10339753 w 10691446"/>
              <a:gd name="connsiteY134" fmla="*/ 7399729 h 8315209"/>
              <a:gd name="connsiteX135" fmla="*/ 10649243 w 10691446"/>
              <a:gd name="connsiteY135" fmla="*/ 6640073 h 8315209"/>
              <a:gd name="connsiteX136" fmla="*/ 10691446 w 10691446"/>
              <a:gd name="connsiteY136" fmla="*/ 6429058 h 8315209"/>
              <a:gd name="connsiteX137" fmla="*/ 10649243 w 10691446"/>
              <a:gd name="connsiteY137" fmla="*/ 5767876 h 8315209"/>
              <a:gd name="connsiteX138" fmla="*/ 10635175 w 10691446"/>
              <a:gd name="connsiteY138" fmla="*/ 5444319 h 8315209"/>
              <a:gd name="connsiteX139" fmla="*/ 10592972 w 10691446"/>
              <a:gd name="connsiteY139" fmla="*/ 5205169 h 8315209"/>
              <a:gd name="connsiteX140" fmla="*/ 10522633 w 10691446"/>
              <a:gd name="connsiteY140" fmla="*/ 4656529 h 8315209"/>
              <a:gd name="connsiteX141" fmla="*/ 10494498 w 10691446"/>
              <a:gd name="connsiteY141" fmla="*/ 4473649 h 8315209"/>
              <a:gd name="connsiteX142" fmla="*/ 10424160 w 10691446"/>
              <a:gd name="connsiteY142" fmla="*/ 3798399 h 8315209"/>
              <a:gd name="connsiteX143" fmla="*/ 10410092 w 10691446"/>
              <a:gd name="connsiteY143" fmla="*/ 3460775 h 8315209"/>
              <a:gd name="connsiteX144" fmla="*/ 10339753 w 10691446"/>
              <a:gd name="connsiteY144" fmla="*/ 2813661 h 8315209"/>
              <a:gd name="connsiteX145" fmla="*/ 10297550 w 10691446"/>
              <a:gd name="connsiteY145" fmla="*/ 2574510 h 8315209"/>
              <a:gd name="connsiteX146" fmla="*/ 10269415 w 10691446"/>
              <a:gd name="connsiteY146" fmla="*/ 2279089 h 8315209"/>
              <a:gd name="connsiteX147" fmla="*/ 10213144 w 10691446"/>
              <a:gd name="connsiteY147" fmla="*/ 1969599 h 8315209"/>
              <a:gd name="connsiteX148" fmla="*/ 10114670 w 10691446"/>
              <a:gd name="connsiteY148" fmla="*/ 1575704 h 8315209"/>
              <a:gd name="connsiteX149" fmla="*/ 10086535 w 10691446"/>
              <a:gd name="connsiteY149" fmla="*/ 1252147 h 8315209"/>
              <a:gd name="connsiteX150" fmla="*/ 10072467 w 10691446"/>
              <a:gd name="connsiteY150" fmla="*/ 970793 h 8315209"/>
              <a:gd name="connsiteX151" fmla="*/ 9931790 w 10691446"/>
              <a:gd name="connsiteY151" fmla="*/ 534695 h 8315209"/>
              <a:gd name="connsiteX152" fmla="*/ 9720775 w 10691446"/>
              <a:gd name="connsiteY152" fmla="*/ 478424 h 8315209"/>
              <a:gd name="connsiteX153" fmla="*/ 8764172 w 10691446"/>
              <a:gd name="connsiteY153" fmla="*/ 239274 h 8315209"/>
              <a:gd name="connsiteX154" fmla="*/ 8285871 w 10691446"/>
              <a:gd name="connsiteY154" fmla="*/ 225205 h 8315209"/>
              <a:gd name="connsiteX155" fmla="*/ 7666892 w 10691446"/>
              <a:gd name="connsiteY155" fmla="*/ 520627 h 8315209"/>
              <a:gd name="connsiteX156" fmla="*/ 7160455 w 10691446"/>
              <a:gd name="connsiteY156" fmla="*/ 492492 h 8315209"/>
              <a:gd name="connsiteX157" fmla="*/ 6907236 w 10691446"/>
              <a:gd name="connsiteY157" fmla="*/ 464356 h 8315209"/>
              <a:gd name="connsiteX158" fmla="*/ 6386732 w 10691446"/>
              <a:gd name="connsiteY158" fmla="*/ 436221 h 8315209"/>
              <a:gd name="connsiteX159" fmla="*/ 5725550 w 10691446"/>
              <a:gd name="connsiteY159" fmla="*/ 337747 h 8315209"/>
              <a:gd name="connsiteX160" fmla="*/ 5514535 w 10691446"/>
              <a:gd name="connsiteY160" fmla="*/ 295544 h 8315209"/>
              <a:gd name="connsiteX161" fmla="*/ 4895556 w 10691446"/>
              <a:gd name="connsiteY161" fmla="*/ 225206 h 8315209"/>
              <a:gd name="connsiteX162" fmla="*/ 4501661 w 10691446"/>
              <a:gd name="connsiteY162" fmla="*/ 140799 h 8315209"/>
              <a:gd name="connsiteX163" fmla="*/ 4304713 w 10691446"/>
              <a:gd name="connsiteY163" fmla="*/ 84529 h 8315209"/>
              <a:gd name="connsiteX164" fmla="*/ 4079630 w 10691446"/>
              <a:gd name="connsiteY164" fmla="*/ 42326 h 8315209"/>
              <a:gd name="connsiteX165" fmla="*/ 3896750 w 10691446"/>
              <a:gd name="connsiteY165" fmla="*/ 28258 h 8315209"/>
              <a:gd name="connsiteX166" fmla="*/ 3854547 w 10691446"/>
              <a:gd name="connsiteY166" fmla="*/ 14190 h 8315209"/>
              <a:gd name="connsiteX167" fmla="*/ 3432516 w 10691446"/>
              <a:gd name="connsiteY167" fmla="*/ 14190 h 8315209"/>
              <a:gd name="connsiteX168" fmla="*/ 3263704 w 10691446"/>
              <a:gd name="connsiteY168" fmla="*/ 42326 h 8315209"/>
              <a:gd name="connsiteX169" fmla="*/ 2982350 w 10691446"/>
              <a:gd name="connsiteY169" fmla="*/ 56393 h 8315209"/>
              <a:gd name="connsiteX170" fmla="*/ 2799470 w 10691446"/>
              <a:gd name="connsiteY170" fmla="*/ 70461 h 8315209"/>
              <a:gd name="connsiteX171" fmla="*/ 2433710 w 10691446"/>
              <a:gd name="connsiteY171" fmla="*/ 126732 h 8315209"/>
              <a:gd name="connsiteX172" fmla="*/ 1491175 w 10691446"/>
              <a:gd name="connsiteY172" fmla="*/ 154867 h 8315209"/>
              <a:gd name="connsiteX173" fmla="*/ 1406769 w 10691446"/>
              <a:gd name="connsiteY173" fmla="*/ 168935 h 8315209"/>
              <a:gd name="connsiteX174" fmla="*/ 1364566 w 10691446"/>
              <a:gd name="connsiteY174" fmla="*/ 183002 h 8315209"/>
              <a:gd name="connsiteX175" fmla="*/ 1237956 w 10691446"/>
              <a:gd name="connsiteY175" fmla="*/ 197070 h 8315209"/>
              <a:gd name="connsiteX176" fmla="*/ 1083212 w 10691446"/>
              <a:gd name="connsiteY176" fmla="*/ 225206 h 8315209"/>
              <a:gd name="connsiteX177" fmla="*/ 970670 w 10691446"/>
              <a:gd name="connsiteY177" fmla="*/ 239273 h 8315209"/>
              <a:gd name="connsiteX178" fmla="*/ 858129 w 10691446"/>
              <a:gd name="connsiteY178" fmla="*/ 267409 h 8315209"/>
              <a:gd name="connsiteX179" fmla="*/ 858129 w 10691446"/>
              <a:gd name="connsiteY179" fmla="*/ 281476 h 8315209"/>
              <a:gd name="connsiteX180" fmla="*/ 858129 w 10691446"/>
              <a:gd name="connsiteY18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330461 w 10691446"/>
              <a:gd name="connsiteY82" fmla="*/ 2785526 h 8315209"/>
              <a:gd name="connsiteX83" fmla="*/ 6404683 w 10691446"/>
              <a:gd name="connsiteY83" fmla="*/ 3205968 h 8315209"/>
              <a:gd name="connsiteX84" fmla="*/ 6463909 w 10691446"/>
              <a:gd name="connsiteY84" fmla="*/ 3287639 h 8315209"/>
              <a:gd name="connsiteX85" fmla="*/ 6583680 w 10691446"/>
              <a:gd name="connsiteY85" fmla="*/ 3291962 h 8315209"/>
              <a:gd name="connsiteX86" fmla="*/ 6682153 w 10691446"/>
              <a:gd name="connsiteY86" fmla="*/ 3362301 h 8315209"/>
              <a:gd name="connsiteX87" fmla="*/ 6710289 w 10691446"/>
              <a:gd name="connsiteY87" fmla="*/ 3404504 h 8315209"/>
              <a:gd name="connsiteX88" fmla="*/ 6752492 w 10691446"/>
              <a:gd name="connsiteY88" fmla="*/ 3460775 h 8315209"/>
              <a:gd name="connsiteX89" fmla="*/ 6794695 w 10691446"/>
              <a:gd name="connsiteY89" fmla="*/ 3629587 h 8315209"/>
              <a:gd name="connsiteX90" fmla="*/ 6780627 w 10691446"/>
              <a:gd name="connsiteY90" fmla="*/ 3770264 h 8315209"/>
              <a:gd name="connsiteX91" fmla="*/ 6780627 w 10691446"/>
              <a:gd name="connsiteY91" fmla="*/ 4121956 h 8315209"/>
              <a:gd name="connsiteX92" fmla="*/ 6721181 w 10691446"/>
              <a:gd name="connsiteY92" fmla="*/ 4086152 h 8315209"/>
              <a:gd name="connsiteX93" fmla="*/ 6726873 w 10691446"/>
              <a:gd name="connsiteY93" fmla="*/ 4330676 h 8315209"/>
              <a:gd name="connsiteX94" fmla="*/ 6822830 w 10691446"/>
              <a:gd name="connsiteY94" fmla="*/ 4389242 h 8315209"/>
              <a:gd name="connsiteX95" fmla="*/ 6822830 w 10691446"/>
              <a:gd name="connsiteY95" fmla="*/ 4628393 h 8315209"/>
              <a:gd name="connsiteX96" fmla="*/ 6794695 w 10691446"/>
              <a:gd name="connsiteY96" fmla="*/ 4726867 h 8315209"/>
              <a:gd name="connsiteX97" fmla="*/ 6752492 w 10691446"/>
              <a:gd name="connsiteY97" fmla="*/ 4783138 h 8315209"/>
              <a:gd name="connsiteX98" fmla="*/ 6738424 w 10691446"/>
              <a:gd name="connsiteY98" fmla="*/ 4825341 h 8315209"/>
              <a:gd name="connsiteX99" fmla="*/ 6696221 w 10691446"/>
              <a:gd name="connsiteY99" fmla="*/ 4853476 h 8315209"/>
              <a:gd name="connsiteX100" fmla="*/ 6611815 w 10691446"/>
              <a:gd name="connsiteY100" fmla="*/ 4895679 h 8315209"/>
              <a:gd name="connsiteX101" fmla="*/ 6583680 w 10691446"/>
              <a:gd name="connsiteY101" fmla="*/ 4937882 h 8315209"/>
              <a:gd name="connsiteX102" fmla="*/ 6541476 w 10691446"/>
              <a:gd name="connsiteY102" fmla="*/ 4966018 h 8315209"/>
              <a:gd name="connsiteX103" fmla="*/ 6527409 w 10691446"/>
              <a:gd name="connsiteY103" fmla="*/ 5008221 h 8315209"/>
              <a:gd name="connsiteX104" fmla="*/ 6465935 w 10691446"/>
              <a:gd name="connsiteY104" fmla="*/ 5007781 h 8315209"/>
              <a:gd name="connsiteX105" fmla="*/ 6461394 w 10691446"/>
              <a:gd name="connsiteY105" fmla="*/ 5078559 h 8315209"/>
              <a:gd name="connsiteX106" fmla="*/ 6527409 w 10691446"/>
              <a:gd name="connsiteY106" fmla="*/ 5177033 h 8315209"/>
              <a:gd name="connsiteX107" fmla="*/ 6555544 w 10691446"/>
              <a:gd name="connsiteY107" fmla="*/ 5275507 h 8315209"/>
              <a:gd name="connsiteX108" fmla="*/ 6569612 w 10691446"/>
              <a:gd name="connsiteY108" fmla="*/ 5317710 h 8315209"/>
              <a:gd name="connsiteX109" fmla="*/ 6611815 w 10691446"/>
              <a:gd name="connsiteY109" fmla="*/ 5584996 h 8315209"/>
              <a:gd name="connsiteX110" fmla="*/ 6625883 w 10691446"/>
              <a:gd name="connsiteY110" fmla="*/ 5697538 h 8315209"/>
              <a:gd name="connsiteX111" fmla="*/ 6654018 w 10691446"/>
              <a:gd name="connsiteY111" fmla="*/ 5767876 h 8315209"/>
              <a:gd name="connsiteX112" fmla="*/ 6738424 w 10691446"/>
              <a:gd name="connsiteY112" fmla="*/ 5978892 h 8315209"/>
              <a:gd name="connsiteX113" fmla="*/ 6710289 w 10691446"/>
              <a:gd name="connsiteY113" fmla="*/ 6400922 h 8315209"/>
              <a:gd name="connsiteX114" fmla="*/ 6668086 w 10691446"/>
              <a:gd name="connsiteY114" fmla="*/ 6485329 h 8315209"/>
              <a:gd name="connsiteX115" fmla="*/ 6654018 w 10691446"/>
              <a:gd name="connsiteY115" fmla="*/ 6527532 h 8315209"/>
              <a:gd name="connsiteX116" fmla="*/ 6682153 w 10691446"/>
              <a:gd name="connsiteY116" fmla="*/ 7230916 h 8315209"/>
              <a:gd name="connsiteX117" fmla="*/ 6907236 w 10691446"/>
              <a:gd name="connsiteY117" fmla="*/ 7835827 h 8315209"/>
              <a:gd name="connsiteX118" fmla="*/ 6977575 w 10691446"/>
              <a:gd name="connsiteY118" fmla="*/ 7934301 h 8315209"/>
              <a:gd name="connsiteX119" fmla="*/ 7047913 w 10691446"/>
              <a:gd name="connsiteY119" fmla="*/ 7976504 h 8315209"/>
              <a:gd name="connsiteX120" fmla="*/ 7244861 w 10691446"/>
              <a:gd name="connsiteY120" fmla="*/ 8046842 h 8315209"/>
              <a:gd name="connsiteX121" fmla="*/ 7413673 w 10691446"/>
              <a:gd name="connsiteY121" fmla="*/ 8117181 h 8315209"/>
              <a:gd name="connsiteX122" fmla="*/ 7793501 w 10691446"/>
              <a:gd name="connsiteY122" fmla="*/ 8229722 h 8315209"/>
              <a:gd name="connsiteX123" fmla="*/ 8018584 w 10691446"/>
              <a:gd name="connsiteY123" fmla="*/ 8243790 h 8315209"/>
              <a:gd name="connsiteX124" fmla="*/ 8567224 w 10691446"/>
              <a:gd name="connsiteY124" fmla="*/ 8271926 h 8315209"/>
              <a:gd name="connsiteX125" fmla="*/ 8932984 w 10691446"/>
              <a:gd name="connsiteY125" fmla="*/ 8314129 h 8315209"/>
              <a:gd name="connsiteX126" fmla="*/ 9073661 w 10691446"/>
              <a:gd name="connsiteY126" fmla="*/ 8285993 h 8315209"/>
              <a:gd name="connsiteX127" fmla="*/ 9369083 w 10691446"/>
              <a:gd name="connsiteY127" fmla="*/ 8145316 h 8315209"/>
              <a:gd name="connsiteX128" fmla="*/ 9453489 w 10691446"/>
              <a:gd name="connsiteY128" fmla="*/ 8131249 h 8315209"/>
              <a:gd name="connsiteX129" fmla="*/ 9636369 w 10691446"/>
              <a:gd name="connsiteY129" fmla="*/ 8074978 h 8315209"/>
              <a:gd name="connsiteX130" fmla="*/ 9692640 w 10691446"/>
              <a:gd name="connsiteY130" fmla="*/ 8046842 h 8315209"/>
              <a:gd name="connsiteX131" fmla="*/ 9791113 w 10691446"/>
              <a:gd name="connsiteY131" fmla="*/ 8018707 h 8315209"/>
              <a:gd name="connsiteX132" fmla="*/ 9889587 w 10691446"/>
              <a:gd name="connsiteY132" fmla="*/ 7962436 h 8315209"/>
              <a:gd name="connsiteX133" fmla="*/ 10339753 w 10691446"/>
              <a:gd name="connsiteY133" fmla="*/ 7399729 h 8315209"/>
              <a:gd name="connsiteX134" fmla="*/ 10649243 w 10691446"/>
              <a:gd name="connsiteY134" fmla="*/ 6640073 h 8315209"/>
              <a:gd name="connsiteX135" fmla="*/ 10691446 w 10691446"/>
              <a:gd name="connsiteY135" fmla="*/ 6429058 h 8315209"/>
              <a:gd name="connsiteX136" fmla="*/ 10649243 w 10691446"/>
              <a:gd name="connsiteY136" fmla="*/ 5767876 h 8315209"/>
              <a:gd name="connsiteX137" fmla="*/ 10635175 w 10691446"/>
              <a:gd name="connsiteY137" fmla="*/ 5444319 h 8315209"/>
              <a:gd name="connsiteX138" fmla="*/ 10592972 w 10691446"/>
              <a:gd name="connsiteY138" fmla="*/ 5205169 h 8315209"/>
              <a:gd name="connsiteX139" fmla="*/ 10522633 w 10691446"/>
              <a:gd name="connsiteY139" fmla="*/ 4656529 h 8315209"/>
              <a:gd name="connsiteX140" fmla="*/ 10494498 w 10691446"/>
              <a:gd name="connsiteY140" fmla="*/ 4473649 h 8315209"/>
              <a:gd name="connsiteX141" fmla="*/ 10424160 w 10691446"/>
              <a:gd name="connsiteY141" fmla="*/ 3798399 h 8315209"/>
              <a:gd name="connsiteX142" fmla="*/ 10410092 w 10691446"/>
              <a:gd name="connsiteY142" fmla="*/ 3460775 h 8315209"/>
              <a:gd name="connsiteX143" fmla="*/ 10339753 w 10691446"/>
              <a:gd name="connsiteY143" fmla="*/ 2813661 h 8315209"/>
              <a:gd name="connsiteX144" fmla="*/ 10297550 w 10691446"/>
              <a:gd name="connsiteY144" fmla="*/ 2574510 h 8315209"/>
              <a:gd name="connsiteX145" fmla="*/ 10269415 w 10691446"/>
              <a:gd name="connsiteY145" fmla="*/ 2279089 h 8315209"/>
              <a:gd name="connsiteX146" fmla="*/ 10213144 w 10691446"/>
              <a:gd name="connsiteY146" fmla="*/ 1969599 h 8315209"/>
              <a:gd name="connsiteX147" fmla="*/ 10114670 w 10691446"/>
              <a:gd name="connsiteY147" fmla="*/ 1575704 h 8315209"/>
              <a:gd name="connsiteX148" fmla="*/ 10086535 w 10691446"/>
              <a:gd name="connsiteY148" fmla="*/ 1252147 h 8315209"/>
              <a:gd name="connsiteX149" fmla="*/ 10072467 w 10691446"/>
              <a:gd name="connsiteY149" fmla="*/ 970793 h 8315209"/>
              <a:gd name="connsiteX150" fmla="*/ 9931790 w 10691446"/>
              <a:gd name="connsiteY150" fmla="*/ 534695 h 8315209"/>
              <a:gd name="connsiteX151" fmla="*/ 9720775 w 10691446"/>
              <a:gd name="connsiteY151" fmla="*/ 478424 h 8315209"/>
              <a:gd name="connsiteX152" fmla="*/ 8764172 w 10691446"/>
              <a:gd name="connsiteY152" fmla="*/ 239274 h 8315209"/>
              <a:gd name="connsiteX153" fmla="*/ 8285871 w 10691446"/>
              <a:gd name="connsiteY153" fmla="*/ 225205 h 8315209"/>
              <a:gd name="connsiteX154" fmla="*/ 7666892 w 10691446"/>
              <a:gd name="connsiteY154" fmla="*/ 520627 h 8315209"/>
              <a:gd name="connsiteX155" fmla="*/ 7160455 w 10691446"/>
              <a:gd name="connsiteY155" fmla="*/ 492492 h 8315209"/>
              <a:gd name="connsiteX156" fmla="*/ 6907236 w 10691446"/>
              <a:gd name="connsiteY156" fmla="*/ 464356 h 8315209"/>
              <a:gd name="connsiteX157" fmla="*/ 6386732 w 10691446"/>
              <a:gd name="connsiteY157" fmla="*/ 436221 h 8315209"/>
              <a:gd name="connsiteX158" fmla="*/ 5725550 w 10691446"/>
              <a:gd name="connsiteY158" fmla="*/ 337747 h 8315209"/>
              <a:gd name="connsiteX159" fmla="*/ 5514535 w 10691446"/>
              <a:gd name="connsiteY159" fmla="*/ 295544 h 8315209"/>
              <a:gd name="connsiteX160" fmla="*/ 4895556 w 10691446"/>
              <a:gd name="connsiteY160" fmla="*/ 225206 h 8315209"/>
              <a:gd name="connsiteX161" fmla="*/ 4501661 w 10691446"/>
              <a:gd name="connsiteY161" fmla="*/ 140799 h 8315209"/>
              <a:gd name="connsiteX162" fmla="*/ 4304713 w 10691446"/>
              <a:gd name="connsiteY162" fmla="*/ 84529 h 8315209"/>
              <a:gd name="connsiteX163" fmla="*/ 4079630 w 10691446"/>
              <a:gd name="connsiteY163" fmla="*/ 42326 h 8315209"/>
              <a:gd name="connsiteX164" fmla="*/ 3896750 w 10691446"/>
              <a:gd name="connsiteY164" fmla="*/ 28258 h 8315209"/>
              <a:gd name="connsiteX165" fmla="*/ 3854547 w 10691446"/>
              <a:gd name="connsiteY165" fmla="*/ 14190 h 8315209"/>
              <a:gd name="connsiteX166" fmla="*/ 3432516 w 10691446"/>
              <a:gd name="connsiteY166" fmla="*/ 14190 h 8315209"/>
              <a:gd name="connsiteX167" fmla="*/ 3263704 w 10691446"/>
              <a:gd name="connsiteY167" fmla="*/ 42326 h 8315209"/>
              <a:gd name="connsiteX168" fmla="*/ 2982350 w 10691446"/>
              <a:gd name="connsiteY168" fmla="*/ 56393 h 8315209"/>
              <a:gd name="connsiteX169" fmla="*/ 2799470 w 10691446"/>
              <a:gd name="connsiteY169" fmla="*/ 70461 h 8315209"/>
              <a:gd name="connsiteX170" fmla="*/ 2433710 w 10691446"/>
              <a:gd name="connsiteY170" fmla="*/ 126732 h 8315209"/>
              <a:gd name="connsiteX171" fmla="*/ 1491175 w 10691446"/>
              <a:gd name="connsiteY171" fmla="*/ 154867 h 8315209"/>
              <a:gd name="connsiteX172" fmla="*/ 1406769 w 10691446"/>
              <a:gd name="connsiteY172" fmla="*/ 168935 h 8315209"/>
              <a:gd name="connsiteX173" fmla="*/ 1364566 w 10691446"/>
              <a:gd name="connsiteY173" fmla="*/ 183002 h 8315209"/>
              <a:gd name="connsiteX174" fmla="*/ 1237956 w 10691446"/>
              <a:gd name="connsiteY174" fmla="*/ 197070 h 8315209"/>
              <a:gd name="connsiteX175" fmla="*/ 1083212 w 10691446"/>
              <a:gd name="connsiteY175" fmla="*/ 225206 h 8315209"/>
              <a:gd name="connsiteX176" fmla="*/ 970670 w 10691446"/>
              <a:gd name="connsiteY176" fmla="*/ 239273 h 8315209"/>
              <a:gd name="connsiteX177" fmla="*/ 858129 w 10691446"/>
              <a:gd name="connsiteY177" fmla="*/ 267409 h 8315209"/>
              <a:gd name="connsiteX178" fmla="*/ 858129 w 10691446"/>
              <a:gd name="connsiteY178" fmla="*/ 281476 h 8315209"/>
              <a:gd name="connsiteX179" fmla="*/ 858129 w 10691446"/>
              <a:gd name="connsiteY17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302326 w 10691446"/>
              <a:gd name="connsiteY81" fmla="*/ 2729255 h 8315209"/>
              <a:gd name="connsiteX82" fmla="*/ 6404683 w 10691446"/>
              <a:gd name="connsiteY82" fmla="*/ 3205968 h 8315209"/>
              <a:gd name="connsiteX83" fmla="*/ 6463909 w 10691446"/>
              <a:gd name="connsiteY83" fmla="*/ 3287639 h 8315209"/>
              <a:gd name="connsiteX84" fmla="*/ 6583680 w 10691446"/>
              <a:gd name="connsiteY84" fmla="*/ 3291962 h 8315209"/>
              <a:gd name="connsiteX85" fmla="*/ 6682153 w 10691446"/>
              <a:gd name="connsiteY85" fmla="*/ 3362301 h 8315209"/>
              <a:gd name="connsiteX86" fmla="*/ 6710289 w 10691446"/>
              <a:gd name="connsiteY86" fmla="*/ 3404504 h 8315209"/>
              <a:gd name="connsiteX87" fmla="*/ 6752492 w 10691446"/>
              <a:gd name="connsiteY87" fmla="*/ 3460775 h 8315209"/>
              <a:gd name="connsiteX88" fmla="*/ 6794695 w 10691446"/>
              <a:gd name="connsiteY88" fmla="*/ 3629587 h 8315209"/>
              <a:gd name="connsiteX89" fmla="*/ 6780627 w 10691446"/>
              <a:gd name="connsiteY89" fmla="*/ 3770264 h 8315209"/>
              <a:gd name="connsiteX90" fmla="*/ 6780627 w 10691446"/>
              <a:gd name="connsiteY90" fmla="*/ 4121956 h 8315209"/>
              <a:gd name="connsiteX91" fmla="*/ 6721181 w 10691446"/>
              <a:gd name="connsiteY91" fmla="*/ 4086152 h 8315209"/>
              <a:gd name="connsiteX92" fmla="*/ 6726873 w 10691446"/>
              <a:gd name="connsiteY92" fmla="*/ 4330676 h 8315209"/>
              <a:gd name="connsiteX93" fmla="*/ 6822830 w 10691446"/>
              <a:gd name="connsiteY93" fmla="*/ 4389242 h 8315209"/>
              <a:gd name="connsiteX94" fmla="*/ 6822830 w 10691446"/>
              <a:gd name="connsiteY94" fmla="*/ 4628393 h 8315209"/>
              <a:gd name="connsiteX95" fmla="*/ 6794695 w 10691446"/>
              <a:gd name="connsiteY95" fmla="*/ 4726867 h 8315209"/>
              <a:gd name="connsiteX96" fmla="*/ 6752492 w 10691446"/>
              <a:gd name="connsiteY96" fmla="*/ 4783138 h 8315209"/>
              <a:gd name="connsiteX97" fmla="*/ 6738424 w 10691446"/>
              <a:gd name="connsiteY97" fmla="*/ 4825341 h 8315209"/>
              <a:gd name="connsiteX98" fmla="*/ 6696221 w 10691446"/>
              <a:gd name="connsiteY98" fmla="*/ 4853476 h 8315209"/>
              <a:gd name="connsiteX99" fmla="*/ 6611815 w 10691446"/>
              <a:gd name="connsiteY99" fmla="*/ 4895679 h 8315209"/>
              <a:gd name="connsiteX100" fmla="*/ 6583680 w 10691446"/>
              <a:gd name="connsiteY100" fmla="*/ 4937882 h 8315209"/>
              <a:gd name="connsiteX101" fmla="*/ 6541476 w 10691446"/>
              <a:gd name="connsiteY101" fmla="*/ 4966018 h 8315209"/>
              <a:gd name="connsiteX102" fmla="*/ 6527409 w 10691446"/>
              <a:gd name="connsiteY102" fmla="*/ 5008221 h 8315209"/>
              <a:gd name="connsiteX103" fmla="*/ 6465935 w 10691446"/>
              <a:gd name="connsiteY103" fmla="*/ 5007781 h 8315209"/>
              <a:gd name="connsiteX104" fmla="*/ 6461394 w 10691446"/>
              <a:gd name="connsiteY104" fmla="*/ 5078559 h 8315209"/>
              <a:gd name="connsiteX105" fmla="*/ 6527409 w 10691446"/>
              <a:gd name="connsiteY105" fmla="*/ 5177033 h 8315209"/>
              <a:gd name="connsiteX106" fmla="*/ 6555544 w 10691446"/>
              <a:gd name="connsiteY106" fmla="*/ 5275507 h 8315209"/>
              <a:gd name="connsiteX107" fmla="*/ 6569612 w 10691446"/>
              <a:gd name="connsiteY107" fmla="*/ 5317710 h 8315209"/>
              <a:gd name="connsiteX108" fmla="*/ 6611815 w 10691446"/>
              <a:gd name="connsiteY108" fmla="*/ 5584996 h 8315209"/>
              <a:gd name="connsiteX109" fmla="*/ 6625883 w 10691446"/>
              <a:gd name="connsiteY109" fmla="*/ 5697538 h 8315209"/>
              <a:gd name="connsiteX110" fmla="*/ 6654018 w 10691446"/>
              <a:gd name="connsiteY110" fmla="*/ 5767876 h 8315209"/>
              <a:gd name="connsiteX111" fmla="*/ 6738424 w 10691446"/>
              <a:gd name="connsiteY111" fmla="*/ 5978892 h 8315209"/>
              <a:gd name="connsiteX112" fmla="*/ 6710289 w 10691446"/>
              <a:gd name="connsiteY112" fmla="*/ 6400922 h 8315209"/>
              <a:gd name="connsiteX113" fmla="*/ 6668086 w 10691446"/>
              <a:gd name="connsiteY113" fmla="*/ 6485329 h 8315209"/>
              <a:gd name="connsiteX114" fmla="*/ 6654018 w 10691446"/>
              <a:gd name="connsiteY114" fmla="*/ 6527532 h 8315209"/>
              <a:gd name="connsiteX115" fmla="*/ 6682153 w 10691446"/>
              <a:gd name="connsiteY115" fmla="*/ 7230916 h 8315209"/>
              <a:gd name="connsiteX116" fmla="*/ 6907236 w 10691446"/>
              <a:gd name="connsiteY116" fmla="*/ 7835827 h 8315209"/>
              <a:gd name="connsiteX117" fmla="*/ 6977575 w 10691446"/>
              <a:gd name="connsiteY117" fmla="*/ 7934301 h 8315209"/>
              <a:gd name="connsiteX118" fmla="*/ 7047913 w 10691446"/>
              <a:gd name="connsiteY118" fmla="*/ 7976504 h 8315209"/>
              <a:gd name="connsiteX119" fmla="*/ 7244861 w 10691446"/>
              <a:gd name="connsiteY119" fmla="*/ 8046842 h 8315209"/>
              <a:gd name="connsiteX120" fmla="*/ 7413673 w 10691446"/>
              <a:gd name="connsiteY120" fmla="*/ 8117181 h 8315209"/>
              <a:gd name="connsiteX121" fmla="*/ 7793501 w 10691446"/>
              <a:gd name="connsiteY121" fmla="*/ 8229722 h 8315209"/>
              <a:gd name="connsiteX122" fmla="*/ 8018584 w 10691446"/>
              <a:gd name="connsiteY122" fmla="*/ 8243790 h 8315209"/>
              <a:gd name="connsiteX123" fmla="*/ 8567224 w 10691446"/>
              <a:gd name="connsiteY123" fmla="*/ 8271926 h 8315209"/>
              <a:gd name="connsiteX124" fmla="*/ 8932984 w 10691446"/>
              <a:gd name="connsiteY124" fmla="*/ 8314129 h 8315209"/>
              <a:gd name="connsiteX125" fmla="*/ 9073661 w 10691446"/>
              <a:gd name="connsiteY125" fmla="*/ 8285993 h 8315209"/>
              <a:gd name="connsiteX126" fmla="*/ 9369083 w 10691446"/>
              <a:gd name="connsiteY126" fmla="*/ 8145316 h 8315209"/>
              <a:gd name="connsiteX127" fmla="*/ 9453489 w 10691446"/>
              <a:gd name="connsiteY127" fmla="*/ 8131249 h 8315209"/>
              <a:gd name="connsiteX128" fmla="*/ 9636369 w 10691446"/>
              <a:gd name="connsiteY128" fmla="*/ 8074978 h 8315209"/>
              <a:gd name="connsiteX129" fmla="*/ 9692640 w 10691446"/>
              <a:gd name="connsiteY129" fmla="*/ 8046842 h 8315209"/>
              <a:gd name="connsiteX130" fmla="*/ 9791113 w 10691446"/>
              <a:gd name="connsiteY130" fmla="*/ 8018707 h 8315209"/>
              <a:gd name="connsiteX131" fmla="*/ 9889587 w 10691446"/>
              <a:gd name="connsiteY131" fmla="*/ 7962436 h 8315209"/>
              <a:gd name="connsiteX132" fmla="*/ 10339753 w 10691446"/>
              <a:gd name="connsiteY132" fmla="*/ 7399729 h 8315209"/>
              <a:gd name="connsiteX133" fmla="*/ 10649243 w 10691446"/>
              <a:gd name="connsiteY133" fmla="*/ 6640073 h 8315209"/>
              <a:gd name="connsiteX134" fmla="*/ 10691446 w 10691446"/>
              <a:gd name="connsiteY134" fmla="*/ 6429058 h 8315209"/>
              <a:gd name="connsiteX135" fmla="*/ 10649243 w 10691446"/>
              <a:gd name="connsiteY135" fmla="*/ 5767876 h 8315209"/>
              <a:gd name="connsiteX136" fmla="*/ 10635175 w 10691446"/>
              <a:gd name="connsiteY136" fmla="*/ 5444319 h 8315209"/>
              <a:gd name="connsiteX137" fmla="*/ 10592972 w 10691446"/>
              <a:gd name="connsiteY137" fmla="*/ 5205169 h 8315209"/>
              <a:gd name="connsiteX138" fmla="*/ 10522633 w 10691446"/>
              <a:gd name="connsiteY138" fmla="*/ 4656529 h 8315209"/>
              <a:gd name="connsiteX139" fmla="*/ 10494498 w 10691446"/>
              <a:gd name="connsiteY139" fmla="*/ 4473649 h 8315209"/>
              <a:gd name="connsiteX140" fmla="*/ 10424160 w 10691446"/>
              <a:gd name="connsiteY140" fmla="*/ 3798399 h 8315209"/>
              <a:gd name="connsiteX141" fmla="*/ 10410092 w 10691446"/>
              <a:gd name="connsiteY141" fmla="*/ 3460775 h 8315209"/>
              <a:gd name="connsiteX142" fmla="*/ 10339753 w 10691446"/>
              <a:gd name="connsiteY142" fmla="*/ 2813661 h 8315209"/>
              <a:gd name="connsiteX143" fmla="*/ 10297550 w 10691446"/>
              <a:gd name="connsiteY143" fmla="*/ 2574510 h 8315209"/>
              <a:gd name="connsiteX144" fmla="*/ 10269415 w 10691446"/>
              <a:gd name="connsiteY144" fmla="*/ 2279089 h 8315209"/>
              <a:gd name="connsiteX145" fmla="*/ 10213144 w 10691446"/>
              <a:gd name="connsiteY145" fmla="*/ 1969599 h 8315209"/>
              <a:gd name="connsiteX146" fmla="*/ 10114670 w 10691446"/>
              <a:gd name="connsiteY146" fmla="*/ 1575704 h 8315209"/>
              <a:gd name="connsiteX147" fmla="*/ 10086535 w 10691446"/>
              <a:gd name="connsiteY147" fmla="*/ 1252147 h 8315209"/>
              <a:gd name="connsiteX148" fmla="*/ 10072467 w 10691446"/>
              <a:gd name="connsiteY148" fmla="*/ 970793 h 8315209"/>
              <a:gd name="connsiteX149" fmla="*/ 9931790 w 10691446"/>
              <a:gd name="connsiteY149" fmla="*/ 534695 h 8315209"/>
              <a:gd name="connsiteX150" fmla="*/ 9720775 w 10691446"/>
              <a:gd name="connsiteY150" fmla="*/ 478424 h 8315209"/>
              <a:gd name="connsiteX151" fmla="*/ 8764172 w 10691446"/>
              <a:gd name="connsiteY151" fmla="*/ 239274 h 8315209"/>
              <a:gd name="connsiteX152" fmla="*/ 8285871 w 10691446"/>
              <a:gd name="connsiteY152" fmla="*/ 225205 h 8315209"/>
              <a:gd name="connsiteX153" fmla="*/ 7666892 w 10691446"/>
              <a:gd name="connsiteY153" fmla="*/ 520627 h 8315209"/>
              <a:gd name="connsiteX154" fmla="*/ 7160455 w 10691446"/>
              <a:gd name="connsiteY154" fmla="*/ 492492 h 8315209"/>
              <a:gd name="connsiteX155" fmla="*/ 6907236 w 10691446"/>
              <a:gd name="connsiteY155" fmla="*/ 464356 h 8315209"/>
              <a:gd name="connsiteX156" fmla="*/ 6386732 w 10691446"/>
              <a:gd name="connsiteY156" fmla="*/ 436221 h 8315209"/>
              <a:gd name="connsiteX157" fmla="*/ 5725550 w 10691446"/>
              <a:gd name="connsiteY157" fmla="*/ 337747 h 8315209"/>
              <a:gd name="connsiteX158" fmla="*/ 5514535 w 10691446"/>
              <a:gd name="connsiteY158" fmla="*/ 295544 h 8315209"/>
              <a:gd name="connsiteX159" fmla="*/ 4895556 w 10691446"/>
              <a:gd name="connsiteY159" fmla="*/ 225206 h 8315209"/>
              <a:gd name="connsiteX160" fmla="*/ 4501661 w 10691446"/>
              <a:gd name="connsiteY160" fmla="*/ 140799 h 8315209"/>
              <a:gd name="connsiteX161" fmla="*/ 4304713 w 10691446"/>
              <a:gd name="connsiteY161" fmla="*/ 84529 h 8315209"/>
              <a:gd name="connsiteX162" fmla="*/ 4079630 w 10691446"/>
              <a:gd name="connsiteY162" fmla="*/ 42326 h 8315209"/>
              <a:gd name="connsiteX163" fmla="*/ 3896750 w 10691446"/>
              <a:gd name="connsiteY163" fmla="*/ 28258 h 8315209"/>
              <a:gd name="connsiteX164" fmla="*/ 3854547 w 10691446"/>
              <a:gd name="connsiteY164" fmla="*/ 14190 h 8315209"/>
              <a:gd name="connsiteX165" fmla="*/ 3432516 w 10691446"/>
              <a:gd name="connsiteY165" fmla="*/ 14190 h 8315209"/>
              <a:gd name="connsiteX166" fmla="*/ 3263704 w 10691446"/>
              <a:gd name="connsiteY166" fmla="*/ 42326 h 8315209"/>
              <a:gd name="connsiteX167" fmla="*/ 2982350 w 10691446"/>
              <a:gd name="connsiteY167" fmla="*/ 56393 h 8315209"/>
              <a:gd name="connsiteX168" fmla="*/ 2799470 w 10691446"/>
              <a:gd name="connsiteY168" fmla="*/ 70461 h 8315209"/>
              <a:gd name="connsiteX169" fmla="*/ 2433710 w 10691446"/>
              <a:gd name="connsiteY169" fmla="*/ 126732 h 8315209"/>
              <a:gd name="connsiteX170" fmla="*/ 1491175 w 10691446"/>
              <a:gd name="connsiteY170" fmla="*/ 154867 h 8315209"/>
              <a:gd name="connsiteX171" fmla="*/ 1406769 w 10691446"/>
              <a:gd name="connsiteY171" fmla="*/ 168935 h 8315209"/>
              <a:gd name="connsiteX172" fmla="*/ 1364566 w 10691446"/>
              <a:gd name="connsiteY172" fmla="*/ 183002 h 8315209"/>
              <a:gd name="connsiteX173" fmla="*/ 1237956 w 10691446"/>
              <a:gd name="connsiteY173" fmla="*/ 197070 h 8315209"/>
              <a:gd name="connsiteX174" fmla="*/ 1083212 w 10691446"/>
              <a:gd name="connsiteY174" fmla="*/ 225206 h 8315209"/>
              <a:gd name="connsiteX175" fmla="*/ 970670 w 10691446"/>
              <a:gd name="connsiteY175" fmla="*/ 239273 h 8315209"/>
              <a:gd name="connsiteX176" fmla="*/ 858129 w 10691446"/>
              <a:gd name="connsiteY176" fmla="*/ 267409 h 8315209"/>
              <a:gd name="connsiteX177" fmla="*/ 858129 w 10691446"/>
              <a:gd name="connsiteY177" fmla="*/ 281476 h 8315209"/>
              <a:gd name="connsiteX178" fmla="*/ 858129 w 10691446"/>
              <a:gd name="connsiteY17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274190 w 10691446"/>
              <a:gd name="connsiteY80" fmla="*/ 2701119 h 8315209"/>
              <a:gd name="connsiteX81" fmla="*/ 6404683 w 10691446"/>
              <a:gd name="connsiteY81" fmla="*/ 3205968 h 8315209"/>
              <a:gd name="connsiteX82" fmla="*/ 6463909 w 10691446"/>
              <a:gd name="connsiteY82" fmla="*/ 3287639 h 8315209"/>
              <a:gd name="connsiteX83" fmla="*/ 6583680 w 10691446"/>
              <a:gd name="connsiteY83" fmla="*/ 3291962 h 8315209"/>
              <a:gd name="connsiteX84" fmla="*/ 6682153 w 10691446"/>
              <a:gd name="connsiteY84" fmla="*/ 3362301 h 8315209"/>
              <a:gd name="connsiteX85" fmla="*/ 6710289 w 10691446"/>
              <a:gd name="connsiteY85" fmla="*/ 3404504 h 8315209"/>
              <a:gd name="connsiteX86" fmla="*/ 6752492 w 10691446"/>
              <a:gd name="connsiteY86" fmla="*/ 3460775 h 8315209"/>
              <a:gd name="connsiteX87" fmla="*/ 6794695 w 10691446"/>
              <a:gd name="connsiteY87" fmla="*/ 3629587 h 8315209"/>
              <a:gd name="connsiteX88" fmla="*/ 6780627 w 10691446"/>
              <a:gd name="connsiteY88" fmla="*/ 3770264 h 8315209"/>
              <a:gd name="connsiteX89" fmla="*/ 6780627 w 10691446"/>
              <a:gd name="connsiteY89" fmla="*/ 4121956 h 8315209"/>
              <a:gd name="connsiteX90" fmla="*/ 6721181 w 10691446"/>
              <a:gd name="connsiteY90" fmla="*/ 4086152 h 8315209"/>
              <a:gd name="connsiteX91" fmla="*/ 6726873 w 10691446"/>
              <a:gd name="connsiteY91" fmla="*/ 4330676 h 8315209"/>
              <a:gd name="connsiteX92" fmla="*/ 6822830 w 10691446"/>
              <a:gd name="connsiteY92" fmla="*/ 4389242 h 8315209"/>
              <a:gd name="connsiteX93" fmla="*/ 6822830 w 10691446"/>
              <a:gd name="connsiteY93" fmla="*/ 4628393 h 8315209"/>
              <a:gd name="connsiteX94" fmla="*/ 6794695 w 10691446"/>
              <a:gd name="connsiteY94" fmla="*/ 4726867 h 8315209"/>
              <a:gd name="connsiteX95" fmla="*/ 6752492 w 10691446"/>
              <a:gd name="connsiteY95" fmla="*/ 4783138 h 8315209"/>
              <a:gd name="connsiteX96" fmla="*/ 6738424 w 10691446"/>
              <a:gd name="connsiteY96" fmla="*/ 4825341 h 8315209"/>
              <a:gd name="connsiteX97" fmla="*/ 6696221 w 10691446"/>
              <a:gd name="connsiteY97" fmla="*/ 4853476 h 8315209"/>
              <a:gd name="connsiteX98" fmla="*/ 6611815 w 10691446"/>
              <a:gd name="connsiteY98" fmla="*/ 4895679 h 8315209"/>
              <a:gd name="connsiteX99" fmla="*/ 6583680 w 10691446"/>
              <a:gd name="connsiteY99" fmla="*/ 4937882 h 8315209"/>
              <a:gd name="connsiteX100" fmla="*/ 6541476 w 10691446"/>
              <a:gd name="connsiteY100" fmla="*/ 4966018 h 8315209"/>
              <a:gd name="connsiteX101" fmla="*/ 6527409 w 10691446"/>
              <a:gd name="connsiteY101" fmla="*/ 5008221 h 8315209"/>
              <a:gd name="connsiteX102" fmla="*/ 6465935 w 10691446"/>
              <a:gd name="connsiteY102" fmla="*/ 5007781 h 8315209"/>
              <a:gd name="connsiteX103" fmla="*/ 6461394 w 10691446"/>
              <a:gd name="connsiteY103" fmla="*/ 5078559 h 8315209"/>
              <a:gd name="connsiteX104" fmla="*/ 6527409 w 10691446"/>
              <a:gd name="connsiteY104" fmla="*/ 5177033 h 8315209"/>
              <a:gd name="connsiteX105" fmla="*/ 6555544 w 10691446"/>
              <a:gd name="connsiteY105" fmla="*/ 5275507 h 8315209"/>
              <a:gd name="connsiteX106" fmla="*/ 6569612 w 10691446"/>
              <a:gd name="connsiteY106" fmla="*/ 5317710 h 8315209"/>
              <a:gd name="connsiteX107" fmla="*/ 6611815 w 10691446"/>
              <a:gd name="connsiteY107" fmla="*/ 5584996 h 8315209"/>
              <a:gd name="connsiteX108" fmla="*/ 6625883 w 10691446"/>
              <a:gd name="connsiteY108" fmla="*/ 5697538 h 8315209"/>
              <a:gd name="connsiteX109" fmla="*/ 6654018 w 10691446"/>
              <a:gd name="connsiteY109" fmla="*/ 5767876 h 8315209"/>
              <a:gd name="connsiteX110" fmla="*/ 6738424 w 10691446"/>
              <a:gd name="connsiteY110" fmla="*/ 5978892 h 8315209"/>
              <a:gd name="connsiteX111" fmla="*/ 6710289 w 10691446"/>
              <a:gd name="connsiteY111" fmla="*/ 6400922 h 8315209"/>
              <a:gd name="connsiteX112" fmla="*/ 6668086 w 10691446"/>
              <a:gd name="connsiteY112" fmla="*/ 6485329 h 8315209"/>
              <a:gd name="connsiteX113" fmla="*/ 6654018 w 10691446"/>
              <a:gd name="connsiteY113" fmla="*/ 6527532 h 8315209"/>
              <a:gd name="connsiteX114" fmla="*/ 6682153 w 10691446"/>
              <a:gd name="connsiteY114" fmla="*/ 7230916 h 8315209"/>
              <a:gd name="connsiteX115" fmla="*/ 6907236 w 10691446"/>
              <a:gd name="connsiteY115" fmla="*/ 7835827 h 8315209"/>
              <a:gd name="connsiteX116" fmla="*/ 6977575 w 10691446"/>
              <a:gd name="connsiteY116" fmla="*/ 7934301 h 8315209"/>
              <a:gd name="connsiteX117" fmla="*/ 7047913 w 10691446"/>
              <a:gd name="connsiteY117" fmla="*/ 7976504 h 8315209"/>
              <a:gd name="connsiteX118" fmla="*/ 7244861 w 10691446"/>
              <a:gd name="connsiteY118" fmla="*/ 8046842 h 8315209"/>
              <a:gd name="connsiteX119" fmla="*/ 7413673 w 10691446"/>
              <a:gd name="connsiteY119" fmla="*/ 8117181 h 8315209"/>
              <a:gd name="connsiteX120" fmla="*/ 7793501 w 10691446"/>
              <a:gd name="connsiteY120" fmla="*/ 8229722 h 8315209"/>
              <a:gd name="connsiteX121" fmla="*/ 8018584 w 10691446"/>
              <a:gd name="connsiteY121" fmla="*/ 8243790 h 8315209"/>
              <a:gd name="connsiteX122" fmla="*/ 8567224 w 10691446"/>
              <a:gd name="connsiteY122" fmla="*/ 8271926 h 8315209"/>
              <a:gd name="connsiteX123" fmla="*/ 8932984 w 10691446"/>
              <a:gd name="connsiteY123" fmla="*/ 8314129 h 8315209"/>
              <a:gd name="connsiteX124" fmla="*/ 9073661 w 10691446"/>
              <a:gd name="connsiteY124" fmla="*/ 8285993 h 8315209"/>
              <a:gd name="connsiteX125" fmla="*/ 9369083 w 10691446"/>
              <a:gd name="connsiteY125" fmla="*/ 8145316 h 8315209"/>
              <a:gd name="connsiteX126" fmla="*/ 9453489 w 10691446"/>
              <a:gd name="connsiteY126" fmla="*/ 8131249 h 8315209"/>
              <a:gd name="connsiteX127" fmla="*/ 9636369 w 10691446"/>
              <a:gd name="connsiteY127" fmla="*/ 8074978 h 8315209"/>
              <a:gd name="connsiteX128" fmla="*/ 9692640 w 10691446"/>
              <a:gd name="connsiteY128" fmla="*/ 8046842 h 8315209"/>
              <a:gd name="connsiteX129" fmla="*/ 9791113 w 10691446"/>
              <a:gd name="connsiteY129" fmla="*/ 8018707 h 8315209"/>
              <a:gd name="connsiteX130" fmla="*/ 9889587 w 10691446"/>
              <a:gd name="connsiteY130" fmla="*/ 7962436 h 8315209"/>
              <a:gd name="connsiteX131" fmla="*/ 10339753 w 10691446"/>
              <a:gd name="connsiteY131" fmla="*/ 7399729 h 8315209"/>
              <a:gd name="connsiteX132" fmla="*/ 10649243 w 10691446"/>
              <a:gd name="connsiteY132" fmla="*/ 6640073 h 8315209"/>
              <a:gd name="connsiteX133" fmla="*/ 10691446 w 10691446"/>
              <a:gd name="connsiteY133" fmla="*/ 6429058 h 8315209"/>
              <a:gd name="connsiteX134" fmla="*/ 10649243 w 10691446"/>
              <a:gd name="connsiteY134" fmla="*/ 5767876 h 8315209"/>
              <a:gd name="connsiteX135" fmla="*/ 10635175 w 10691446"/>
              <a:gd name="connsiteY135" fmla="*/ 5444319 h 8315209"/>
              <a:gd name="connsiteX136" fmla="*/ 10592972 w 10691446"/>
              <a:gd name="connsiteY136" fmla="*/ 5205169 h 8315209"/>
              <a:gd name="connsiteX137" fmla="*/ 10522633 w 10691446"/>
              <a:gd name="connsiteY137" fmla="*/ 4656529 h 8315209"/>
              <a:gd name="connsiteX138" fmla="*/ 10494498 w 10691446"/>
              <a:gd name="connsiteY138" fmla="*/ 4473649 h 8315209"/>
              <a:gd name="connsiteX139" fmla="*/ 10424160 w 10691446"/>
              <a:gd name="connsiteY139" fmla="*/ 3798399 h 8315209"/>
              <a:gd name="connsiteX140" fmla="*/ 10410092 w 10691446"/>
              <a:gd name="connsiteY140" fmla="*/ 3460775 h 8315209"/>
              <a:gd name="connsiteX141" fmla="*/ 10339753 w 10691446"/>
              <a:gd name="connsiteY141" fmla="*/ 2813661 h 8315209"/>
              <a:gd name="connsiteX142" fmla="*/ 10297550 w 10691446"/>
              <a:gd name="connsiteY142" fmla="*/ 2574510 h 8315209"/>
              <a:gd name="connsiteX143" fmla="*/ 10269415 w 10691446"/>
              <a:gd name="connsiteY143" fmla="*/ 2279089 h 8315209"/>
              <a:gd name="connsiteX144" fmla="*/ 10213144 w 10691446"/>
              <a:gd name="connsiteY144" fmla="*/ 1969599 h 8315209"/>
              <a:gd name="connsiteX145" fmla="*/ 10114670 w 10691446"/>
              <a:gd name="connsiteY145" fmla="*/ 1575704 h 8315209"/>
              <a:gd name="connsiteX146" fmla="*/ 10086535 w 10691446"/>
              <a:gd name="connsiteY146" fmla="*/ 1252147 h 8315209"/>
              <a:gd name="connsiteX147" fmla="*/ 10072467 w 10691446"/>
              <a:gd name="connsiteY147" fmla="*/ 970793 h 8315209"/>
              <a:gd name="connsiteX148" fmla="*/ 9931790 w 10691446"/>
              <a:gd name="connsiteY148" fmla="*/ 534695 h 8315209"/>
              <a:gd name="connsiteX149" fmla="*/ 9720775 w 10691446"/>
              <a:gd name="connsiteY149" fmla="*/ 478424 h 8315209"/>
              <a:gd name="connsiteX150" fmla="*/ 8764172 w 10691446"/>
              <a:gd name="connsiteY150" fmla="*/ 239274 h 8315209"/>
              <a:gd name="connsiteX151" fmla="*/ 8285871 w 10691446"/>
              <a:gd name="connsiteY151" fmla="*/ 225205 h 8315209"/>
              <a:gd name="connsiteX152" fmla="*/ 7666892 w 10691446"/>
              <a:gd name="connsiteY152" fmla="*/ 520627 h 8315209"/>
              <a:gd name="connsiteX153" fmla="*/ 7160455 w 10691446"/>
              <a:gd name="connsiteY153" fmla="*/ 492492 h 8315209"/>
              <a:gd name="connsiteX154" fmla="*/ 6907236 w 10691446"/>
              <a:gd name="connsiteY154" fmla="*/ 464356 h 8315209"/>
              <a:gd name="connsiteX155" fmla="*/ 6386732 w 10691446"/>
              <a:gd name="connsiteY155" fmla="*/ 436221 h 8315209"/>
              <a:gd name="connsiteX156" fmla="*/ 5725550 w 10691446"/>
              <a:gd name="connsiteY156" fmla="*/ 337747 h 8315209"/>
              <a:gd name="connsiteX157" fmla="*/ 5514535 w 10691446"/>
              <a:gd name="connsiteY157" fmla="*/ 295544 h 8315209"/>
              <a:gd name="connsiteX158" fmla="*/ 4895556 w 10691446"/>
              <a:gd name="connsiteY158" fmla="*/ 225206 h 8315209"/>
              <a:gd name="connsiteX159" fmla="*/ 4501661 w 10691446"/>
              <a:gd name="connsiteY159" fmla="*/ 140799 h 8315209"/>
              <a:gd name="connsiteX160" fmla="*/ 4304713 w 10691446"/>
              <a:gd name="connsiteY160" fmla="*/ 84529 h 8315209"/>
              <a:gd name="connsiteX161" fmla="*/ 4079630 w 10691446"/>
              <a:gd name="connsiteY161" fmla="*/ 42326 h 8315209"/>
              <a:gd name="connsiteX162" fmla="*/ 3896750 w 10691446"/>
              <a:gd name="connsiteY162" fmla="*/ 28258 h 8315209"/>
              <a:gd name="connsiteX163" fmla="*/ 3854547 w 10691446"/>
              <a:gd name="connsiteY163" fmla="*/ 14190 h 8315209"/>
              <a:gd name="connsiteX164" fmla="*/ 3432516 w 10691446"/>
              <a:gd name="connsiteY164" fmla="*/ 14190 h 8315209"/>
              <a:gd name="connsiteX165" fmla="*/ 3263704 w 10691446"/>
              <a:gd name="connsiteY165" fmla="*/ 42326 h 8315209"/>
              <a:gd name="connsiteX166" fmla="*/ 2982350 w 10691446"/>
              <a:gd name="connsiteY166" fmla="*/ 56393 h 8315209"/>
              <a:gd name="connsiteX167" fmla="*/ 2799470 w 10691446"/>
              <a:gd name="connsiteY167" fmla="*/ 70461 h 8315209"/>
              <a:gd name="connsiteX168" fmla="*/ 2433710 w 10691446"/>
              <a:gd name="connsiteY168" fmla="*/ 126732 h 8315209"/>
              <a:gd name="connsiteX169" fmla="*/ 1491175 w 10691446"/>
              <a:gd name="connsiteY169" fmla="*/ 154867 h 8315209"/>
              <a:gd name="connsiteX170" fmla="*/ 1406769 w 10691446"/>
              <a:gd name="connsiteY170" fmla="*/ 168935 h 8315209"/>
              <a:gd name="connsiteX171" fmla="*/ 1364566 w 10691446"/>
              <a:gd name="connsiteY171" fmla="*/ 183002 h 8315209"/>
              <a:gd name="connsiteX172" fmla="*/ 1237956 w 10691446"/>
              <a:gd name="connsiteY172" fmla="*/ 197070 h 8315209"/>
              <a:gd name="connsiteX173" fmla="*/ 1083212 w 10691446"/>
              <a:gd name="connsiteY173" fmla="*/ 225206 h 8315209"/>
              <a:gd name="connsiteX174" fmla="*/ 970670 w 10691446"/>
              <a:gd name="connsiteY174" fmla="*/ 239273 h 8315209"/>
              <a:gd name="connsiteX175" fmla="*/ 858129 w 10691446"/>
              <a:gd name="connsiteY175" fmla="*/ 267409 h 8315209"/>
              <a:gd name="connsiteX176" fmla="*/ 858129 w 10691446"/>
              <a:gd name="connsiteY176" fmla="*/ 281476 h 8315209"/>
              <a:gd name="connsiteX177" fmla="*/ 858129 w 10691446"/>
              <a:gd name="connsiteY17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105378 w 10691446"/>
              <a:gd name="connsiteY79" fmla="*/ 2616713 h 8315209"/>
              <a:gd name="connsiteX80" fmla="*/ 6404683 w 10691446"/>
              <a:gd name="connsiteY80" fmla="*/ 3205968 h 8315209"/>
              <a:gd name="connsiteX81" fmla="*/ 6463909 w 10691446"/>
              <a:gd name="connsiteY81" fmla="*/ 3287639 h 8315209"/>
              <a:gd name="connsiteX82" fmla="*/ 6583680 w 10691446"/>
              <a:gd name="connsiteY82" fmla="*/ 3291962 h 8315209"/>
              <a:gd name="connsiteX83" fmla="*/ 6682153 w 10691446"/>
              <a:gd name="connsiteY83" fmla="*/ 3362301 h 8315209"/>
              <a:gd name="connsiteX84" fmla="*/ 6710289 w 10691446"/>
              <a:gd name="connsiteY84" fmla="*/ 3404504 h 8315209"/>
              <a:gd name="connsiteX85" fmla="*/ 6752492 w 10691446"/>
              <a:gd name="connsiteY85" fmla="*/ 3460775 h 8315209"/>
              <a:gd name="connsiteX86" fmla="*/ 6794695 w 10691446"/>
              <a:gd name="connsiteY86" fmla="*/ 3629587 h 8315209"/>
              <a:gd name="connsiteX87" fmla="*/ 6780627 w 10691446"/>
              <a:gd name="connsiteY87" fmla="*/ 3770264 h 8315209"/>
              <a:gd name="connsiteX88" fmla="*/ 6780627 w 10691446"/>
              <a:gd name="connsiteY88" fmla="*/ 4121956 h 8315209"/>
              <a:gd name="connsiteX89" fmla="*/ 6721181 w 10691446"/>
              <a:gd name="connsiteY89" fmla="*/ 4086152 h 8315209"/>
              <a:gd name="connsiteX90" fmla="*/ 6726873 w 10691446"/>
              <a:gd name="connsiteY90" fmla="*/ 4330676 h 8315209"/>
              <a:gd name="connsiteX91" fmla="*/ 6822830 w 10691446"/>
              <a:gd name="connsiteY91" fmla="*/ 4389242 h 8315209"/>
              <a:gd name="connsiteX92" fmla="*/ 6822830 w 10691446"/>
              <a:gd name="connsiteY92" fmla="*/ 4628393 h 8315209"/>
              <a:gd name="connsiteX93" fmla="*/ 6794695 w 10691446"/>
              <a:gd name="connsiteY93" fmla="*/ 4726867 h 8315209"/>
              <a:gd name="connsiteX94" fmla="*/ 6752492 w 10691446"/>
              <a:gd name="connsiteY94" fmla="*/ 4783138 h 8315209"/>
              <a:gd name="connsiteX95" fmla="*/ 6738424 w 10691446"/>
              <a:gd name="connsiteY95" fmla="*/ 4825341 h 8315209"/>
              <a:gd name="connsiteX96" fmla="*/ 6696221 w 10691446"/>
              <a:gd name="connsiteY96" fmla="*/ 4853476 h 8315209"/>
              <a:gd name="connsiteX97" fmla="*/ 6611815 w 10691446"/>
              <a:gd name="connsiteY97" fmla="*/ 4895679 h 8315209"/>
              <a:gd name="connsiteX98" fmla="*/ 6583680 w 10691446"/>
              <a:gd name="connsiteY98" fmla="*/ 4937882 h 8315209"/>
              <a:gd name="connsiteX99" fmla="*/ 6541476 w 10691446"/>
              <a:gd name="connsiteY99" fmla="*/ 4966018 h 8315209"/>
              <a:gd name="connsiteX100" fmla="*/ 6527409 w 10691446"/>
              <a:gd name="connsiteY100" fmla="*/ 5008221 h 8315209"/>
              <a:gd name="connsiteX101" fmla="*/ 6465935 w 10691446"/>
              <a:gd name="connsiteY101" fmla="*/ 5007781 h 8315209"/>
              <a:gd name="connsiteX102" fmla="*/ 6461394 w 10691446"/>
              <a:gd name="connsiteY102" fmla="*/ 5078559 h 8315209"/>
              <a:gd name="connsiteX103" fmla="*/ 6527409 w 10691446"/>
              <a:gd name="connsiteY103" fmla="*/ 5177033 h 8315209"/>
              <a:gd name="connsiteX104" fmla="*/ 6555544 w 10691446"/>
              <a:gd name="connsiteY104" fmla="*/ 5275507 h 8315209"/>
              <a:gd name="connsiteX105" fmla="*/ 6569612 w 10691446"/>
              <a:gd name="connsiteY105" fmla="*/ 5317710 h 8315209"/>
              <a:gd name="connsiteX106" fmla="*/ 6611815 w 10691446"/>
              <a:gd name="connsiteY106" fmla="*/ 5584996 h 8315209"/>
              <a:gd name="connsiteX107" fmla="*/ 6625883 w 10691446"/>
              <a:gd name="connsiteY107" fmla="*/ 5697538 h 8315209"/>
              <a:gd name="connsiteX108" fmla="*/ 6654018 w 10691446"/>
              <a:gd name="connsiteY108" fmla="*/ 5767876 h 8315209"/>
              <a:gd name="connsiteX109" fmla="*/ 6738424 w 10691446"/>
              <a:gd name="connsiteY109" fmla="*/ 5978892 h 8315209"/>
              <a:gd name="connsiteX110" fmla="*/ 6710289 w 10691446"/>
              <a:gd name="connsiteY110" fmla="*/ 6400922 h 8315209"/>
              <a:gd name="connsiteX111" fmla="*/ 6668086 w 10691446"/>
              <a:gd name="connsiteY111" fmla="*/ 6485329 h 8315209"/>
              <a:gd name="connsiteX112" fmla="*/ 6654018 w 10691446"/>
              <a:gd name="connsiteY112" fmla="*/ 6527532 h 8315209"/>
              <a:gd name="connsiteX113" fmla="*/ 6682153 w 10691446"/>
              <a:gd name="connsiteY113" fmla="*/ 7230916 h 8315209"/>
              <a:gd name="connsiteX114" fmla="*/ 6907236 w 10691446"/>
              <a:gd name="connsiteY114" fmla="*/ 7835827 h 8315209"/>
              <a:gd name="connsiteX115" fmla="*/ 6977575 w 10691446"/>
              <a:gd name="connsiteY115" fmla="*/ 7934301 h 8315209"/>
              <a:gd name="connsiteX116" fmla="*/ 7047913 w 10691446"/>
              <a:gd name="connsiteY116" fmla="*/ 7976504 h 8315209"/>
              <a:gd name="connsiteX117" fmla="*/ 7244861 w 10691446"/>
              <a:gd name="connsiteY117" fmla="*/ 8046842 h 8315209"/>
              <a:gd name="connsiteX118" fmla="*/ 7413673 w 10691446"/>
              <a:gd name="connsiteY118" fmla="*/ 8117181 h 8315209"/>
              <a:gd name="connsiteX119" fmla="*/ 7793501 w 10691446"/>
              <a:gd name="connsiteY119" fmla="*/ 8229722 h 8315209"/>
              <a:gd name="connsiteX120" fmla="*/ 8018584 w 10691446"/>
              <a:gd name="connsiteY120" fmla="*/ 8243790 h 8315209"/>
              <a:gd name="connsiteX121" fmla="*/ 8567224 w 10691446"/>
              <a:gd name="connsiteY121" fmla="*/ 8271926 h 8315209"/>
              <a:gd name="connsiteX122" fmla="*/ 8932984 w 10691446"/>
              <a:gd name="connsiteY122" fmla="*/ 8314129 h 8315209"/>
              <a:gd name="connsiteX123" fmla="*/ 9073661 w 10691446"/>
              <a:gd name="connsiteY123" fmla="*/ 8285993 h 8315209"/>
              <a:gd name="connsiteX124" fmla="*/ 9369083 w 10691446"/>
              <a:gd name="connsiteY124" fmla="*/ 8145316 h 8315209"/>
              <a:gd name="connsiteX125" fmla="*/ 9453489 w 10691446"/>
              <a:gd name="connsiteY125" fmla="*/ 8131249 h 8315209"/>
              <a:gd name="connsiteX126" fmla="*/ 9636369 w 10691446"/>
              <a:gd name="connsiteY126" fmla="*/ 8074978 h 8315209"/>
              <a:gd name="connsiteX127" fmla="*/ 9692640 w 10691446"/>
              <a:gd name="connsiteY127" fmla="*/ 8046842 h 8315209"/>
              <a:gd name="connsiteX128" fmla="*/ 9791113 w 10691446"/>
              <a:gd name="connsiteY128" fmla="*/ 8018707 h 8315209"/>
              <a:gd name="connsiteX129" fmla="*/ 9889587 w 10691446"/>
              <a:gd name="connsiteY129" fmla="*/ 7962436 h 8315209"/>
              <a:gd name="connsiteX130" fmla="*/ 10339753 w 10691446"/>
              <a:gd name="connsiteY130" fmla="*/ 7399729 h 8315209"/>
              <a:gd name="connsiteX131" fmla="*/ 10649243 w 10691446"/>
              <a:gd name="connsiteY131" fmla="*/ 6640073 h 8315209"/>
              <a:gd name="connsiteX132" fmla="*/ 10691446 w 10691446"/>
              <a:gd name="connsiteY132" fmla="*/ 6429058 h 8315209"/>
              <a:gd name="connsiteX133" fmla="*/ 10649243 w 10691446"/>
              <a:gd name="connsiteY133" fmla="*/ 5767876 h 8315209"/>
              <a:gd name="connsiteX134" fmla="*/ 10635175 w 10691446"/>
              <a:gd name="connsiteY134" fmla="*/ 5444319 h 8315209"/>
              <a:gd name="connsiteX135" fmla="*/ 10592972 w 10691446"/>
              <a:gd name="connsiteY135" fmla="*/ 5205169 h 8315209"/>
              <a:gd name="connsiteX136" fmla="*/ 10522633 w 10691446"/>
              <a:gd name="connsiteY136" fmla="*/ 4656529 h 8315209"/>
              <a:gd name="connsiteX137" fmla="*/ 10494498 w 10691446"/>
              <a:gd name="connsiteY137" fmla="*/ 4473649 h 8315209"/>
              <a:gd name="connsiteX138" fmla="*/ 10424160 w 10691446"/>
              <a:gd name="connsiteY138" fmla="*/ 3798399 h 8315209"/>
              <a:gd name="connsiteX139" fmla="*/ 10410092 w 10691446"/>
              <a:gd name="connsiteY139" fmla="*/ 3460775 h 8315209"/>
              <a:gd name="connsiteX140" fmla="*/ 10339753 w 10691446"/>
              <a:gd name="connsiteY140" fmla="*/ 2813661 h 8315209"/>
              <a:gd name="connsiteX141" fmla="*/ 10297550 w 10691446"/>
              <a:gd name="connsiteY141" fmla="*/ 2574510 h 8315209"/>
              <a:gd name="connsiteX142" fmla="*/ 10269415 w 10691446"/>
              <a:gd name="connsiteY142" fmla="*/ 2279089 h 8315209"/>
              <a:gd name="connsiteX143" fmla="*/ 10213144 w 10691446"/>
              <a:gd name="connsiteY143" fmla="*/ 1969599 h 8315209"/>
              <a:gd name="connsiteX144" fmla="*/ 10114670 w 10691446"/>
              <a:gd name="connsiteY144" fmla="*/ 1575704 h 8315209"/>
              <a:gd name="connsiteX145" fmla="*/ 10086535 w 10691446"/>
              <a:gd name="connsiteY145" fmla="*/ 1252147 h 8315209"/>
              <a:gd name="connsiteX146" fmla="*/ 10072467 w 10691446"/>
              <a:gd name="connsiteY146" fmla="*/ 970793 h 8315209"/>
              <a:gd name="connsiteX147" fmla="*/ 9931790 w 10691446"/>
              <a:gd name="connsiteY147" fmla="*/ 534695 h 8315209"/>
              <a:gd name="connsiteX148" fmla="*/ 9720775 w 10691446"/>
              <a:gd name="connsiteY148" fmla="*/ 478424 h 8315209"/>
              <a:gd name="connsiteX149" fmla="*/ 8764172 w 10691446"/>
              <a:gd name="connsiteY149" fmla="*/ 239274 h 8315209"/>
              <a:gd name="connsiteX150" fmla="*/ 8285871 w 10691446"/>
              <a:gd name="connsiteY150" fmla="*/ 225205 h 8315209"/>
              <a:gd name="connsiteX151" fmla="*/ 7666892 w 10691446"/>
              <a:gd name="connsiteY151" fmla="*/ 520627 h 8315209"/>
              <a:gd name="connsiteX152" fmla="*/ 7160455 w 10691446"/>
              <a:gd name="connsiteY152" fmla="*/ 492492 h 8315209"/>
              <a:gd name="connsiteX153" fmla="*/ 6907236 w 10691446"/>
              <a:gd name="connsiteY153" fmla="*/ 464356 h 8315209"/>
              <a:gd name="connsiteX154" fmla="*/ 6386732 w 10691446"/>
              <a:gd name="connsiteY154" fmla="*/ 436221 h 8315209"/>
              <a:gd name="connsiteX155" fmla="*/ 5725550 w 10691446"/>
              <a:gd name="connsiteY155" fmla="*/ 337747 h 8315209"/>
              <a:gd name="connsiteX156" fmla="*/ 5514535 w 10691446"/>
              <a:gd name="connsiteY156" fmla="*/ 295544 h 8315209"/>
              <a:gd name="connsiteX157" fmla="*/ 4895556 w 10691446"/>
              <a:gd name="connsiteY157" fmla="*/ 225206 h 8315209"/>
              <a:gd name="connsiteX158" fmla="*/ 4501661 w 10691446"/>
              <a:gd name="connsiteY158" fmla="*/ 140799 h 8315209"/>
              <a:gd name="connsiteX159" fmla="*/ 4304713 w 10691446"/>
              <a:gd name="connsiteY159" fmla="*/ 84529 h 8315209"/>
              <a:gd name="connsiteX160" fmla="*/ 4079630 w 10691446"/>
              <a:gd name="connsiteY160" fmla="*/ 42326 h 8315209"/>
              <a:gd name="connsiteX161" fmla="*/ 3896750 w 10691446"/>
              <a:gd name="connsiteY161" fmla="*/ 28258 h 8315209"/>
              <a:gd name="connsiteX162" fmla="*/ 3854547 w 10691446"/>
              <a:gd name="connsiteY162" fmla="*/ 14190 h 8315209"/>
              <a:gd name="connsiteX163" fmla="*/ 3432516 w 10691446"/>
              <a:gd name="connsiteY163" fmla="*/ 14190 h 8315209"/>
              <a:gd name="connsiteX164" fmla="*/ 3263704 w 10691446"/>
              <a:gd name="connsiteY164" fmla="*/ 42326 h 8315209"/>
              <a:gd name="connsiteX165" fmla="*/ 2982350 w 10691446"/>
              <a:gd name="connsiteY165" fmla="*/ 56393 h 8315209"/>
              <a:gd name="connsiteX166" fmla="*/ 2799470 w 10691446"/>
              <a:gd name="connsiteY166" fmla="*/ 70461 h 8315209"/>
              <a:gd name="connsiteX167" fmla="*/ 2433710 w 10691446"/>
              <a:gd name="connsiteY167" fmla="*/ 126732 h 8315209"/>
              <a:gd name="connsiteX168" fmla="*/ 1491175 w 10691446"/>
              <a:gd name="connsiteY168" fmla="*/ 154867 h 8315209"/>
              <a:gd name="connsiteX169" fmla="*/ 1406769 w 10691446"/>
              <a:gd name="connsiteY169" fmla="*/ 168935 h 8315209"/>
              <a:gd name="connsiteX170" fmla="*/ 1364566 w 10691446"/>
              <a:gd name="connsiteY170" fmla="*/ 183002 h 8315209"/>
              <a:gd name="connsiteX171" fmla="*/ 1237956 w 10691446"/>
              <a:gd name="connsiteY171" fmla="*/ 197070 h 8315209"/>
              <a:gd name="connsiteX172" fmla="*/ 1083212 w 10691446"/>
              <a:gd name="connsiteY172" fmla="*/ 225206 h 8315209"/>
              <a:gd name="connsiteX173" fmla="*/ 970670 w 10691446"/>
              <a:gd name="connsiteY173" fmla="*/ 239273 h 8315209"/>
              <a:gd name="connsiteX174" fmla="*/ 858129 w 10691446"/>
              <a:gd name="connsiteY174" fmla="*/ 267409 h 8315209"/>
              <a:gd name="connsiteX175" fmla="*/ 858129 w 10691446"/>
              <a:gd name="connsiteY175" fmla="*/ 281476 h 8315209"/>
              <a:gd name="connsiteX176" fmla="*/ 858129 w 10691446"/>
              <a:gd name="connsiteY17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5936566 w 10691446"/>
              <a:gd name="connsiteY78" fmla="*/ 2532307 h 8315209"/>
              <a:gd name="connsiteX79" fmla="*/ 6404683 w 10691446"/>
              <a:gd name="connsiteY79" fmla="*/ 3205968 h 8315209"/>
              <a:gd name="connsiteX80" fmla="*/ 6463909 w 10691446"/>
              <a:gd name="connsiteY80" fmla="*/ 3287639 h 8315209"/>
              <a:gd name="connsiteX81" fmla="*/ 6583680 w 10691446"/>
              <a:gd name="connsiteY81" fmla="*/ 3291962 h 8315209"/>
              <a:gd name="connsiteX82" fmla="*/ 6682153 w 10691446"/>
              <a:gd name="connsiteY82" fmla="*/ 3362301 h 8315209"/>
              <a:gd name="connsiteX83" fmla="*/ 6710289 w 10691446"/>
              <a:gd name="connsiteY83" fmla="*/ 3404504 h 8315209"/>
              <a:gd name="connsiteX84" fmla="*/ 6752492 w 10691446"/>
              <a:gd name="connsiteY84" fmla="*/ 3460775 h 8315209"/>
              <a:gd name="connsiteX85" fmla="*/ 6794695 w 10691446"/>
              <a:gd name="connsiteY85" fmla="*/ 3629587 h 8315209"/>
              <a:gd name="connsiteX86" fmla="*/ 6780627 w 10691446"/>
              <a:gd name="connsiteY86" fmla="*/ 3770264 h 8315209"/>
              <a:gd name="connsiteX87" fmla="*/ 6780627 w 10691446"/>
              <a:gd name="connsiteY87" fmla="*/ 4121956 h 8315209"/>
              <a:gd name="connsiteX88" fmla="*/ 6721181 w 10691446"/>
              <a:gd name="connsiteY88" fmla="*/ 4086152 h 8315209"/>
              <a:gd name="connsiteX89" fmla="*/ 6726873 w 10691446"/>
              <a:gd name="connsiteY89" fmla="*/ 4330676 h 8315209"/>
              <a:gd name="connsiteX90" fmla="*/ 6822830 w 10691446"/>
              <a:gd name="connsiteY90" fmla="*/ 4389242 h 8315209"/>
              <a:gd name="connsiteX91" fmla="*/ 6822830 w 10691446"/>
              <a:gd name="connsiteY91" fmla="*/ 4628393 h 8315209"/>
              <a:gd name="connsiteX92" fmla="*/ 6794695 w 10691446"/>
              <a:gd name="connsiteY92" fmla="*/ 4726867 h 8315209"/>
              <a:gd name="connsiteX93" fmla="*/ 6752492 w 10691446"/>
              <a:gd name="connsiteY93" fmla="*/ 4783138 h 8315209"/>
              <a:gd name="connsiteX94" fmla="*/ 6738424 w 10691446"/>
              <a:gd name="connsiteY94" fmla="*/ 4825341 h 8315209"/>
              <a:gd name="connsiteX95" fmla="*/ 6696221 w 10691446"/>
              <a:gd name="connsiteY95" fmla="*/ 4853476 h 8315209"/>
              <a:gd name="connsiteX96" fmla="*/ 6611815 w 10691446"/>
              <a:gd name="connsiteY96" fmla="*/ 4895679 h 8315209"/>
              <a:gd name="connsiteX97" fmla="*/ 6583680 w 10691446"/>
              <a:gd name="connsiteY97" fmla="*/ 4937882 h 8315209"/>
              <a:gd name="connsiteX98" fmla="*/ 6541476 w 10691446"/>
              <a:gd name="connsiteY98" fmla="*/ 4966018 h 8315209"/>
              <a:gd name="connsiteX99" fmla="*/ 6527409 w 10691446"/>
              <a:gd name="connsiteY99" fmla="*/ 5008221 h 8315209"/>
              <a:gd name="connsiteX100" fmla="*/ 6465935 w 10691446"/>
              <a:gd name="connsiteY100" fmla="*/ 5007781 h 8315209"/>
              <a:gd name="connsiteX101" fmla="*/ 6461394 w 10691446"/>
              <a:gd name="connsiteY101" fmla="*/ 5078559 h 8315209"/>
              <a:gd name="connsiteX102" fmla="*/ 6527409 w 10691446"/>
              <a:gd name="connsiteY102" fmla="*/ 5177033 h 8315209"/>
              <a:gd name="connsiteX103" fmla="*/ 6555544 w 10691446"/>
              <a:gd name="connsiteY103" fmla="*/ 5275507 h 8315209"/>
              <a:gd name="connsiteX104" fmla="*/ 6569612 w 10691446"/>
              <a:gd name="connsiteY104" fmla="*/ 5317710 h 8315209"/>
              <a:gd name="connsiteX105" fmla="*/ 6611815 w 10691446"/>
              <a:gd name="connsiteY105" fmla="*/ 5584996 h 8315209"/>
              <a:gd name="connsiteX106" fmla="*/ 6625883 w 10691446"/>
              <a:gd name="connsiteY106" fmla="*/ 5697538 h 8315209"/>
              <a:gd name="connsiteX107" fmla="*/ 6654018 w 10691446"/>
              <a:gd name="connsiteY107" fmla="*/ 5767876 h 8315209"/>
              <a:gd name="connsiteX108" fmla="*/ 6738424 w 10691446"/>
              <a:gd name="connsiteY108" fmla="*/ 5978892 h 8315209"/>
              <a:gd name="connsiteX109" fmla="*/ 6710289 w 10691446"/>
              <a:gd name="connsiteY109" fmla="*/ 6400922 h 8315209"/>
              <a:gd name="connsiteX110" fmla="*/ 6668086 w 10691446"/>
              <a:gd name="connsiteY110" fmla="*/ 6485329 h 8315209"/>
              <a:gd name="connsiteX111" fmla="*/ 6654018 w 10691446"/>
              <a:gd name="connsiteY111" fmla="*/ 6527532 h 8315209"/>
              <a:gd name="connsiteX112" fmla="*/ 6682153 w 10691446"/>
              <a:gd name="connsiteY112" fmla="*/ 7230916 h 8315209"/>
              <a:gd name="connsiteX113" fmla="*/ 6907236 w 10691446"/>
              <a:gd name="connsiteY113" fmla="*/ 7835827 h 8315209"/>
              <a:gd name="connsiteX114" fmla="*/ 6977575 w 10691446"/>
              <a:gd name="connsiteY114" fmla="*/ 7934301 h 8315209"/>
              <a:gd name="connsiteX115" fmla="*/ 7047913 w 10691446"/>
              <a:gd name="connsiteY115" fmla="*/ 7976504 h 8315209"/>
              <a:gd name="connsiteX116" fmla="*/ 7244861 w 10691446"/>
              <a:gd name="connsiteY116" fmla="*/ 8046842 h 8315209"/>
              <a:gd name="connsiteX117" fmla="*/ 7413673 w 10691446"/>
              <a:gd name="connsiteY117" fmla="*/ 8117181 h 8315209"/>
              <a:gd name="connsiteX118" fmla="*/ 7793501 w 10691446"/>
              <a:gd name="connsiteY118" fmla="*/ 8229722 h 8315209"/>
              <a:gd name="connsiteX119" fmla="*/ 8018584 w 10691446"/>
              <a:gd name="connsiteY119" fmla="*/ 8243790 h 8315209"/>
              <a:gd name="connsiteX120" fmla="*/ 8567224 w 10691446"/>
              <a:gd name="connsiteY120" fmla="*/ 8271926 h 8315209"/>
              <a:gd name="connsiteX121" fmla="*/ 8932984 w 10691446"/>
              <a:gd name="connsiteY121" fmla="*/ 8314129 h 8315209"/>
              <a:gd name="connsiteX122" fmla="*/ 9073661 w 10691446"/>
              <a:gd name="connsiteY122" fmla="*/ 8285993 h 8315209"/>
              <a:gd name="connsiteX123" fmla="*/ 9369083 w 10691446"/>
              <a:gd name="connsiteY123" fmla="*/ 8145316 h 8315209"/>
              <a:gd name="connsiteX124" fmla="*/ 9453489 w 10691446"/>
              <a:gd name="connsiteY124" fmla="*/ 8131249 h 8315209"/>
              <a:gd name="connsiteX125" fmla="*/ 9636369 w 10691446"/>
              <a:gd name="connsiteY125" fmla="*/ 8074978 h 8315209"/>
              <a:gd name="connsiteX126" fmla="*/ 9692640 w 10691446"/>
              <a:gd name="connsiteY126" fmla="*/ 8046842 h 8315209"/>
              <a:gd name="connsiteX127" fmla="*/ 9791113 w 10691446"/>
              <a:gd name="connsiteY127" fmla="*/ 8018707 h 8315209"/>
              <a:gd name="connsiteX128" fmla="*/ 9889587 w 10691446"/>
              <a:gd name="connsiteY128" fmla="*/ 7962436 h 8315209"/>
              <a:gd name="connsiteX129" fmla="*/ 10339753 w 10691446"/>
              <a:gd name="connsiteY129" fmla="*/ 7399729 h 8315209"/>
              <a:gd name="connsiteX130" fmla="*/ 10649243 w 10691446"/>
              <a:gd name="connsiteY130" fmla="*/ 6640073 h 8315209"/>
              <a:gd name="connsiteX131" fmla="*/ 10691446 w 10691446"/>
              <a:gd name="connsiteY131" fmla="*/ 6429058 h 8315209"/>
              <a:gd name="connsiteX132" fmla="*/ 10649243 w 10691446"/>
              <a:gd name="connsiteY132" fmla="*/ 5767876 h 8315209"/>
              <a:gd name="connsiteX133" fmla="*/ 10635175 w 10691446"/>
              <a:gd name="connsiteY133" fmla="*/ 5444319 h 8315209"/>
              <a:gd name="connsiteX134" fmla="*/ 10592972 w 10691446"/>
              <a:gd name="connsiteY134" fmla="*/ 5205169 h 8315209"/>
              <a:gd name="connsiteX135" fmla="*/ 10522633 w 10691446"/>
              <a:gd name="connsiteY135" fmla="*/ 4656529 h 8315209"/>
              <a:gd name="connsiteX136" fmla="*/ 10494498 w 10691446"/>
              <a:gd name="connsiteY136" fmla="*/ 4473649 h 8315209"/>
              <a:gd name="connsiteX137" fmla="*/ 10424160 w 10691446"/>
              <a:gd name="connsiteY137" fmla="*/ 3798399 h 8315209"/>
              <a:gd name="connsiteX138" fmla="*/ 10410092 w 10691446"/>
              <a:gd name="connsiteY138" fmla="*/ 3460775 h 8315209"/>
              <a:gd name="connsiteX139" fmla="*/ 10339753 w 10691446"/>
              <a:gd name="connsiteY139" fmla="*/ 2813661 h 8315209"/>
              <a:gd name="connsiteX140" fmla="*/ 10297550 w 10691446"/>
              <a:gd name="connsiteY140" fmla="*/ 2574510 h 8315209"/>
              <a:gd name="connsiteX141" fmla="*/ 10269415 w 10691446"/>
              <a:gd name="connsiteY141" fmla="*/ 2279089 h 8315209"/>
              <a:gd name="connsiteX142" fmla="*/ 10213144 w 10691446"/>
              <a:gd name="connsiteY142" fmla="*/ 1969599 h 8315209"/>
              <a:gd name="connsiteX143" fmla="*/ 10114670 w 10691446"/>
              <a:gd name="connsiteY143" fmla="*/ 1575704 h 8315209"/>
              <a:gd name="connsiteX144" fmla="*/ 10086535 w 10691446"/>
              <a:gd name="connsiteY144" fmla="*/ 1252147 h 8315209"/>
              <a:gd name="connsiteX145" fmla="*/ 10072467 w 10691446"/>
              <a:gd name="connsiteY145" fmla="*/ 970793 h 8315209"/>
              <a:gd name="connsiteX146" fmla="*/ 9931790 w 10691446"/>
              <a:gd name="connsiteY146" fmla="*/ 534695 h 8315209"/>
              <a:gd name="connsiteX147" fmla="*/ 9720775 w 10691446"/>
              <a:gd name="connsiteY147" fmla="*/ 478424 h 8315209"/>
              <a:gd name="connsiteX148" fmla="*/ 8764172 w 10691446"/>
              <a:gd name="connsiteY148" fmla="*/ 239274 h 8315209"/>
              <a:gd name="connsiteX149" fmla="*/ 8285871 w 10691446"/>
              <a:gd name="connsiteY149" fmla="*/ 225205 h 8315209"/>
              <a:gd name="connsiteX150" fmla="*/ 7666892 w 10691446"/>
              <a:gd name="connsiteY150" fmla="*/ 520627 h 8315209"/>
              <a:gd name="connsiteX151" fmla="*/ 7160455 w 10691446"/>
              <a:gd name="connsiteY151" fmla="*/ 492492 h 8315209"/>
              <a:gd name="connsiteX152" fmla="*/ 6907236 w 10691446"/>
              <a:gd name="connsiteY152" fmla="*/ 464356 h 8315209"/>
              <a:gd name="connsiteX153" fmla="*/ 6386732 w 10691446"/>
              <a:gd name="connsiteY153" fmla="*/ 436221 h 8315209"/>
              <a:gd name="connsiteX154" fmla="*/ 5725550 w 10691446"/>
              <a:gd name="connsiteY154" fmla="*/ 337747 h 8315209"/>
              <a:gd name="connsiteX155" fmla="*/ 5514535 w 10691446"/>
              <a:gd name="connsiteY155" fmla="*/ 295544 h 8315209"/>
              <a:gd name="connsiteX156" fmla="*/ 4895556 w 10691446"/>
              <a:gd name="connsiteY156" fmla="*/ 225206 h 8315209"/>
              <a:gd name="connsiteX157" fmla="*/ 4501661 w 10691446"/>
              <a:gd name="connsiteY157" fmla="*/ 140799 h 8315209"/>
              <a:gd name="connsiteX158" fmla="*/ 4304713 w 10691446"/>
              <a:gd name="connsiteY158" fmla="*/ 84529 h 8315209"/>
              <a:gd name="connsiteX159" fmla="*/ 4079630 w 10691446"/>
              <a:gd name="connsiteY159" fmla="*/ 42326 h 8315209"/>
              <a:gd name="connsiteX160" fmla="*/ 3896750 w 10691446"/>
              <a:gd name="connsiteY160" fmla="*/ 28258 h 8315209"/>
              <a:gd name="connsiteX161" fmla="*/ 3854547 w 10691446"/>
              <a:gd name="connsiteY161" fmla="*/ 14190 h 8315209"/>
              <a:gd name="connsiteX162" fmla="*/ 3432516 w 10691446"/>
              <a:gd name="connsiteY162" fmla="*/ 14190 h 8315209"/>
              <a:gd name="connsiteX163" fmla="*/ 3263704 w 10691446"/>
              <a:gd name="connsiteY163" fmla="*/ 42326 h 8315209"/>
              <a:gd name="connsiteX164" fmla="*/ 2982350 w 10691446"/>
              <a:gd name="connsiteY164" fmla="*/ 56393 h 8315209"/>
              <a:gd name="connsiteX165" fmla="*/ 2799470 w 10691446"/>
              <a:gd name="connsiteY165" fmla="*/ 70461 h 8315209"/>
              <a:gd name="connsiteX166" fmla="*/ 2433710 w 10691446"/>
              <a:gd name="connsiteY166" fmla="*/ 126732 h 8315209"/>
              <a:gd name="connsiteX167" fmla="*/ 1491175 w 10691446"/>
              <a:gd name="connsiteY167" fmla="*/ 154867 h 8315209"/>
              <a:gd name="connsiteX168" fmla="*/ 1406769 w 10691446"/>
              <a:gd name="connsiteY168" fmla="*/ 168935 h 8315209"/>
              <a:gd name="connsiteX169" fmla="*/ 1364566 w 10691446"/>
              <a:gd name="connsiteY169" fmla="*/ 183002 h 8315209"/>
              <a:gd name="connsiteX170" fmla="*/ 1237956 w 10691446"/>
              <a:gd name="connsiteY170" fmla="*/ 197070 h 8315209"/>
              <a:gd name="connsiteX171" fmla="*/ 1083212 w 10691446"/>
              <a:gd name="connsiteY171" fmla="*/ 225206 h 8315209"/>
              <a:gd name="connsiteX172" fmla="*/ 970670 w 10691446"/>
              <a:gd name="connsiteY172" fmla="*/ 239273 h 8315209"/>
              <a:gd name="connsiteX173" fmla="*/ 858129 w 10691446"/>
              <a:gd name="connsiteY173" fmla="*/ 267409 h 8315209"/>
              <a:gd name="connsiteX174" fmla="*/ 858129 w 10691446"/>
              <a:gd name="connsiteY174" fmla="*/ 281476 h 8315209"/>
              <a:gd name="connsiteX175" fmla="*/ 858129 w 10691446"/>
              <a:gd name="connsiteY17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5500467 w 10691446"/>
              <a:gd name="connsiteY77" fmla="*/ 2518239 h 8315209"/>
              <a:gd name="connsiteX78" fmla="*/ 6404683 w 10691446"/>
              <a:gd name="connsiteY78" fmla="*/ 3205968 h 8315209"/>
              <a:gd name="connsiteX79" fmla="*/ 6463909 w 10691446"/>
              <a:gd name="connsiteY79" fmla="*/ 3287639 h 8315209"/>
              <a:gd name="connsiteX80" fmla="*/ 6583680 w 10691446"/>
              <a:gd name="connsiteY80" fmla="*/ 3291962 h 8315209"/>
              <a:gd name="connsiteX81" fmla="*/ 6682153 w 10691446"/>
              <a:gd name="connsiteY81" fmla="*/ 3362301 h 8315209"/>
              <a:gd name="connsiteX82" fmla="*/ 6710289 w 10691446"/>
              <a:gd name="connsiteY82" fmla="*/ 3404504 h 8315209"/>
              <a:gd name="connsiteX83" fmla="*/ 6752492 w 10691446"/>
              <a:gd name="connsiteY83" fmla="*/ 3460775 h 8315209"/>
              <a:gd name="connsiteX84" fmla="*/ 6794695 w 10691446"/>
              <a:gd name="connsiteY84" fmla="*/ 3629587 h 8315209"/>
              <a:gd name="connsiteX85" fmla="*/ 6780627 w 10691446"/>
              <a:gd name="connsiteY85" fmla="*/ 3770264 h 8315209"/>
              <a:gd name="connsiteX86" fmla="*/ 6780627 w 10691446"/>
              <a:gd name="connsiteY86" fmla="*/ 4121956 h 8315209"/>
              <a:gd name="connsiteX87" fmla="*/ 6721181 w 10691446"/>
              <a:gd name="connsiteY87" fmla="*/ 4086152 h 8315209"/>
              <a:gd name="connsiteX88" fmla="*/ 6726873 w 10691446"/>
              <a:gd name="connsiteY88" fmla="*/ 4330676 h 8315209"/>
              <a:gd name="connsiteX89" fmla="*/ 6822830 w 10691446"/>
              <a:gd name="connsiteY89" fmla="*/ 4389242 h 8315209"/>
              <a:gd name="connsiteX90" fmla="*/ 6822830 w 10691446"/>
              <a:gd name="connsiteY90" fmla="*/ 4628393 h 8315209"/>
              <a:gd name="connsiteX91" fmla="*/ 6794695 w 10691446"/>
              <a:gd name="connsiteY91" fmla="*/ 4726867 h 8315209"/>
              <a:gd name="connsiteX92" fmla="*/ 6752492 w 10691446"/>
              <a:gd name="connsiteY92" fmla="*/ 4783138 h 8315209"/>
              <a:gd name="connsiteX93" fmla="*/ 6738424 w 10691446"/>
              <a:gd name="connsiteY93" fmla="*/ 4825341 h 8315209"/>
              <a:gd name="connsiteX94" fmla="*/ 6696221 w 10691446"/>
              <a:gd name="connsiteY94" fmla="*/ 4853476 h 8315209"/>
              <a:gd name="connsiteX95" fmla="*/ 6611815 w 10691446"/>
              <a:gd name="connsiteY95" fmla="*/ 4895679 h 8315209"/>
              <a:gd name="connsiteX96" fmla="*/ 6583680 w 10691446"/>
              <a:gd name="connsiteY96" fmla="*/ 4937882 h 8315209"/>
              <a:gd name="connsiteX97" fmla="*/ 6541476 w 10691446"/>
              <a:gd name="connsiteY97" fmla="*/ 4966018 h 8315209"/>
              <a:gd name="connsiteX98" fmla="*/ 6527409 w 10691446"/>
              <a:gd name="connsiteY98" fmla="*/ 5008221 h 8315209"/>
              <a:gd name="connsiteX99" fmla="*/ 6465935 w 10691446"/>
              <a:gd name="connsiteY99" fmla="*/ 5007781 h 8315209"/>
              <a:gd name="connsiteX100" fmla="*/ 6461394 w 10691446"/>
              <a:gd name="connsiteY100" fmla="*/ 5078559 h 8315209"/>
              <a:gd name="connsiteX101" fmla="*/ 6527409 w 10691446"/>
              <a:gd name="connsiteY101" fmla="*/ 5177033 h 8315209"/>
              <a:gd name="connsiteX102" fmla="*/ 6555544 w 10691446"/>
              <a:gd name="connsiteY102" fmla="*/ 5275507 h 8315209"/>
              <a:gd name="connsiteX103" fmla="*/ 6569612 w 10691446"/>
              <a:gd name="connsiteY103" fmla="*/ 5317710 h 8315209"/>
              <a:gd name="connsiteX104" fmla="*/ 6611815 w 10691446"/>
              <a:gd name="connsiteY104" fmla="*/ 5584996 h 8315209"/>
              <a:gd name="connsiteX105" fmla="*/ 6625883 w 10691446"/>
              <a:gd name="connsiteY105" fmla="*/ 5697538 h 8315209"/>
              <a:gd name="connsiteX106" fmla="*/ 6654018 w 10691446"/>
              <a:gd name="connsiteY106" fmla="*/ 5767876 h 8315209"/>
              <a:gd name="connsiteX107" fmla="*/ 6738424 w 10691446"/>
              <a:gd name="connsiteY107" fmla="*/ 5978892 h 8315209"/>
              <a:gd name="connsiteX108" fmla="*/ 6710289 w 10691446"/>
              <a:gd name="connsiteY108" fmla="*/ 6400922 h 8315209"/>
              <a:gd name="connsiteX109" fmla="*/ 6668086 w 10691446"/>
              <a:gd name="connsiteY109" fmla="*/ 6485329 h 8315209"/>
              <a:gd name="connsiteX110" fmla="*/ 6654018 w 10691446"/>
              <a:gd name="connsiteY110" fmla="*/ 6527532 h 8315209"/>
              <a:gd name="connsiteX111" fmla="*/ 6682153 w 10691446"/>
              <a:gd name="connsiteY111" fmla="*/ 7230916 h 8315209"/>
              <a:gd name="connsiteX112" fmla="*/ 6907236 w 10691446"/>
              <a:gd name="connsiteY112" fmla="*/ 7835827 h 8315209"/>
              <a:gd name="connsiteX113" fmla="*/ 6977575 w 10691446"/>
              <a:gd name="connsiteY113" fmla="*/ 7934301 h 8315209"/>
              <a:gd name="connsiteX114" fmla="*/ 7047913 w 10691446"/>
              <a:gd name="connsiteY114" fmla="*/ 7976504 h 8315209"/>
              <a:gd name="connsiteX115" fmla="*/ 7244861 w 10691446"/>
              <a:gd name="connsiteY115" fmla="*/ 8046842 h 8315209"/>
              <a:gd name="connsiteX116" fmla="*/ 7413673 w 10691446"/>
              <a:gd name="connsiteY116" fmla="*/ 8117181 h 8315209"/>
              <a:gd name="connsiteX117" fmla="*/ 7793501 w 10691446"/>
              <a:gd name="connsiteY117" fmla="*/ 8229722 h 8315209"/>
              <a:gd name="connsiteX118" fmla="*/ 8018584 w 10691446"/>
              <a:gd name="connsiteY118" fmla="*/ 8243790 h 8315209"/>
              <a:gd name="connsiteX119" fmla="*/ 8567224 w 10691446"/>
              <a:gd name="connsiteY119" fmla="*/ 8271926 h 8315209"/>
              <a:gd name="connsiteX120" fmla="*/ 8932984 w 10691446"/>
              <a:gd name="connsiteY120" fmla="*/ 8314129 h 8315209"/>
              <a:gd name="connsiteX121" fmla="*/ 9073661 w 10691446"/>
              <a:gd name="connsiteY121" fmla="*/ 8285993 h 8315209"/>
              <a:gd name="connsiteX122" fmla="*/ 9369083 w 10691446"/>
              <a:gd name="connsiteY122" fmla="*/ 8145316 h 8315209"/>
              <a:gd name="connsiteX123" fmla="*/ 9453489 w 10691446"/>
              <a:gd name="connsiteY123" fmla="*/ 8131249 h 8315209"/>
              <a:gd name="connsiteX124" fmla="*/ 9636369 w 10691446"/>
              <a:gd name="connsiteY124" fmla="*/ 8074978 h 8315209"/>
              <a:gd name="connsiteX125" fmla="*/ 9692640 w 10691446"/>
              <a:gd name="connsiteY125" fmla="*/ 8046842 h 8315209"/>
              <a:gd name="connsiteX126" fmla="*/ 9791113 w 10691446"/>
              <a:gd name="connsiteY126" fmla="*/ 8018707 h 8315209"/>
              <a:gd name="connsiteX127" fmla="*/ 9889587 w 10691446"/>
              <a:gd name="connsiteY127" fmla="*/ 7962436 h 8315209"/>
              <a:gd name="connsiteX128" fmla="*/ 10339753 w 10691446"/>
              <a:gd name="connsiteY128" fmla="*/ 7399729 h 8315209"/>
              <a:gd name="connsiteX129" fmla="*/ 10649243 w 10691446"/>
              <a:gd name="connsiteY129" fmla="*/ 6640073 h 8315209"/>
              <a:gd name="connsiteX130" fmla="*/ 10691446 w 10691446"/>
              <a:gd name="connsiteY130" fmla="*/ 6429058 h 8315209"/>
              <a:gd name="connsiteX131" fmla="*/ 10649243 w 10691446"/>
              <a:gd name="connsiteY131" fmla="*/ 5767876 h 8315209"/>
              <a:gd name="connsiteX132" fmla="*/ 10635175 w 10691446"/>
              <a:gd name="connsiteY132" fmla="*/ 5444319 h 8315209"/>
              <a:gd name="connsiteX133" fmla="*/ 10592972 w 10691446"/>
              <a:gd name="connsiteY133" fmla="*/ 5205169 h 8315209"/>
              <a:gd name="connsiteX134" fmla="*/ 10522633 w 10691446"/>
              <a:gd name="connsiteY134" fmla="*/ 4656529 h 8315209"/>
              <a:gd name="connsiteX135" fmla="*/ 10494498 w 10691446"/>
              <a:gd name="connsiteY135" fmla="*/ 4473649 h 8315209"/>
              <a:gd name="connsiteX136" fmla="*/ 10424160 w 10691446"/>
              <a:gd name="connsiteY136" fmla="*/ 3798399 h 8315209"/>
              <a:gd name="connsiteX137" fmla="*/ 10410092 w 10691446"/>
              <a:gd name="connsiteY137" fmla="*/ 3460775 h 8315209"/>
              <a:gd name="connsiteX138" fmla="*/ 10339753 w 10691446"/>
              <a:gd name="connsiteY138" fmla="*/ 2813661 h 8315209"/>
              <a:gd name="connsiteX139" fmla="*/ 10297550 w 10691446"/>
              <a:gd name="connsiteY139" fmla="*/ 2574510 h 8315209"/>
              <a:gd name="connsiteX140" fmla="*/ 10269415 w 10691446"/>
              <a:gd name="connsiteY140" fmla="*/ 2279089 h 8315209"/>
              <a:gd name="connsiteX141" fmla="*/ 10213144 w 10691446"/>
              <a:gd name="connsiteY141" fmla="*/ 1969599 h 8315209"/>
              <a:gd name="connsiteX142" fmla="*/ 10114670 w 10691446"/>
              <a:gd name="connsiteY142" fmla="*/ 1575704 h 8315209"/>
              <a:gd name="connsiteX143" fmla="*/ 10086535 w 10691446"/>
              <a:gd name="connsiteY143" fmla="*/ 1252147 h 8315209"/>
              <a:gd name="connsiteX144" fmla="*/ 10072467 w 10691446"/>
              <a:gd name="connsiteY144" fmla="*/ 970793 h 8315209"/>
              <a:gd name="connsiteX145" fmla="*/ 9931790 w 10691446"/>
              <a:gd name="connsiteY145" fmla="*/ 534695 h 8315209"/>
              <a:gd name="connsiteX146" fmla="*/ 9720775 w 10691446"/>
              <a:gd name="connsiteY146" fmla="*/ 478424 h 8315209"/>
              <a:gd name="connsiteX147" fmla="*/ 8764172 w 10691446"/>
              <a:gd name="connsiteY147" fmla="*/ 239274 h 8315209"/>
              <a:gd name="connsiteX148" fmla="*/ 8285871 w 10691446"/>
              <a:gd name="connsiteY148" fmla="*/ 225205 h 8315209"/>
              <a:gd name="connsiteX149" fmla="*/ 7666892 w 10691446"/>
              <a:gd name="connsiteY149" fmla="*/ 520627 h 8315209"/>
              <a:gd name="connsiteX150" fmla="*/ 7160455 w 10691446"/>
              <a:gd name="connsiteY150" fmla="*/ 492492 h 8315209"/>
              <a:gd name="connsiteX151" fmla="*/ 6907236 w 10691446"/>
              <a:gd name="connsiteY151" fmla="*/ 464356 h 8315209"/>
              <a:gd name="connsiteX152" fmla="*/ 6386732 w 10691446"/>
              <a:gd name="connsiteY152" fmla="*/ 436221 h 8315209"/>
              <a:gd name="connsiteX153" fmla="*/ 5725550 w 10691446"/>
              <a:gd name="connsiteY153" fmla="*/ 337747 h 8315209"/>
              <a:gd name="connsiteX154" fmla="*/ 5514535 w 10691446"/>
              <a:gd name="connsiteY154" fmla="*/ 295544 h 8315209"/>
              <a:gd name="connsiteX155" fmla="*/ 4895556 w 10691446"/>
              <a:gd name="connsiteY155" fmla="*/ 225206 h 8315209"/>
              <a:gd name="connsiteX156" fmla="*/ 4501661 w 10691446"/>
              <a:gd name="connsiteY156" fmla="*/ 140799 h 8315209"/>
              <a:gd name="connsiteX157" fmla="*/ 4304713 w 10691446"/>
              <a:gd name="connsiteY157" fmla="*/ 84529 h 8315209"/>
              <a:gd name="connsiteX158" fmla="*/ 4079630 w 10691446"/>
              <a:gd name="connsiteY158" fmla="*/ 42326 h 8315209"/>
              <a:gd name="connsiteX159" fmla="*/ 3896750 w 10691446"/>
              <a:gd name="connsiteY159" fmla="*/ 28258 h 8315209"/>
              <a:gd name="connsiteX160" fmla="*/ 3854547 w 10691446"/>
              <a:gd name="connsiteY160" fmla="*/ 14190 h 8315209"/>
              <a:gd name="connsiteX161" fmla="*/ 3432516 w 10691446"/>
              <a:gd name="connsiteY161" fmla="*/ 14190 h 8315209"/>
              <a:gd name="connsiteX162" fmla="*/ 3263704 w 10691446"/>
              <a:gd name="connsiteY162" fmla="*/ 42326 h 8315209"/>
              <a:gd name="connsiteX163" fmla="*/ 2982350 w 10691446"/>
              <a:gd name="connsiteY163" fmla="*/ 56393 h 8315209"/>
              <a:gd name="connsiteX164" fmla="*/ 2799470 w 10691446"/>
              <a:gd name="connsiteY164" fmla="*/ 70461 h 8315209"/>
              <a:gd name="connsiteX165" fmla="*/ 2433710 w 10691446"/>
              <a:gd name="connsiteY165" fmla="*/ 126732 h 8315209"/>
              <a:gd name="connsiteX166" fmla="*/ 1491175 w 10691446"/>
              <a:gd name="connsiteY166" fmla="*/ 154867 h 8315209"/>
              <a:gd name="connsiteX167" fmla="*/ 1406769 w 10691446"/>
              <a:gd name="connsiteY167" fmla="*/ 168935 h 8315209"/>
              <a:gd name="connsiteX168" fmla="*/ 1364566 w 10691446"/>
              <a:gd name="connsiteY168" fmla="*/ 183002 h 8315209"/>
              <a:gd name="connsiteX169" fmla="*/ 1237956 w 10691446"/>
              <a:gd name="connsiteY169" fmla="*/ 197070 h 8315209"/>
              <a:gd name="connsiteX170" fmla="*/ 1083212 w 10691446"/>
              <a:gd name="connsiteY170" fmla="*/ 225206 h 8315209"/>
              <a:gd name="connsiteX171" fmla="*/ 970670 w 10691446"/>
              <a:gd name="connsiteY171" fmla="*/ 239273 h 8315209"/>
              <a:gd name="connsiteX172" fmla="*/ 858129 w 10691446"/>
              <a:gd name="connsiteY172" fmla="*/ 267409 h 8315209"/>
              <a:gd name="connsiteX173" fmla="*/ 858129 w 10691446"/>
              <a:gd name="connsiteY173" fmla="*/ 281476 h 8315209"/>
              <a:gd name="connsiteX174" fmla="*/ 858129 w 10691446"/>
              <a:gd name="connsiteY17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4543864 w 10691446"/>
              <a:gd name="connsiteY76" fmla="*/ 2546375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05968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583680 w 10691446"/>
              <a:gd name="connsiteY79" fmla="*/ 3291962 h 8315209"/>
              <a:gd name="connsiteX80" fmla="*/ 6682153 w 10691446"/>
              <a:gd name="connsiteY80" fmla="*/ 3362301 h 8315209"/>
              <a:gd name="connsiteX81" fmla="*/ 6710289 w 10691446"/>
              <a:gd name="connsiteY81" fmla="*/ 3404504 h 8315209"/>
              <a:gd name="connsiteX82" fmla="*/ 6752492 w 10691446"/>
              <a:gd name="connsiteY82" fmla="*/ 3460775 h 8315209"/>
              <a:gd name="connsiteX83" fmla="*/ 6794695 w 10691446"/>
              <a:gd name="connsiteY83" fmla="*/ 3629587 h 8315209"/>
              <a:gd name="connsiteX84" fmla="*/ 6780627 w 10691446"/>
              <a:gd name="connsiteY84" fmla="*/ 3770264 h 8315209"/>
              <a:gd name="connsiteX85" fmla="*/ 6780627 w 10691446"/>
              <a:gd name="connsiteY85" fmla="*/ 4121956 h 8315209"/>
              <a:gd name="connsiteX86" fmla="*/ 6721181 w 10691446"/>
              <a:gd name="connsiteY86" fmla="*/ 4086152 h 8315209"/>
              <a:gd name="connsiteX87" fmla="*/ 6726873 w 10691446"/>
              <a:gd name="connsiteY87" fmla="*/ 4330676 h 8315209"/>
              <a:gd name="connsiteX88" fmla="*/ 6822830 w 10691446"/>
              <a:gd name="connsiteY88" fmla="*/ 4389242 h 8315209"/>
              <a:gd name="connsiteX89" fmla="*/ 6822830 w 10691446"/>
              <a:gd name="connsiteY89" fmla="*/ 4628393 h 8315209"/>
              <a:gd name="connsiteX90" fmla="*/ 6794695 w 10691446"/>
              <a:gd name="connsiteY90" fmla="*/ 4726867 h 8315209"/>
              <a:gd name="connsiteX91" fmla="*/ 6752492 w 10691446"/>
              <a:gd name="connsiteY91" fmla="*/ 4783138 h 8315209"/>
              <a:gd name="connsiteX92" fmla="*/ 6738424 w 10691446"/>
              <a:gd name="connsiteY92" fmla="*/ 4825341 h 8315209"/>
              <a:gd name="connsiteX93" fmla="*/ 6696221 w 10691446"/>
              <a:gd name="connsiteY93" fmla="*/ 4853476 h 8315209"/>
              <a:gd name="connsiteX94" fmla="*/ 6611815 w 10691446"/>
              <a:gd name="connsiteY94" fmla="*/ 4895679 h 8315209"/>
              <a:gd name="connsiteX95" fmla="*/ 6583680 w 10691446"/>
              <a:gd name="connsiteY95" fmla="*/ 4937882 h 8315209"/>
              <a:gd name="connsiteX96" fmla="*/ 6541476 w 10691446"/>
              <a:gd name="connsiteY96" fmla="*/ 4966018 h 8315209"/>
              <a:gd name="connsiteX97" fmla="*/ 6527409 w 10691446"/>
              <a:gd name="connsiteY97" fmla="*/ 5008221 h 8315209"/>
              <a:gd name="connsiteX98" fmla="*/ 6465935 w 10691446"/>
              <a:gd name="connsiteY98" fmla="*/ 5007781 h 8315209"/>
              <a:gd name="connsiteX99" fmla="*/ 6461394 w 10691446"/>
              <a:gd name="connsiteY99" fmla="*/ 5078559 h 8315209"/>
              <a:gd name="connsiteX100" fmla="*/ 6527409 w 10691446"/>
              <a:gd name="connsiteY100" fmla="*/ 5177033 h 8315209"/>
              <a:gd name="connsiteX101" fmla="*/ 6555544 w 10691446"/>
              <a:gd name="connsiteY101" fmla="*/ 5275507 h 8315209"/>
              <a:gd name="connsiteX102" fmla="*/ 6569612 w 10691446"/>
              <a:gd name="connsiteY102" fmla="*/ 5317710 h 8315209"/>
              <a:gd name="connsiteX103" fmla="*/ 6611815 w 10691446"/>
              <a:gd name="connsiteY103" fmla="*/ 5584996 h 8315209"/>
              <a:gd name="connsiteX104" fmla="*/ 6625883 w 10691446"/>
              <a:gd name="connsiteY104" fmla="*/ 5697538 h 8315209"/>
              <a:gd name="connsiteX105" fmla="*/ 6654018 w 10691446"/>
              <a:gd name="connsiteY105" fmla="*/ 5767876 h 8315209"/>
              <a:gd name="connsiteX106" fmla="*/ 6738424 w 10691446"/>
              <a:gd name="connsiteY106" fmla="*/ 5978892 h 8315209"/>
              <a:gd name="connsiteX107" fmla="*/ 6710289 w 10691446"/>
              <a:gd name="connsiteY107" fmla="*/ 6400922 h 8315209"/>
              <a:gd name="connsiteX108" fmla="*/ 6668086 w 10691446"/>
              <a:gd name="connsiteY108" fmla="*/ 6485329 h 8315209"/>
              <a:gd name="connsiteX109" fmla="*/ 6654018 w 10691446"/>
              <a:gd name="connsiteY109" fmla="*/ 6527532 h 8315209"/>
              <a:gd name="connsiteX110" fmla="*/ 6682153 w 10691446"/>
              <a:gd name="connsiteY110" fmla="*/ 7230916 h 8315209"/>
              <a:gd name="connsiteX111" fmla="*/ 6907236 w 10691446"/>
              <a:gd name="connsiteY111" fmla="*/ 7835827 h 8315209"/>
              <a:gd name="connsiteX112" fmla="*/ 6977575 w 10691446"/>
              <a:gd name="connsiteY112" fmla="*/ 7934301 h 8315209"/>
              <a:gd name="connsiteX113" fmla="*/ 7047913 w 10691446"/>
              <a:gd name="connsiteY113" fmla="*/ 7976504 h 8315209"/>
              <a:gd name="connsiteX114" fmla="*/ 7244861 w 10691446"/>
              <a:gd name="connsiteY114" fmla="*/ 8046842 h 8315209"/>
              <a:gd name="connsiteX115" fmla="*/ 7413673 w 10691446"/>
              <a:gd name="connsiteY115" fmla="*/ 8117181 h 8315209"/>
              <a:gd name="connsiteX116" fmla="*/ 7793501 w 10691446"/>
              <a:gd name="connsiteY116" fmla="*/ 8229722 h 8315209"/>
              <a:gd name="connsiteX117" fmla="*/ 8018584 w 10691446"/>
              <a:gd name="connsiteY117" fmla="*/ 8243790 h 8315209"/>
              <a:gd name="connsiteX118" fmla="*/ 8567224 w 10691446"/>
              <a:gd name="connsiteY118" fmla="*/ 8271926 h 8315209"/>
              <a:gd name="connsiteX119" fmla="*/ 8932984 w 10691446"/>
              <a:gd name="connsiteY119" fmla="*/ 8314129 h 8315209"/>
              <a:gd name="connsiteX120" fmla="*/ 9073661 w 10691446"/>
              <a:gd name="connsiteY120" fmla="*/ 8285993 h 8315209"/>
              <a:gd name="connsiteX121" fmla="*/ 9369083 w 10691446"/>
              <a:gd name="connsiteY121" fmla="*/ 8145316 h 8315209"/>
              <a:gd name="connsiteX122" fmla="*/ 9453489 w 10691446"/>
              <a:gd name="connsiteY122" fmla="*/ 8131249 h 8315209"/>
              <a:gd name="connsiteX123" fmla="*/ 9636369 w 10691446"/>
              <a:gd name="connsiteY123" fmla="*/ 8074978 h 8315209"/>
              <a:gd name="connsiteX124" fmla="*/ 9692640 w 10691446"/>
              <a:gd name="connsiteY124" fmla="*/ 8046842 h 8315209"/>
              <a:gd name="connsiteX125" fmla="*/ 9791113 w 10691446"/>
              <a:gd name="connsiteY125" fmla="*/ 8018707 h 8315209"/>
              <a:gd name="connsiteX126" fmla="*/ 9889587 w 10691446"/>
              <a:gd name="connsiteY126" fmla="*/ 7962436 h 8315209"/>
              <a:gd name="connsiteX127" fmla="*/ 10339753 w 10691446"/>
              <a:gd name="connsiteY127" fmla="*/ 7399729 h 8315209"/>
              <a:gd name="connsiteX128" fmla="*/ 10649243 w 10691446"/>
              <a:gd name="connsiteY128" fmla="*/ 6640073 h 8315209"/>
              <a:gd name="connsiteX129" fmla="*/ 10691446 w 10691446"/>
              <a:gd name="connsiteY129" fmla="*/ 6429058 h 8315209"/>
              <a:gd name="connsiteX130" fmla="*/ 10649243 w 10691446"/>
              <a:gd name="connsiteY130" fmla="*/ 5767876 h 8315209"/>
              <a:gd name="connsiteX131" fmla="*/ 10635175 w 10691446"/>
              <a:gd name="connsiteY131" fmla="*/ 5444319 h 8315209"/>
              <a:gd name="connsiteX132" fmla="*/ 10592972 w 10691446"/>
              <a:gd name="connsiteY132" fmla="*/ 5205169 h 8315209"/>
              <a:gd name="connsiteX133" fmla="*/ 10522633 w 10691446"/>
              <a:gd name="connsiteY133" fmla="*/ 4656529 h 8315209"/>
              <a:gd name="connsiteX134" fmla="*/ 10494498 w 10691446"/>
              <a:gd name="connsiteY134" fmla="*/ 4473649 h 8315209"/>
              <a:gd name="connsiteX135" fmla="*/ 10424160 w 10691446"/>
              <a:gd name="connsiteY135" fmla="*/ 3798399 h 8315209"/>
              <a:gd name="connsiteX136" fmla="*/ 10410092 w 10691446"/>
              <a:gd name="connsiteY136" fmla="*/ 3460775 h 8315209"/>
              <a:gd name="connsiteX137" fmla="*/ 10339753 w 10691446"/>
              <a:gd name="connsiteY137" fmla="*/ 2813661 h 8315209"/>
              <a:gd name="connsiteX138" fmla="*/ 10297550 w 10691446"/>
              <a:gd name="connsiteY138" fmla="*/ 2574510 h 8315209"/>
              <a:gd name="connsiteX139" fmla="*/ 10269415 w 10691446"/>
              <a:gd name="connsiteY139" fmla="*/ 2279089 h 8315209"/>
              <a:gd name="connsiteX140" fmla="*/ 10213144 w 10691446"/>
              <a:gd name="connsiteY140" fmla="*/ 1969599 h 8315209"/>
              <a:gd name="connsiteX141" fmla="*/ 10114670 w 10691446"/>
              <a:gd name="connsiteY141" fmla="*/ 1575704 h 8315209"/>
              <a:gd name="connsiteX142" fmla="*/ 10086535 w 10691446"/>
              <a:gd name="connsiteY142" fmla="*/ 1252147 h 8315209"/>
              <a:gd name="connsiteX143" fmla="*/ 10072467 w 10691446"/>
              <a:gd name="connsiteY143" fmla="*/ 970793 h 8315209"/>
              <a:gd name="connsiteX144" fmla="*/ 9931790 w 10691446"/>
              <a:gd name="connsiteY144" fmla="*/ 534695 h 8315209"/>
              <a:gd name="connsiteX145" fmla="*/ 9720775 w 10691446"/>
              <a:gd name="connsiteY145" fmla="*/ 478424 h 8315209"/>
              <a:gd name="connsiteX146" fmla="*/ 8764172 w 10691446"/>
              <a:gd name="connsiteY146" fmla="*/ 239274 h 8315209"/>
              <a:gd name="connsiteX147" fmla="*/ 8285871 w 10691446"/>
              <a:gd name="connsiteY147" fmla="*/ 225205 h 8315209"/>
              <a:gd name="connsiteX148" fmla="*/ 7666892 w 10691446"/>
              <a:gd name="connsiteY148" fmla="*/ 520627 h 8315209"/>
              <a:gd name="connsiteX149" fmla="*/ 7160455 w 10691446"/>
              <a:gd name="connsiteY149" fmla="*/ 492492 h 8315209"/>
              <a:gd name="connsiteX150" fmla="*/ 6907236 w 10691446"/>
              <a:gd name="connsiteY150" fmla="*/ 464356 h 8315209"/>
              <a:gd name="connsiteX151" fmla="*/ 6386732 w 10691446"/>
              <a:gd name="connsiteY151" fmla="*/ 436221 h 8315209"/>
              <a:gd name="connsiteX152" fmla="*/ 5725550 w 10691446"/>
              <a:gd name="connsiteY152" fmla="*/ 337747 h 8315209"/>
              <a:gd name="connsiteX153" fmla="*/ 5514535 w 10691446"/>
              <a:gd name="connsiteY153" fmla="*/ 295544 h 8315209"/>
              <a:gd name="connsiteX154" fmla="*/ 4895556 w 10691446"/>
              <a:gd name="connsiteY154" fmla="*/ 225206 h 8315209"/>
              <a:gd name="connsiteX155" fmla="*/ 4501661 w 10691446"/>
              <a:gd name="connsiteY155" fmla="*/ 140799 h 8315209"/>
              <a:gd name="connsiteX156" fmla="*/ 4304713 w 10691446"/>
              <a:gd name="connsiteY156" fmla="*/ 84529 h 8315209"/>
              <a:gd name="connsiteX157" fmla="*/ 4079630 w 10691446"/>
              <a:gd name="connsiteY157" fmla="*/ 42326 h 8315209"/>
              <a:gd name="connsiteX158" fmla="*/ 3896750 w 10691446"/>
              <a:gd name="connsiteY158" fmla="*/ 28258 h 8315209"/>
              <a:gd name="connsiteX159" fmla="*/ 3854547 w 10691446"/>
              <a:gd name="connsiteY159" fmla="*/ 14190 h 8315209"/>
              <a:gd name="connsiteX160" fmla="*/ 3432516 w 10691446"/>
              <a:gd name="connsiteY160" fmla="*/ 14190 h 8315209"/>
              <a:gd name="connsiteX161" fmla="*/ 3263704 w 10691446"/>
              <a:gd name="connsiteY161" fmla="*/ 42326 h 8315209"/>
              <a:gd name="connsiteX162" fmla="*/ 2982350 w 10691446"/>
              <a:gd name="connsiteY162" fmla="*/ 56393 h 8315209"/>
              <a:gd name="connsiteX163" fmla="*/ 2799470 w 10691446"/>
              <a:gd name="connsiteY163" fmla="*/ 70461 h 8315209"/>
              <a:gd name="connsiteX164" fmla="*/ 2433710 w 10691446"/>
              <a:gd name="connsiteY164" fmla="*/ 126732 h 8315209"/>
              <a:gd name="connsiteX165" fmla="*/ 1491175 w 10691446"/>
              <a:gd name="connsiteY165" fmla="*/ 154867 h 8315209"/>
              <a:gd name="connsiteX166" fmla="*/ 1406769 w 10691446"/>
              <a:gd name="connsiteY166" fmla="*/ 168935 h 8315209"/>
              <a:gd name="connsiteX167" fmla="*/ 1364566 w 10691446"/>
              <a:gd name="connsiteY167" fmla="*/ 183002 h 8315209"/>
              <a:gd name="connsiteX168" fmla="*/ 1237956 w 10691446"/>
              <a:gd name="connsiteY168" fmla="*/ 197070 h 8315209"/>
              <a:gd name="connsiteX169" fmla="*/ 1083212 w 10691446"/>
              <a:gd name="connsiteY169" fmla="*/ 225206 h 8315209"/>
              <a:gd name="connsiteX170" fmla="*/ 970670 w 10691446"/>
              <a:gd name="connsiteY170" fmla="*/ 239273 h 8315209"/>
              <a:gd name="connsiteX171" fmla="*/ 858129 w 10691446"/>
              <a:gd name="connsiteY171" fmla="*/ 267409 h 8315209"/>
              <a:gd name="connsiteX172" fmla="*/ 858129 w 10691446"/>
              <a:gd name="connsiteY172" fmla="*/ 281476 h 8315209"/>
              <a:gd name="connsiteX173" fmla="*/ 858129 w 10691446"/>
              <a:gd name="connsiteY17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2153 w 10691446"/>
              <a:gd name="connsiteY79" fmla="*/ 3362301 h 8315209"/>
              <a:gd name="connsiteX80" fmla="*/ 6710289 w 10691446"/>
              <a:gd name="connsiteY80" fmla="*/ 3404504 h 8315209"/>
              <a:gd name="connsiteX81" fmla="*/ 6752492 w 10691446"/>
              <a:gd name="connsiteY81" fmla="*/ 3460775 h 8315209"/>
              <a:gd name="connsiteX82" fmla="*/ 6794695 w 10691446"/>
              <a:gd name="connsiteY82" fmla="*/ 3629587 h 8315209"/>
              <a:gd name="connsiteX83" fmla="*/ 6780627 w 10691446"/>
              <a:gd name="connsiteY83" fmla="*/ 3770264 h 8315209"/>
              <a:gd name="connsiteX84" fmla="*/ 6780627 w 10691446"/>
              <a:gd name="connsiteY84" fmla="*/ 4121956 h 8315209"/>
              <a:gd name="connsiteX85" fmla="*/ 6721181 w 10691446"/>
              <a:gd name="connsiteY85" fmla="*/ 4086152 h 8315209"/>
              <a:gd name="connsiteX86" fmla="*/ 6726873 w 10691446"/>
              <a:gd name="connsiteY86" fmla="*/ 4330676 h 8315209"/>
              <a:gd name="connsiteX87" fmla="*/ 6822830 w 10691446"/>
              <a:gd name="connsiteY87" fmla="*/ 4389242 h 8315209"/>
              <a:gd name="connsiteX88" fmla="*/ 6822830 w 10691446"/>
              <a:gd name="connsiteY88" fmla="*/ 4628393 h 8315209"/>
              <a:gd name="connsiteX89" fmla="*/ 6794695 w 10691446"/>
              <a:gd name="connsiteY89" fmla="*/ 4726867 h 8315209"/>
              <a:gd name="connsiteX90" fmla="*/ 6752492 w 10691446"/>
              <a:gd name="connsiteY90" fmla="*/ 4783138 h 8315209"/>
              <a:gd name="connsiteX91" fmla="*/ 6738424 w 10691446"/>
              <a:gd name="connsiteY91" fmla="*/ 4825341 h 8315209"/>
              <a:gd name="connsiteX92" fmla="*/ 6696221 w 10691446"/>
              <a:gd name="connsiteY92" fmla="*/ 4853476 h 8315209"/>
              <a:gd name="connsiteX93" fmla="*/ 6611815 w 10691446"/>
              <a:gd name="connsiteY93" fmla="*/ 4895679 h 8315209"/>
              <a:gd name="connsiteX94" fmla="*/ 6583680 w 10691446"/>
              <a:gd name="connsiteY94" fmla="*/ 4937882 h 8315209"/>
              <a:gd name="connsiteX95" fmla="*/ 6541476 w 10691446"/>
              <a:gd name="connsiteY95" fmla="*/ 4966018 h 8315209"/>
              <a:gd name="connsiteX96" fmla="*/ 6527409 w 10691446"/>
              <a:gd name="connsiteY96" fmla="*/ 5008221 h 8315209"/>
              <a:gd name="connsiteX97" fmla="*/ 6465935 w 10691446"/>
              <a:gd name="connsiteY97" fmla="*/ 5007781 h 8315209"/>
              <a:gd name="connsiteX98" fmla="*/ 6461394 w 10691446"/>
              <a:gd name="connsiteY98" fmla="*/ 5078559 h 8315209"/>
              <a:gd name="connsiteX99" fmla="*/ 6527409 w 10691446"/>
              <a:gd name="connsiteY99" fmla="*/ 5177033 h 8315209"/>
              <a:gd name="connsiteX100" fmla="*/ 6555544 w 10691446"/>
              <a:gd name="connsiteY100" fmla="*/ 5275507 h 8315209"/>
              <a:gd name="connsiteX101" fmla="*/ 6569612 w 10691446"/>
              <a:gd name="connsiteY101" fmla="*/ 5317710 h 8315209"/>
              <a:gd name="connsiteX102" fmla="*/ 6611815 w 10691446"/>
              <a:gd name="connsiteY102" fmla="*/ 5584996 h 8315209"/>
              <a:gd name="connsiteX103" fmla="*/ 6625883 w 10691446"/>
              <a:gd name="connsiteY103" fmla="*/ 5697538 h 8315209"/>
              <a:gd name="connsiteX104" fmla="*/ 6654018 w 10691446"/>
              <a:gd name="connsiteY104" fmla="*/ 5767876 h 8315209"/>
              <a:gd name="connsiteX105" fmla="*/ 6738424 w 10691446"/>
              <a:gd name="connsiteY105" fmla="*/ 5978892 h 8315209"/>
              <a:gd name="connsiteX106" fmla="*/ 6710289 w 10691446"/>
              <a:gd name="connsiteY106" fmla="*/ 6400922 h 8315209"/>
              <a:gd name="connsiteX107" fmla="*/ 6668086 w 10691446"/>
              <a:gd name="connsiteY107" fmla="*/ 6485329 h 8315209"/>
              <a:gd name="connsiteX108" fmla="*/ 6654018 w 10691446"/>
              <a:gd name="connsiteY108" fmla="*/ 6527532 h 8315209"/>
              <a:gd name="connsiteX109" fmla="*/ 6682153 w 10691446"/>
              <a:gd name="connsiteY109" fmla="*/ 7230916 h 8315209"/>
              <a:gd name="connsiteX110" fmla="*/ 6907236 w 10691446"/>
              <a:gd name="connsiteY110" fmla="*/ 7835827 h 8315209"/>
              <a:gd name="connsiteX111" fmla="*/ 6977575 w 10691446"/>
              <a:gd name="connsiteY111" fmla="*/ 7934301 h 8315209"/>
              <a:gd name="connsiteX112" fmla="*/ 7047913 w 10691446"/>
              <a:gd name="connsiteY112" fmla="*/ 7976504 h 8315209"/>
              <a:gd name="connsiteX113" fmla="*/ 7244861 w 10691446"/>
              <a:gd name="connsiteY113" fmla="*/ 8046842 h 8315209"/>
              <a:gd name="connsiteX114" fmla="*/ 7413673 w 10691446"/>
              <a:gd name="connsiteY114" fmla="*/ 8117181 h 8315209"/>
              <a:gd name="connsiteX115" fmla="*/ 7793501 w 10691446"/>
              <a:gd name="connsiteY115" fmla="*/ 8229722 h 8315209"/>
              <a:gd name="connsiteX116" fmla="*/ 8018584 w 10691446"/>
              <a:gd name="connsiteY116" fmla="*/ 8243790 h 8315209"/>
              <a:gd name="connsiteX117" fmla="*/ 8567224 w 10691446"/>
              <a:gd name="connsiteY117" fmla="*/ 8271926 h 8315209"/>
              <a:gd name="connsiteX118" fmla="*/ 8932984 w 10691446"/>
              <a:gd name="connsiteY118" fmla="*/ 8314129 h 8315209"/>
              <a:gd name="connsiteX119" fmla="*/ 9073661 w 10691446"/>
              <a:gd name="connsiteY119" fmla="*/ 8285993 h 8315209"/>
              <a:gd name="connsiteX120" fmla="*/ 9369083 w 10691446"/>
              <a:gd name="connsiteY120" fmla="*/ 8145316 h 8315209"/>
              <a:gd name="connsiteX121" fmla="*/ 9453489 w 10691446"/>
              <a:gd name="connsiteY121" fmla="*/ 8131249 h 8315209"/>
              <a:gd name="connsiteX122" fmla="*/ 9636369 w 10691446"/>
              <a:gd name="connsiteY122" fmla="*/ 8074978 h 8315209"/>
              <a:gd name="connsiteX123" fmla="*/ 9692640 w 10691446"/>
              <a:gd name="connsiteY123" fmla="*/ 8046842 h 8315209"/>
              <a:gd name="connsiteX124" fmla="*/ 9791113 w 10691446"/>
              <a:gd name="connsiteY124" fmla="*/ 8018707 h 8315209"/>
              <a:gd name="connsiteX125" fmla="*/ 9889587 w 10691446"/>
              <a:gd name="connsiteY125" fmla="*/ 7962436 h 8315209"/>
              <a:gd name="connsiteX126" fmla="*/ 10339753 w 10691446"/>
              <a:gd name="connsiteY126" fmla="*/ 7399729 h 8315209"/>
              <a:gd name="connsiteX127" fmla="*/ 10649243 w 10691446"/>
              <a:gd name="connsiteY127" fmla="*/ 6640073 h 8315209"/>
              <a:gd name="connsiteX128" fmla="*/ 10691446 w 10691446"/>
              <a:gd name="connsiteY128" fmla="*/ 6429058 h 8315209"/>
              <a:gd name="connsiteX129" fmla="*/ 10649243 w 10691446"/>
              <a:gd name="connsiteY129" fmla="*/ 5767876 h 8315209"/>
              <a:gd name="connsiteX130" fmla="*/ 10635175 w 10691446"/>
              <a:gd name="connsiteY130" fmla="*/ 5444319 h 8315209"/>
              <a:gd name="connsiteX131" fmla="*/ 10592972 w 10691446"/>
              <a:gd name="connsiteY131" fmla="*/ 5205169 h 8315209"/>
              <a:gd name="connsiteX132" fmla="*/ 10522633 w 10691446"/>
              <a:gd name="connsiteY132" fmla="*/ 4656529 h 8315209"/>
              <a:gd name="connsiteX133" fmla="*/ 10494498 w 10691446"/>
              <a:gd name="connsiteY133" fmla="*/ 4473649 h 8315209"/>
              <a:gd name="connsiteX134" fmla="*/ 10424160 w 10691446"/>
              <a:gd name="connsiteY134" fmla="*/ 3798399 h 8315209"/>
              <a:gd name="connsiteX135" fmla="*/ 10410092 w 10691446"/>
              <a:gd name="connsiteY135" fmla="*/ 3460775 h 8315209"/>
              <a:gd name="connsiteX136" fmla="*/ 10339753 w 10691446"/>
              <a:gd name="connsiteY136" fmla="*/ 2813661 h 8315209"/>
              <a:gd name="connsiteX137" fmla="*/ 10297550 w 10691446"/>
              <a:gd name="connsiteY137" fmla="*/ 2574510 h 8315209"/>
              <a:gd name="connsiteX138" fmla="*/ 10269415 w 10691446"/>
              <a:gd name="connsiteY138" fmla="*/ 2279089 h 8315209"/>
              <a:gd name="connsiteX139" fmla="*/ 10213144 w 10691446"/>
              <a:gd name="connsiteY139" fmla="*/ 1969599 h 8315209"/>
              <a:gd name="connsiteX140" fmla="*/ 10114670 w 10691446"/>
              <a:gd name="connsiteY140" fmla="*/ 1575704 h 8315209"/>
              <a:gd name="connsiteX141" fmla="*/ 10086535 w 10691446"/>
              <a:gd name="connsiteY141" fmla="*/ 1252147 h 8315209"/>
              <a:gd name="connsiteX142" fmla="*/ 10072467 w 10691446"/>
              <a:gd name="connsiteY142" fmla="*/ 970793 h 8315209"/>
              <a:gd name="connsiteX143" fmla="*/ 9931790 w 10691446"/>
              <a:gd name="connsiteY143" fmla="*/ 534695 h 8315209"/>
              <a:gd name="connsiteX144" fmla="*/ 9720775 w 10691446"/>
              <a:gd name="connsiteY144" fmla="*/ 478424 h 8315209"/>
              <a:gd name="connsiteX145" fmla="*/ 8764172 w 10691446"/>
              <a:gd name="connsiteY145" fmla="*/ 239274 h 8315209"/>
              <a:gd name="connsiteX146" fmla="*/ 8285871 w 10691446"/>
              <a:gd name="connsiteY146" fmla="*/ 225205 h 8315209"/>
              <a:gd name="connsiteX147" fmla="*/ 7666892 w 10691446"/>
              <a:gd name="connsiteY147" fmla="*/ 520627 h 8315209"/>
              <a:gd name="connsiteX148" fmla="*/ 7160455 w 10691446"/>
              <a:gd name="connsiteY148" fmla="*/ 492492 h 8315209"/>
              <a:gd name="connsiteX149" fmla="*/ 6907236 w 10691446"/>
              <a:gd name="connsiteY149" fmla="*/ 464356 h 8315209"/>
              <a:gd name="connsiteX150" fmla="*/ 6386732 w 10691446"/>
              <a:gd name="connsiteY150" fmla="*/ 436221 h 8315209"/>
              <a:gd name="connsiteX151" fmla="*/ 5725550 w 10691446"/>
              <a:gd name="connsiteY151" fmla="*/ 337747 h 8315209"/>
              <a:gd name="connsiteX152" fmla="*/ 5514535 w 10691446"/>
              <a:gd name="connsiteY152" fmla="*/ 295544 h 8315209"/>
              <a:gd name="connsiteX153" fmla="*/ 4895556 w 10691446"/>
              <a:gd name="connsiteY153" fmla="*/ 225206 h 8315209"/>
              <a:gd name="connsiteX154" fmla="*/ 4501661 w 10691446"/>
              <a:gd name="connsiteY154" fmla="*/ 140799 h 8315209"/>
              <a:gd name="connsiteX155" fmla="*/ 4304713 w 10691446"/>
              <a:gd name="connsiteY155" fmla="*/ 84529 h 8315209"/>
              <a:gd name="connsiteX156" fmla="*/ 4079630 w 10691446"/>
              <a:gd name="connsiteY156" fmla="*/ 42326 h 8315209"/>
              <a:gd name="connsiteX157" fmla="*/ 3896750 w 10691446"/>
              <a:gd name="connsiteY157" fmla="*/ 28258 h 8315209"/>
              <a:gd name="connsiteX158" fmla="*/ 3854547 w 10691446"/>
              <a:gd name="connsiteY158" fmla="*/ 14190 h 8315209"/>
              <a:gd name="connsiteX159" fmla="*/ 3432516 w 10691446"/>
              <a:gd name="connsiteY159" fmla="*/ 14190 h 8315209"/>
              <a:gd name="connsiteX160" fmla="*/ 3263704 w 10691446"/>
              <a:gd name="connsiteY160" fmla="*/ 42326 h 8315209"/>
              <a:gd name="connsiteX161" fmla="*/ 2982350 w 10691446"/>
              <a:gd name="connsiteY161" fmla="*/ 56393 h 8315209"/>
              <a:gd name="connsiteX162" fmla="*/ 2799470 w 10691446"/>
              <a:gd name="connsiteY162" fmla="*/ 70461 h 8315209"/>
              <a:gd name="connsiteX163" fmla="*/ 2433710 w 10691446"/>
              <a:gd name="connsiteY163" fmla="*/ 126732 h 8315209"/>
              <a:gd name="connsiteX164" fmla="*/ 1491175 w 10691446"/>
              <a:gd name="connsiteY164" fmla="*/ 154867 h 8315209"/>
              <a:gd name="connsiteX165" fmla="*/ 1406769 w 10691446"/>
              <a:gd name="connsiteY165" fmla="*/ 168935 h 8315209"/>
              <a:gd name="connsiteX166" fmla="*/ 1364566 w 10691446"/>
              <a:gd name="connsiteY166" fmla="*/ 183002 h 8315209"/>
              <a:gd name="connsiteX167" fmla="*/ 1237956 w 10691446"/>
              <a:gd name="connsiteY167" fmla="*/ 197070 h 8315209"/>
              <a:gd name="connsiteX168" fmla="*/ 1083212 w 10691446"/>
              <a:gd name="connsiteY168" fmla="*/ 225206 h 8315209"/>
              <a:gd name="connsiteX169" fmla="*/ 970670 w 10691446"/>
              <a:gd name="connsiteY169" fmla="*/ 239273 h 8315209"/>
              <a:gd name="connsiteX170" fmla="*/ 858129 w 10691446"/>
              <a:gd name="connsiteY170" fmla="*/ 267409 h 8315209"/>
              <a:gd name="connsiteX171" fmla="*/ 858129 w 10691446"/>
              <a:gd name="connsiteY171" fmla="*/ 281476 h 8315209"/>
              <a:gd name="connsiteX172" fmla="*/ 858129 w 10691446"/>
              <a:gd name="connsiteY17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10289 w 10691446"/>
              <a:gd name="connsiteY79" fmla="*/ 3404504 h 8315209"/>
              <a:gd name="connsiteX80" fmla="*/ 6752492 w 10691446"/>
              <a:gd name="connsiteY80" fmla="*/ 3460775 h 8315209"/>
              <a:gd name="connsiteX81" fmla="*/ 6794695 w 10691446"/>
              <a:gd name="connsiteY81" fmla="*/ 3629587 h 8315209"/>
              <a:gd name="connsiteX82" fmla="*/ 6780627 w 10691446"/>
              <a:gd name="connsiteY82" fmla="*/ 3770264 h 8315209"/>
              <a:gd name="connsiteX83" fmla="*/ 6780627 w 10691446"/>
              <a:gd name="connsiteY83" fmla="*/ 4121956 h 8315209"/>
              <a:gd name="connsiteX84" fmla="*/ 6721181 w 10691446"/>
              <a:gd name="connsiteY84" fmla="*/ 4086152 h 8315209"/>
              <a:gd name="connsiteX85" fmla="*/ 6726873 w 10691446"/>
              <a:gd name="connsiteY85" fmla="*/ 4330676 h 8315209"/>
              <a:gd name="connsiteX86" fmla="*/ 6822830 w 10691446"/>
              <a:gd name="connsiteY86" fmla="*/ 4389242 h 8315209"/>
              <a:gd name="connsiteX87" fmla="*/ 6822830 w 10691446"/>
              <a:gd name="connsiteY87" fmla="*/ 4628393 h 8315209"/>
              <a:gd name="connsiteX88" fmla="*/ 6794695 w 10691446"/>
              <a:gd name="connsiteY88" fmla="*/ 4726867 h 8315209"/>
              <a:gd name="connsiteX89" fmla="*/ 6752492 w 10691446"/>
              <a:gd name="connsiteY89" fmla="*/ 4783138 h 8315209"/>
              <a:gd name="connsiteX90" fmla="*/ 6738424 w 10691446"/>
              <a:gd name="connsiteY90" fmla="*/ 4825341 h 8315209"/>
              <a:gd name="connsiteX91" fmla="*/ 6696221 w 10691446"/>
              <a:gd name="connsiteY91" fmla="*/ 4853476 h 8315209"/>
              <a:gd name="connsiteX92" fmla="*/ 6611815 w 10691446"/>
              <a:gd name="connsiteY92" fmla="*/ 4895679 h 8315209"/>
              <a:gd name="connsiteX93" fmla="*/ 6583680 w 10691446"/>
              <a:gd name="connsiteY93" fmla="*/ 4937882 h 8315209"/>
              <a:gd name="connsiteX94" fmla="*/ 6541476 w 10691446"/>
              <a:gd name="connsiteY94" fmla="*/ 4966018 h 8315209"/>
              <a:gd name="connsiteX95" fmla="*/ 6527409 w 10691446"/>
              <a:gd name="connsiteY95" fmla="*/ 5008221 h 8315209"/>
              <a:gd name="connsiteX96" fmla="*/ 6465935 w 10691446"/>
              <a:gd name="connsiteY96" fmla="*/ 5007781 h 8315209"/>
              <a:gd name="connsiteX97" fmla="*/ 6461394 w 10691446"/>
              <a:gd name="connsiteY97" fmla="*/ 5078559 h 8315209"/>
              <a:gd name="connsiteX98" fmla="*/ 6527409 w 10691446"/>
              <a:gd name="connsiteY98" fmla="*/ 5177033 h 8315209"/>
              <a:gd name="connsiteX99" fmla="*/ 6555544 w 10691446"/>
              <a:gd name="connsiteY99" fmla="*/ 5275507 h 8315209"/>
              <a:gd name="connsiteX100" fmla="*/ 6569612 w 10691446"/>
              <a:gd name="connsiteY100" fmla="*/ 5317710 h 8315209"/>
              <a:gd name="connsiteX101" fmla="*/ 6611815 w 10691446"/>
              <a:gd name="connsiteY101" fmla="*/ 5584996 h 8315209"/>
              <a:gd name="connsiteX102" fmla="*/ 6625883 w 10691446"/>
              <a:gd name="connsiteY102" fmla="*/ 5697538 h 8315209"/>
              <a:gd name="connsiteX103" fmla="*/ 6654018 w 10691446"/>
              <a:gd name="connsiteY103" fmla="*/ 5767876 h 8315209"/>
              <a:gd name="connsiteX104" fmla="*/ 6738424 w 10691446"/>
              <a:gd name="connsiteY104" fmla="*/ 5978892 h 8315209"/>
              <a:gd name="connsiteX105" fmla="*/ 6710289 w 10691446"/>
              <a:gd name="connsiteY105" fmla="*/ 6400922 h 8315209"/>
              <a:gd name="connsiteX106" fmla="*/ 6668086 w 10691446"/>
              <a:gd name="connsiteY106" fmla="*/ 6485329 h 8315209"/>
              <a:gd name="connsiteX107" fmla="*/ 6654018 w 10691446"/>
              <a:gd name="connsiteY107" fmla="*/ 6527532 h 8315209"/>
              <a:gd name="connsiteX108" fmla="*/ 6682153 w 10691446"/>
              <a:gd name="connsiteY108" fmla="*/ 7230916 h 8315209"/>
              <a:gd name="connsiteX109" fmla="*/ 6907236 w 10691446"/>
              <a:gd name="connsiteY109" fmla="*/ 7835827 h 8315209"/>
              <a:gd name="connsiteX110" fmla="*/ 6977575 w 10691446"/>
              <a:gd name="connsiteY110" fmla="*/ 7934301 h 8315209"/>
              <a:gd name="connsiteX111" fmla="*/ 7047913 w 10691446"/>
              <a:gd name="connsiteY111" fmla="*/ 7976504 h 8315209"/>
              <a:gd name="connsiteX112" fmla="*/ 7244861 w 10691446"/>
              <a:gd name="connsiteY112" fmla="*/ 8046842 h 8315209"/>
              <a:gd name="connsiteX113" fmla="*/ 7413673 w 10691446"/>
              <a:gd name="connsiteY113" fmla="*/ 8117181 h 8315209"/>
              <a:gd name="connsiteX114" fmla="*/ 7793501 w 10691446"/>
              <a:gd name="connsiteY114" fmla="*/ 8229722 h 8315209"/>
              <a:gd name="connsiteX115" fmla="*/ 8018584 w 10691446"/>
              <a:gd name="connsiteY115" fmla="*/ 8243790 h 8315209"/>
              <a:gd name="connsiteX116" fmla="*/ 8567224 w 10691446"/>
              <a:gd name="connsiteY116" fmla="*/ 8271926 h 8315209"/>
              <a:gd name="connsiteX117" fmla="*/ 8932984 w 10691446"/>
              <a:gd name="connsiteY117" fmla="*/ 8314129 h 8315209"/>
              <a:gd name="connsiteX118" fmla="*/ 9073661 w 10691446"/>
              <a:gd name="connsiteY118" fmla="*/ 8285993 h 8315209"/>
              <a:gd name="connsiteX119" fmla="*/ 9369083 w 10691446"/>
              <a:gd name="connsiteY119" fmla="*/ 8145316 h 8315209"/>
              <a:gd name="connsiteX120" fmla="*/ 9453489 w 10691446"/>
              <a:gd name="connsiteY120" fmla="*/ 8131249 h 8315209"/>
              <a:gd name="connsiteX121" fmla="*/ 9636369 w 10691446"/>
              <a:gd name="connsiteY121" fmla="*/ 8074978 h 8315209"/>
              <a:gd name="connsiteX122" fmla="*/ 9692640 w 10691446"/>
              <a:gd name="connsiteY122" fmla="*/ 8046842 h 8315209"/>
              <a:gd name="connsiteX123" fmla="*/ 9791113 w 10691446"/>
              <a:gd name="connsiteY123" fmla="*/ 8018707 h 8315209"/>
              <a:gd name="connsiteX124" fmla="*/ 9889587 w 10691446"/>
              <a:gd name="connsiteY124" fmla="*/ 7962436 h 8315209"/>
              <a:gd name="connsiteX125" fmla="*/ 10339753 w 10691446"/>
              <a:gd name="connsiteY125" fmla="*/ 7399729 h 8315209"/>
              <a:gd name="connsiteX126" fmla="*/ 10649243 w 10691446"/>
              <a:gd name="connsiteY126" fmla="*/ 6640073 h 8315209"/>
              <a:gd name="connsiteX127" fmla="*/ 10691446 w 10691446"/>
              <a:gd name="connsiteY127" fmla="*/ 6429058 h 8315209"/>
              <a:gd name="connsiteX128" fmla="*/ 10649243 w 10691446"/>
              <a:gd name="connsiteY128" fmla="*/ 5767876 h 8315209"/>
              <a:gd name="connsiteX129" fmla="*/ 10635175 w 10691446"/>
              <a:gd name="connsiteY129" fmla="*/ 5444319 h 8315209"/>
              <a:gd name="connsiteX130" fmla="*/ 10592972 w 10691446"/>
              <a:gd name="connsiteY130" fmla="*/ 5205169 h 8315209"/>
              <a:gd name="connsiteX131" fmla="*/ 10522633 w 10691446"/>
              <a:gd name="connsiteY131" fmla="*/ 4656529 h 8315209"/>
              <a:gd name="connsiteX132" fmla="*/ 10494498 w 10691446"/>
              <a:gd name="connsiteY132" fmla="*/ 4473649 h 8315209"/>
              <a:gd name="connsiteX133" fmla="*/ 10424160 w 10691446"/>
              <a:gd name="connsiteY133" fmla="*/ 3798399 h 8315209"/>
              <a:gd name="connsiteX134" fmla="*/ 10410092 w 10691446"/>
              <a:gd name="connsiteY134" fmla="*/ 3460775 h 8315209"/>
              <a:gd name="connsiteX135" fmla="*/ 10339753 w 10691446"/>
              <a:gd name="connsiteY135" fmla="*/ 2813661 h 8315209"/>
              <a:gd name="connsiteX136" fmla="*/ 10297550 w 10691446"/>
              <a:gd name="connsiteY136" fmla="*/ 2574510 h 8315209"/>
              <a:gd name="connsiteX137" fmla="*/ 10269415 w 10691446"/>
              <a:gd name="connsiteY137" fmla="*/ 2279089 h 8315209"/>
              <a:gd name="connsiteX138" fmla="*/ 10213144 w 10691446"/>
              <a:gd name="connsiteY138" fmla="*/ 1969599 h 8315209"/>
              <a:gd name="connsiteX139" fmla="*/ 10114670 w 10691446"/>
              <a:gd name="connsiteY139" fmla="*/ 1575704 h 8315209"/>
              <a:gd name="connsiteX140" fmla="*/ 10086535 w 10691446"/>
              <a:gd name="connsiteY140" fmla="*/ 1252147 h 8315209"/>
              <a:gd name="connsiteX141" fmla="*/ 10072467 w 10691446"/>
              <a:gd name="connsiteY141" fmla="*/ 970793 h 8315209"/>
              <a:gd name="connsiteX142" fmla="*/ 9931790 w 10691446"/>
              <a:gd name="connsiteY142" fmla="*/ 534695 h 8315209"/>
              <a:gd name="connsiteX143" fmla="*/ 9720775 w 10691446"/>
              <a:gd name="connsiteY143" fmla="*/ 478424 h 8315209"/>
              <a:gd name="connsiteX144" fmla="*/ 8764172 w 10691446"/>
              <a:gd name="connsiteY144" fmla="*/ 239274 h 8315209"/>
              <a:gd name="connsiteX145" fmla="*/ 8285871 w 10691446"/>
              <a:gd name="connsiteY145" fmla="*/ 225205 h 8315209"/>
              <a:gd name="connsiteX146" fmla="*/ 7666892 w 10691446"/>
              <a:gd name="connsiteY146" fmla="*/ 520627 h 8315209"/>
              <a:gd name="connsiteX147" fmla="*/ 7160455 w 10691446"/>
              <a:gd name="connsiteY147" fmla="*/ 492492 h 8315209"/>
              <a:gd name="connsiteX148" fmla="*/ 6907236 w 10691446"/>
              <a:gd name="connsiteY148" fmla="*/ 464356 h 8315209"/>
              <a:gd name="connsiteX149" fmla="*/ 6386732 w 10691446"/>
              <a:gd name="connsiteY149" fmla="*/ 436221 h 8315209"/>
              <a:gd name="connsiteX150" fmla="*/ 5725550 w 10691446"/>
              <a:gd name="connsiteY150" fmla="*/ 337747 h 8315209"/>
              <a:gd name="connsiteX151" fmla="*/ 5514535 w 10691446"/>
              <a:gd name="connsiteY151" fmla="*/ 295544 h 8315209"/>
              <a:gd name="connsiteX152" fmla="*/ 4895556 w 10691446"/>
              <a:gd name="connsiteY152" fmla="*/ 225206 h 8315209"/>
              <a:gd name="connsiteX153" fmla="*/ 4501661 w 10691446"/>
              <a:gd name="connsiteY153" fmla="*/ 140799 h 8315209"/>
              <a:gd name="connsiteX154" fmla="*/ 4304713 w 10691446"/>
              <a:gd name="connsiteY154" fmla="*/ 84529 h 8315209"/>
              <a:gd name="connsiteX155" fmla="*/ 4079630 w 10691446"/>
              <a:gd name="connsiteY155" fmla="*/ 42326 h 8315209"/>
              <a:gd name="connsiteX156" fmla="*/ 3896750 w 10691446"/>
              <a:gd name="connsiteY156" fmla="*/ 28258 h 8315209"/>
              <a:gd name="connsiteX157" fmla="*/ 3854547 w 10691446"/>
              <a:gd name="connsiteY157" fmla="*/ 14190 h 8315209"/>
              <a:gd name="connsiteX158" fmla="*/ 3432516 w 10691446"/>
              <a:gd name="connsiteY158" fmla="*/ 14190 h 8315209"/>
              <a:gd name="connsiteX159" fmla="*/ 3263704 w 10691446"/>
              <a:gd name="connsiteY159" fmla="*/ 42326 h 8315209"/>
              <a:gd name="connsiteX160" fmla="*/ 2982350 w 10691446"/>
              <a:gd name="connsiteY160" fmla="*/ 56393 h 8315209"/>
              <a:gd name="connsiteX161" fmla="*/ 2799470 w 10691446"/>
              <a:gd name="connsiteY161" fmla="*/ 70461 h 8315209"/>
              <a:gd name="connsiteX162" fmla="*/ 2433710 w 10691446"/>
              <a:gd name="connsiteY162" fmla="*/ 126732 h 8315209"/>
              <a:gd name="connsiteX163" fmla="*/ 1491175 w 10691446"/>
              <a:gd name="connsiteY163" fmla="*/ 154867 h 8315209"/>
              <a:gd name="connsiteX164" fmla="*/ 1406769 w 10691446"/>
              <a:gd name="connsiteY164" fmla="*/ 168935 h 8315209"/>
              <a:gd name="connsiteX165" fmla="*/ 1364566 w 10691446"/>
              <a:gd name="connsiteY165" fmla="*/ 183002 h 8315209"/>
              <a:gd name="connsiteX166" fmla="*/ 1237956 w 10691446"/>
              <a:gd name="connsiteY166" fmla="*/ 197070 h 8315209"/>
              <a:gd name="connsiteX167" fmla="*/ 1083212 w 10691446"/>
              <a:gd name="connsiteY167" fmla="*/ 225206 h 8315209"/>
              <a:gd name="connsiteX168" fmla="*/ 970670 w 10691446"/>
              <a:gd name="connsiteY168" fmla="*/ 239273 h 8315209"/>
              <a:gd name="connsiteX169" fmla="*/ 858129 w 10691446"/>
              <a:gd name="connsiteY169" fmla="*/ 267409 h 8315209"/>
              <a:gd name="connsiteX170" fmla="*/ 858129 w 10691446"/>
              <a:gd name="connsiteY170" fmla="*/ 281476 h 8315209"/>
              <a:gd name="connsiteX171" fmla="*/ 858129 w 10691446"/>
              <a:gd name="connsiteY17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52492 w 10691446"/>
              <a:gd name="connsiteY79" fmla="*/ 3460775 h 8315209"/>
              <a:gd name="connsiteX80" fmla="*/ 6794695 w 10691446"/>
              <a:gd name="connsiteY80" fmla="*/ 3629587 h 8315209"/>
              <a:gd name="connsiteX81" fmla="*/ 6780627 w 10691446"/>
              <a:gd name="connsiteY81" fmla="*/ 3770264 h 8315209"/>
              <a:gd name="connsiteX82" fmla="*/ 6780627 w 10691446"/>
              <a:gd name="connsiteY82" fmla="*/ 4121956 h 8315209"/>
              <a:gd name="connsiteX83" fmla="*/ 6721181 w 10691446"/>
              <a:gd name="connsiteY83" fmla="*/ 4086152 h 8315209"/>
              <a:gd name="connsiteX84" fmla="*/ 6726873 w 10691446"/>
              <a:gd name="connsiteY84" fmla="*/ 4330676 h 8315209"/>
              <a:gd name="connsiteX85" fmla="*/ 6822830 w 10691446"/>
              <a:gd name="connsiteY85" fmla="*/ 4389242 h 8315209"/>
              <a:gd name="connsiteX86" fmla="*/ 6822830 w 10691446"/>
              <a:gd name="connsiteY86" fmla="*/ 4628393 h 8315209"/>
              <a:gd name="connsiteX87" fmla="*/ 6794695 w 10691446"/>
              <a:gd name="connsiteY87" fmla="*/ 4726867 h 8315209"/>
              <a:gd name="connsiteX88" fmla="*/ 6752492 w 10691446"/>
              <a:gd name="connsiteY88" fmla="*/ 4783138 h 8315209"/>
              <a:gd name="connsiteX89" fmla="*/ 6738424 w 10691446"/>
              <a:gd name="connsiteY89" fmla="*/ 4825341 h 8315209"/>
              <a:gd name="connsiteX90" fmla="*/ 6696221 w 10691446"/>
              <a:gd name="connsiteY90" fmla="*/ 4853476 h 8315209"/>
              <a:gd name="connsiteX91" fmla="*/ 6611815 w 10691446"/>
              <a:gd name="connsiteY91" fmla="*/ 4895679 h 8315209"/>
              <a:gd name="connsiteX92" fmla="*/ 6583680 w 10691446"/>
              <a:gd name="connsiteY92" fmla="*/ 4937882 h 8315209"/>
              <a:gd name="connsiteX93" fmla="*/ 6541476 w 10691446"/>
              <a:gd name="connsiteY93" fmla="*/ 4966018 h 8315209"/>
              <a:gd name="connsiteX94" fmla="*/ 6527409 w 10691446"/>
              <a:gd name="connsiteY94" fmla="*/ 5008221 h 8315209"/>
              <a:gd name="connsiteX95" fmla="*/ 6465935 w 10691446"/>
              <a:gd name="connsiteY95" fmla="*/ 5007781 h 8315209"/>
              <a:gd name="connsiteX96" fmla="*/ 6461394 w 10691446"/>
              <a:gd name="connsiteY96" fmla="*/ 5078559 h 8315209"/>
              <a:gd name="connsiteX97" fmla="*/ 6527409 w 10691446"/>
              <a:gd name="connsiteY97" fmla="*/ 5177033 h 8315209"/>
              <a:gd name="connsiteX98" fmla="*/ 6555544 w 10691446"/>
              <a:gd name="connsiteY98" fmla="*/ 5275507 h 8315209"/>
              <a:gd name="connsiteX99" fmla="*/ 6569612 w 10691446"/>
              <a:gd name="connsiteY99" fmla="*/ 5317710 h 8315209"/>
              <a:gd name="connsiteX100" fmla="*/ 6611815 w 10691446"/>
              <a:gd name="connsiteY100" fmla="*/ 5584996 h 8315209"/>
              <a:gd name="connsiteX101" fmla="*/ 6625883 w 10691446"/>
              <a:gd name="connsiteY101" fmla="*/ 5697538 h 8315209"/>
              <a:gd name="connsiteX102" fmla="*/ 6654018 w 10691446"/>
              <a:gd name="connsiteY102" fmla="*/ 5767876 h 8315209"/>
              <a:gd name="connsiteX103" fmla="*/ 6738424 w 10691446"/>
              <a:gd name="connsiteY103" fmla="*/ 5978892 h 8315209"/>
              <a:gd name="connsiteX104" fmla="*/ 6710289 w 10691446"/>
              <a:gd name="connsiteY104" fmla="*/ 6400922 h 8315209"/>
              <a:gd name="connsiteX105" fmla="*/ 6668086 w 10691446"/>
              <a:gd name="connsiteY105" fmla="*/ 6485329 h 8315209"/>
              <a:gd name="connsiteX106" fmla="*/ 6654018 w 10691446"/>
              <a:gd name="connsiteY106" fmla="*/ 6527532 h 8315209"/>
              <a:gd name="connsiteX107" fmla="*/ 6682153 w 10691446"/>
              <a:gd name="connsiteY107" fmla="*/ 7230916 h 8315209"/>
              <a:gd name="connsiteX108" fmla="*/ 6907236 w 10691446"/>
              <a:gd name="connsiteY108" fmla="*/ 7835827 h 8315209"/>
              <a:gd name="connsiteX109" fmla="*/ 6977575 w 10691446"/>
              <a:gd name="connsiteY109" fmla="*/ 7934301 h 8315209"/>
              <a:gd name="connsiteX110" fmla="*/ 7047913 w 10691446"/>
              <a:gd name="connsiteY110" fmla="*/ 7976504 h 8315209"/>
              <a:gd name="connsiteX111" fmla="*/ 7244861 w 10691446"/>
              <a:gd name="connsiteY111" fmla="*/ 8046842 h 8315209"/>
              <a:gd name="connsiteX112" fmla="*/ 7413673 w 10691446"/>
              <a:gd name="connsiteY112" fmla="*/ 8117181 h 8315209"/>
              <a:gd name="connsiteX113" fmla="*/ 7793501 w 10691446"/>
              <a:gd name="connsiteY113" fmla="*/ 8229722 h 8315209"/>
              <a:gd name="connsiteX114" fmla="*/ 8018584 w 10691446"/>
              <a:gd name="connsiteY114" fmla="*/ 8243790 h 8315209"/>
              <a:gd name="connsiteX115" fmla="*/ 8567224 w 10691446"/>
              <a:gd name="connsiteY115" fmla="*/ 8271926 h 8315209"/>
              <a:gd name="connsiteX116" fmla="*/ 8932984 w 10691446"/>
              <a:gd name="connsiteY116" fmla="*/ 8314129 h 8315209"/>
              <a:gd name="connsiteX117" fmla="*/ 9073661 w 10691446"/>
              <a:gd name="connsiteY117" fmla="*/ 8285993 h 8315209"/>
              <a:gd name="connsiteX118" fmla="*/ 9369083 w 10691446"/>
              <a:gd name="connsiteY118" fmla="*/ 8145316 h 8315209"/>
              <a:gd name="connsiteX119" fmla="*/ 9453489 w 10691446"/>
              <a:gd name="connsiteY119" fmla="*/ 8131249 h 8315209"/>
              <a:gd name="connsiteX120" fmla="*/ 9636369 w 10691446"/>
              <a:gd name="connsiteY120" fmla="*/ 8074978 h 8315209"/>
              <a:gd name="connsiteX121" fmla="*/ 9692640 w 10691446"/>
              <a:gd name="connsiteY121" fmla="*/ 8046842 h 8315209"/>
              <a:gd name="connsiteX122" fmla="*/ 9791113 w 10691446"/>
              <a:gd name="connsiteY122" fmla="*/ 8018707 h 8315209"/>
              <a:gd name="connsiteX123" fmla="*/ 9889587 w 10691446"/>
              <a:gd name="connsiteY123" fmla="*/ 7962436 h 8315209"/>
              <a:gd name="connsiteX124" fmla="*/ 10339753 w 10691446"/>
              <a:gd name="connsiteY124" fmla="*/ 7399729 h 8315209"/>
              <a:gd name="connsiteX125" fmla="*/ 10649243 w 10691446"/>
              <a:gd name="connsiteY125" fmla="*/ 6640073 h 8315209"/>
              <a:gd name="connsiteX126" fmla="*/ 10691446 w 10691446"/>
              <a:gd name="connsiteY126" fmla="*/ 6429058 h 8315209"/>
              <a:gd name="connsiteX127" fmla="*/ 10649243 w 10691446"/>
              <a:gd name="connsiteY127" fmla="*/ 5767876 h 8315209"/>
              <a:gd name="connsiteX128" fmla="*/ 10635175 w 10691446"/>
              <a:gd name="connsiteY128" fmla="*/ 5444319 h 8315209"/>
              <a:gd name="connsiteX129" fmla="*/ 10592972 w 10691446"/>
              <a:gd name="connsiteY129" fmla="*/ 5205169 h 8315209"/>
              <a:gd name="connsiteX130" fmla="*/ 10522633 w 10691446"/>
              <a:gd name="connsiteY130" fmla="*/ 4656529 h 8315209"/>
              <a:gd name="connsiteX131" fmla="*/ 10494498 w 10691446"/>
              <a:gd name="connsiteY131" fmla="*/ 4473649 h 8315209"/>
              <a:gd name="connsiteX132" fmla="*/ 10424160 w 10691446"/>
              <a:gd name="connsiteY132" fmla="*/ 3798399 h 8315209"/>
              <a:gd name="connsiteX133" fmla="*/ 10410092 w 10691446"/>
              <a:gd name="connsiteY133" fmla="*/ 3460775 h 8315209"/>
              <a:gd name="connsiteX134" fmla="*/ 10339753 w 10691446"/>
              <a:gd name="connsiteY134" fmla="*/ 2813661 h 8315209"/>
              <a:gd name="connsiteX135" fmla="*/ 10297550 w 10691446"/>
              <a:gd name="connsiteY135" fmla="*/ 2574510 h 8315209"/>
              <a:gd name="connsiteX136" fmla="*/ 10269415 w 10691446"/>
              <a:gd name="connsiteY136" fmla="*/ 2279089 h 8315209"/>
              <a:gd name="connsiteX137" fmla="*/ 10213144 w 10691446"/>
              <a:gd name="connsiteY137" fmla="*/ 1969599 h 8315209"/>
              <a:gd name="connsiteX138" fmla="*/ 10114670 w 10691446"/>
              <a:gd name="connsiteY138" fmla="*/ 1575704 h 8315209"/>
              <a:gd name="connsiteX139" fmla="*/ 10086535 w 10691446"/>
              <a:gd name="connsiteY139" fmla="*/ 1252147 h 8315209"/>
              <a:gd name="connsiteX140" fmla="*/ 10072467 w 10691446"/>
              <a:gd name="connsiteY140" fmla="*/ 970793 h 8315209"/>
              <a:gd name="connsiteX141" fmla="*/ 9931790 w 10691446"/>
              <a:gd name="connsiteY141" fmla="*/ 534695 h 8315209"/>
              <a:gd name="connsiteX142" fmla="*/ 9720775 w 10691446"/>
              <a:gd name="connsiteY142" fmla="*/ 478424 h 8315209"/>
              <a:gd name="connsiteX143" fmla="*/ 8764172 w 10691446"/>
              <a:gd name="connsiteY143" fmla="*/ 239274 h 8315209"/>
              <a:gd name="connsiteX144" fmla="*/ 8285871 w 10691446"/>
              <a:gd name="connsiteY144" fmla="*/ 225205 h 8315209"/>
              <a:gd name="connsiteX145" fmla="*/ 7666892 w 10691446"/>
              <a:gd name="connsiteY145" fmla="*/ 520627 h 8315209"/>
              <a:gd name="connsiteX146" fmla="*/ 7160455 w 10691446"/>
              <a:gd name="connsiteY146" fmla="*/ 492492 h 8315209"/>
              <a:gd name="connsiteX147" fmla="*/ 6907236 w 10691446"/>
              <a:gd name="connsiteY147" fmla="*/ 464356 h 8315209"/>
              <a:gd name="connsiteX148" fmla="*/ 6386732 w 10691446"/>
              <a:gd name="connsiteY148" fmla="*/ 436221 h 8315209"/>
              <a:gd name="connsiteX149" fmla="*/ 5725550 w 10691446"/>
              <a:gd name="connsiteY149" fmla="*/ 337747 h 8315209"/>
              <a:gd name="connsiteX150" fmla="*/ 5514535 w 10691446"/>
              <a:gd name="connsiteY150" fmla="*/ 295544 h 8315209"/>
              <a:gd name="connsiteX151" fmla="*/ 4895556 w 10691446"/>
              <a:gd name="connsiteY151" fmla="*/ 225206 h 8315209"/>
              <a:gd name="connsiteX152" fmla="*/ 4501661 w 10691446"/>
              <a:gd name="connsiteY152" fmla="*/ 140799 h 8315209"/>
              <a:gd name="connsiteX153" fmla="*/ 4304713 w 10691446"/>
              <a:gd name="connsiteY153" fmla="*/ 84529 h 8315209"/>
              <a:gd name="connsiteX154" fmla="*/ 4079630 w 10691446"/>
              <a:gd name="connsiteY154" fmla="*/ 42326 h 8315209"/>
              <a:gd name="connsiteX155" fmla="*/ 3896750 w 10691446"/>
              <a:gd name="connsiteY155" fmla="*/ 28258 h 8315209"/>
              <a:gd name="connsiteX156" fmla="*/ 3854547 w 10691446"/>
              <a:gd name="connsiteY156" fmla="*/ 14190 h 8315209"/>
              <a:gd name="connsiteX157" fmla="*/ 3432516 w 10691446"/>
              <a:gd name="connsiteY157" fmla="*/ 14190 h 8315209"/>
              <a:gd name="connsiteX158" fmla="*/ 3263704 w 10691446"/>
              <a:gd name="connsiteY158" fmla="*/ 42326 h 8315209"/>
              <a:gd name="connsiteX159" fmla="*/ 2982350 w 10691446"/>
              <a:gd name="connsiteY159" fmla="*/ 56393 h 8315209"/>
              <a:gd name="connsiteX160" fmla="*/ 2799470 w 10691446"/>
              <a:gd name="connsiteY160" fmla="*/ 70461 h 8315209"/>
              <a:gd name="connsiteX161" fmla="*/ 2433710 w 10691446"/>
              <a:gd name="connsiteY161" fmla="*/ 126732 h 8315209"/>
              <a:gd name="connsiteX162" fmla="*/ 1491175 w 10691446"/>
              <a:gd name="connsiteY162" fmla="*/ 154867 h 8315209"/>
              <a:gd name="connsiteX163" fmla="*/ 1406769 w 10691446"/>
              <a:gd name="connsiteY163" fmla="*/ 168935 h 8315209"/>
              <a:gd name="connsiteX164" fmla="*/ 1364566 w 10691446"/>
              <a:gd name="connsiteY164" fmla="*/ 183002 h 8315209"/>
              <a:gd name="connsiteX165" fmla="*/ 1237956 w 10691446"/>
              <a:gd name="connsiteY165" fmla="*/ 197070 h 8315209"/>
              <a:gd name="connsiteX166" fmla="*/ 1083212 w 10691446"/>
              <a:gd name="connsiteY166" fmla="*/ 225206 h 8315209"/>
              <a:gd name="connsiteX167" fmla="*/ 970670 w 10691446"/>
              <a:gd name="connsiteY167" fmla="*/ 239273 h 8315209"/>
              <a:gd name="connsiteX168" fmla="*/ 858129 w 10691446"/>
              <a:gd name="connsiteY168" fmla="*/ 267409 h 8315209"/>
              <a:gd name="connsiteX169" fmla="*/ 858129 w 10691446"/>
              <a:gd name="connsiteY169" fmla="*/ 281476 h 8315209"/>
              <a:gd name="connsiteX170" fmla="*/ 858129 w 10691446"/>
              <a:gd name="connsiteY17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94695 w 10691446"/>
              <a:gd name="connsiteY79" fmla="*/ 3629587 h 8315209"/>
              <a:gd name="connsiteX80" fmla="*/ 6780627 w 10691446"/>
              <a:gd name="connsiteY80" fmla="*/ 3770264 h 8315209"/>
              <a:gd name="connsiteX81" fmla="*/ 6780627 w 10691446"/>
              <a:gd name="connsiteY81" fmla="*/ 4121956 h 8315209"/>
              <a:gd name="connsiteX82" fmla="*/ 6721181 w 10691446"/>
              <a:gd name="connsiteY82" fmla="*/ 4086152 h 8315209"/>
              <a:gd name="connsiteX83" fmla="*/ 6726873 w 10691446"/>
              <a:gd name="connsiteY83" fmla="*/ 4330676 h 8315209"/>
              <a:gd name="connsiteX84" fmla="*/ 6822830 w 10691446"/>
              <a:gd name="connsiteY84" fmla="*/ 4389242 h 8315209"/>
              <a:gd name="connsiteX85" fmla="*/ 6822830 w 10691446"/>
              <a:gd name="connsiteY85" fmla="*/ 4628393 h 8315209"/>
              <a:gd name="connsiteX86" fmla="*/ 6794695 w 10691446"/>
              <a:gd name="connsiteY86" fmla="*/ 4726867 h 8315209"/>
              <a:gd name="connsiteX87" fmla="*/ 6752492 w 10691446"/>
              <a:gd name="connsiteY87" fmla="*/ 4783138 h 8315209"/>
              <a:gd name="connsiteX88" fmla="*/ 6738424 w 10691446"/>
              <a:gd name="connsiteY88" fmla="*/ 4825341 h 8315209"/>
              <a:gd name="connsiteX89" fmla="*/ 6696221 w 10691446"/>
              <a:gd name="connsiteY89" fmla="*/ 4853476 h 8315209"/>
              <a:gd name="connsiteX90" fmla="*/ 6611815 w 10691446"/>
              <a:gd name="connsiteY90" fmla="*/ 4895679 h 8315209"/>
              <a:gd name="connsiteX91" fmla="*/ 6583680 w 10691446"/>
              <a:gd name="connsiteY91" fmla="*/ 4937882 h 8315209"/>
              <a:gd name="connsiteX92" fmla="*/ 6541476 w 10691446"/>
              <a:gd name="connsiteY92" fmla="*/ 4966018 h 8315209"/>
              <a:gd name="connsiteX93" fmla="*/ 6527409 w 10691446"/>
              <a:gd name="connsiteY93" fmla="*/ 5008221 h 8315209"/>
              <a:gd name="connsiteX94" fmla="*/ 6465935 w 10691446"/>
              <a:gd name="connsiteY94" fmla="*/ 5007781 h 8315209"/>
              <a:gd name="connsiteX95" fmla="*/ 6461394 w 10691446"/>
              <a:gd name="connsiteY95" fmla="*/ 5078559 h 8315209"/>
              <a:gd name="connsiteX96" fmla="*/ 6527409 w 10691446"/>
              <a:gd name="connsiteY96" fmla="*/ 5177033 h 8315209"/>
              <a:gd name="connsiteX97" fmla="*/ 6555544 w 10691446"/>
              <a:gd name="connsiteY97" fmla="*/ 5275507 h 8315209"/>
              <a:gd name="connsiteX98" fmla="*/ 6569612 w 10691446"/>
              <a:gd name="connsiteY98" fmla="*/ 5317710 h 8315209"/>
              <a:gd name="connsiteX99" fmla="*/ 6611815 w 10691446"/>
              <a:gd name="connsiteY99" fmla="*/ 5584996 h 8315209"/>
              <a:gd name="connsiteX100" fmla="*/ 6625883 w 10691446"/>
              <a:gd name="connsiteY100" fmla="*/ 5697538 h 8315209"/>
              <a:gd name="connsiteX101" fmla="*/ 6654018 w 10691446"/>
              <a:gd name="connsiteY101" fmla="*/ 5767876 h 8315209"/>
              <a:gd name="connsiteX102" fmla="*/ 6738424 w 10691446"/>
              <a:gd name="connsiteY102" fmla="*/ 5978892 h 8315209"/>
              <a:gd name="connsiteX103" fmla="*/ 6710289 w 10691446"/>
              <a:gd name="connsiteY103" fmla="*/ 6400922 h 8315209"/>
              <a:gd name="connsiteX104" fmla="*/ 6668086 w 10691446"/>
              <a:gd name="connsiteY104" fmla="*/ 6485329 h 8315209"/>
              <a:gd name="connsiteX105" fmla="*/ 6654018 w 10691446"/>
              <a:gd name="connsiteY105" fmla="*/ 6527532 h 8315209"/>
              <a:gd name="connsiteX106" fmla="*/ 6682153 w 10691446"/>
              <a:gd name="connsiteY106" fmla="*/ 7230916 h 8315209"/>
              <a:gd name="connsiteX107" fmla="*/ 6907236 w 10691446"/>
              <a:gd name="connsiteY107" fmla="*/ 7835827 h 8315209"/>
              <a:gd name="connsiteX108" fmla="*/ 6977575 w 10691446"/>
              <a:gd name="connsiteY108" fmla="*/ 7934301 h 8315209"/>
              <a:gd name="connsiteX109" fmla="*/ 7047913 w 10691446"/>
              <a:gd name="connsiteY109" fmla="*/ 7976504 h 8315209"/>
              <a:gd name="connsiteX110" fmla="*/ 7244861 w 10691446"/>
              <a:gd name="connsiteY110" fmla="*/ 8046842 h 8315209"/>
              <a:gd name="connsiteX111" fmla="*/ 7413673 w 10691446"/>
              <a:gd name="connsiteY111" fmla="*/ 8117181 h 8315209"/>
              <a:gd name="connsiteX112" fmla="*/ 7793501 w 10691446"/>
              <a:gd name="connsiteY112" fmla="*/ 8229722 h 8315209"/>
              <a:gd name="connsiteX113" fmla="*/ 8018584 w 10691446"/>
              <a:gd name="connsiteY113" fmla="*/ 8243790 h 8315209"/>
              <a:gd name="connsiteX114" fmla="*/ 8567224 w 10691446"/>
              <a:gd name="connsiteY114" fmla="*/ 8271926 h 8315209"/>
              <a:gd name="connsiteX115" fmla="*/ 8932984 w 10691446"/>
              <a:gd name="connsiteY115" fmla="*/ 8314129 h 8315209"/>
              <a:gd name="connsiteX116" fmla="*/ 9073661 w 10691446"/>
              <a:gd name="connsiteY116" fmla="*/ 8285993 h 8315209"/>
              <a:gd name="connsiteX117" fmla="*/ 9369083 w 10691446"/>
              <a:gd name="connsiteY117" fmla="*/ 8145316 h 8315209"/>
              <a:gd name="connsiteX118" fmla="*/ 9453489 w 10691446"/>
              <a:gd name="connsiteY118" fmla="*/ 8131249 h 8315209"/>
              <a:gd name="connsiteX119" fmla="*/ 9636369 w 10691446"/>
              <a:gd name="connsiteY119" fmla="*/ 8074978 h 8315209"/>
              <a:gd name="connsiteX120" fmla="*/ 9692640 w 10691446"/>
              <a:gd name="connsiteY120" fmla="*/ 8046842 h 8315209"/>
              <a:gd name="connsiteX121" fmla="*/ 9791113 w 10691446"/>
              <a:gd name="connsiteY121" fmla="*/ 8018707 h 8315209"/>
              <a:gd name="connsiteX122" fmla="*/ 9889587 w 10691446"/>
              <a:gd name="connsiteY122" fmla="*/ 7962436 h 8315209"/>
              <a:gd name="connsiteX123" fmla="*/ 10339753 w 10691446"/>
              <a:gd name="connsiteY123" fmla="*/ 7399729 h 8315209"/>
              <a:gd name="connsiteX124" fmla="*/ 10649243 w 10691446"/>
              <a:gd name="connsiteY124" fmla="*/ 6640073 h 8315209"/>
              <a:gd name="connsiteX125" fmla="*/ 10691446 w 10691446"/>
              <a:gd name="connsiteY125" fmla="*/ 6429058 h 8315209"/>
              <a:gd name="connsiteX126" fmla="*/ 10649243 w 10691446"/>
              <a:gd name="connsiteY126" fmla="*/ 5767876 h 8315209"/>
              <a:gd name="connsiteX127" fmla="*/ 10635175 w 10691446"/>
              <a:gd name="connsiteY127" fmla="*/ 5444319 h 8315209"/>
              <a:gd name="connsiteX128" fmla="*/ 10592972 w 10691446"/>
              <a:gd name="connsiteY128" fmla="*/ 5205169 h 8315209"/>
              <a:gd name="connsiteX129" fmla="*/ 10522633 w 10691446"/>
              <a:gd name="connsiteY129" fmla="*/ 4656529 h 8315209"/>
              <a:gd name="connsiteX130" fmla="*/ 10494498 w 10691446"/>
              <a:gd name="connsiteY130" fmla="*/ 4473649 h 8315209"/>
              <a:gd name="connsiteX131" fmla="*/ 10424160 w 10691446"/>
              <a:gd name="connsiteY131" fmla="*/ 3798399 h 8315209"/>
              <a:gd name="connsiteX132" fmla="*/ 10410092 w 10691446"/>
              <a:gd name="connsiteY132" fmla="*/ 3460775 h 8315209"/>
              <a:gd name="connsiteX133" fmla="*/ 10339753 w 10691446"/>
              <a:gd name="connsiteY133" fmla="*/ 2813661 h 8315209"/>
              <a:gd name="connsiteX134" fmla="*/ 10297550 w 10691446"/>
              <a:gd name="connsiteY134" fmla="*/ 2574510 h 8315209"/>
              <a:gd name="connsiteX135" fmla="*/ 10269415 w 10691446"/>
              <a:gd name="connsiteY135" fmla="*/ 2279089 h 8315209"/>
              <a:gd name="connsiteX136" fmla="*/ 10213144 w 10691446"/>
              <a:gd name="connsiteY136" fmla="*/ 1969599 h 8315209"/>
              <a:gd name="connsiteX137" fmla="*/ 10114670 w 10691446"/>
              <a:gd name="connsiteY137" fmla="*/ 1575704 h 8315209"/>
              <a:gd name="connsiteX138" fmla="*/ 10086535 w 10691446"/>
              <a:gd name="connsiteY138" fmla="*/ 1252147 h 8315209"/>
              <a:gd name="connsiteX139" fmla="*/ 10072467 w 10691446"/>
              <a:gd name="connsiteY139" fmla="*/ 970793 h 8315209"/>
              <a:gd name="connsiteX140" fmla="*/ 9931790 w 10691446"/>
              <a:gd name="connsiteY140" fmla="*/ 534695 h 8315209"/>
              <a:gd name="connsiteX141" fmla="*/ 9720775 w 10691446"/>
              <a:gd name="connsiteY141" fmla="*/ 478424 h 8315209"/>
              <a:gd name="connsiteX142" fmla="*/ 8764172 w 10691446"/>
              <a:gd name="connsiteY142" fmla="*/ 239274 h 8315209"/>
              <a:gd name="connsiteX143" fmla="*/ 8285871 w 10691446"/>
              <a:gd name="connsiteY143" fmla="*/ 225205 h 8315209"/>
              <a:gd name="connsiteX144" fmla="*/ 7666892 w 10691446"/>
              <a:gd name="connsiteY144" fmla="*/ 520627 h 8315209"/>
              <a:gd name="connsiteX145" fmla="*/ 7160455 w 10691446"/>
              <a:gd name="connsiteY145" fmla="*/ 492492 h 8315209"/>
              <a:gd name="connsiteX146" fmla="*/ 6907236 w 10691446"/>
              <a:gd name="connsiteY146" fmla="*/ 464356 h 8315209"/>
              <a:gd name="connsiteX147" fmla="*/ 6386732 w 10691446"/>
              <a:gd name="connsiteY147" fmla="*/ 436221 h 8315209"/>
              <a:gd name="connsiteX148" fmla="*/ 5725550 w 10691446"/>
              <a:gd name="connsiteY148" fmla="*/ 337747 h 8315209"/>
              <a:gd name="connsiteX149" fmla="*/ 5514535 w 10691446"/>
              <a:gd name="connsiteY149" fmla="*/ 295544 h 8315209"/>
              <a:gd name="connsiteX150" fmla="*/ 4895556 w 10691446"/>
              <a:gd name="connsiteY150" fmla="*/ 225206 h 8315209"/>
              <a:gd name="connsiteX151" fmla="*/ 4501661 w 10691446"/>
              <a:gd name="connsiteY151" fmla="*/ 140799 h 8315209"/>
              <a:gd name="connsiteX152" fmla="*/ 4304713 w 10691446"/>
              <a:gd name="connsiteY152" fmla="*/ 84529 h 8315209"/>
              <a:gd name="connsiteX153" fmla="*/ 4079630 w 10691446"/>
              <a:gd name="connsiteY153" fmla="*/ 42326 h 8315209"/>
              <a:gd name="connsiteX154" fmla="*/ 3896750 w 10691446"/>
              <a:gd name="connsiteY154" fmla="*/ 28258 h 8315209"/>
              <a:gd name="connsiteX155" fmla="*/ 3854547 w 10691446"/>
              <a:gd name="connsiteY155" fmla="*/ 14190 h 8315209"/>
              <a:gd name="connsiteX156" fmla="*/ 3432516 w 10691446"/>
              <a:gd name="connsiteY156" fmla="*/ 14190 h 8315209"/>
              <a:gd name="connsiteX157" fmla="*/ 3263704 w 10691446"/>
              <a:gd name="connsiteY157" fmla="*/ 42326 h 8315209"/>
              <a:gd name="connsiteX158" fmla="*/ 2982350 w 10691446"/>
              <a:gd name="connsiteY158" fmla="*/ 56393 h 8315209"/>
              <a:gd name="connsiteX159" fmla="*/ 2799470 w 10691446"/>
              <a:gd name="connsiteY159" fmla="*/ 70461 h 8315209"/>
              <a:gd name="connsiteX160" fmla="*/ 2433710 w 10691446"/>
              <a:gd name="connsiteY160" fmla="*/ 126732 h 8315209"/>
              <a:gd name="connsiteX161" fmla="*/ 1491175 w 10691446"/>
              <a:gd name="connsiteY161" fmla="*/ 154867 h 8315209"/>
              <a:gd name="connsiteX162" fmla="*/ 1406769 w 10691446"/>
              <a:gd name="connsiteY162" fmla="*/ 168935 h 8315209"/>
              <a:gd name="connsiteX163" fmla="*/ 1364566 w 10691446"/>
              <a:gd name="connsiteY163" fmla="*/ 183002 h 8315209"/>
              <a:gd name="connsiteX164" fmla="*/ 1237956 w 10691446"/>
              <a:gd name="connsiteY164" fmla="*/ 197070 h 8315209"/>
              <a:gd name="connsiteX165" fmla="*/ 1083212 w 10691446"/>
              <a:gd name="connsiteY165" fmla="*/ 225206 h 8315209"/>
              <a:gd name="connsiteX166" fmla="*/ 970670 w 10691446"/>
              <a:gd name="connsiteY166" fmla="*/ 239273 h 8315209"/>
              <a:gd name="connsiteX167" fmla="*/ 858129 w 10691446"/>
              <a:gd name="connsiteY167" fmla="*/ 267409 h 8315209"/>
              <a:gd name="connsiteX168" fmla="*/ 858129 w 10691446"/>
              <a:gd name="connsiteY168" fmla="*/ 281476 h 8315209"/>
              <a:gd name="connsiteX169" fmla="*/ 858129 w 10691446"/>
              <a:gd name="connsiteY16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80627 w 10691446"/>
              <a:gd name="connsiteY79" fmla="*/ 3770264 h 8315209"/>
              <a:gd name="connsiteX80" fmla="*/ 6780627 w 10691446"/>
              <a:gd name="connsiteY80" fmla="*/ 4121956 h 8315209"/>
              <a:gd name="connsiteX81" fmla="*/ 6721181 w 10691446"/>
              <a:gd name="connsiteY81" fmla="*/ 4086152 h 8315209"/>
              <a:gd name="connsiteX82" fmla="*/ 6726873 w 10691446"/>
              <a:gd name="connsiteY82" fmla="*/ 4330676 h 8315209"/>
              <a:gd name="connsiteX83" fmla="*/ 6822830 w 10691446"/>
              <a:gd name="connsiteY83" fmla="*/ 4389242 h 8315209"/>
              <a:gd name="connsiteX84" fmla="*/ 6822830 w 10691446"/>
              <a:gd name="connsiteY84" fmla="*/ 4628393 h 8315209"/>
              <a:gd name="connsiteX85" fmla="*/ 6794695 w 10691446"/>
              <a:gd name="connsiteY85" fmla="*/ 4726867 h 8315209"/>
              <a:gd name="connsiteX86" fmla="*/ 6752492 w 10691446"/>
              <a:gd name="connsiteY86" fmla="*/ 4783138 h 8315209"/>
              <a:gd name="connsiteX87" fmla="*/ 6738424 w 10691446"/>
              <a:gd name="connsiteY87" fmla="*/ 4825341 h 8315209"/>
              <a:gd name="connsiteX88" fmla="*/ 6696221 w 10691446"/>
              <a:gd name="connsiteY88" fmla="*/ 4853476 h 8315209"/>
              <a:gd name="connsiteX89" fmla="*/ 6611815 w 10691446"/>
              <a:gd name="connsiteY89" fmla="*/ 4895679 h 8315209"/>
              <a:gd name="connsiteX90" fmla="*/ 6583680 w 10691446"/>
              <a:gd name="connsiteY90" fmla="*/ 4937882 h 8315209"/>
              <a:gd name="connsiteX91" fmla="*/ 6541476 w 10691446"/>
              <a:gd name="connsiteY91" fmla="*/ 4966018 h 8315209"/>
              <a:gd name="connsiteX92" fmla="*/ 6527409 w 10691446"/>
              <a:gd name="connsiteY92" fmla="*/ 5008221 h 8315209"/>
              <a:gd name="connsiteX93" fmla="*/ 6465935 w 10691446"/>
              <a:gd name="connsiteY93" fmla="*/ 5007781 h 8315209"/>
              <a:gd name="connsiteX94" fmla="*/ 6461394 w 10691446"/>
              <a:gd name="connsiteY94" fmla="*/ 5078559 h 8315209"/>
              <a:gd name="connsiteX95" fmla="*/ 6527409 w 10691446"/>
              <a:gd name="connsiteY95" fmla="*/ 5177033 h 8315209"/>
              <a:gd name="connsiteX96" fmla="*/ 6555544 w 10691446"/>
              <a:gd name="connsiteY96" fmla="*/ 5275507 h 8315209"/>
              <a:gd name="connsiteX97" fmla="*/ 6569612 w 10691446"/>
              <a:gd name="connsiteY97" fmla="*/ 5317710 h 8315209"/>
              <a:gd name="connsiteX98" fmla="*/ 6611815 w 10691446"/>
              <a:gd name="connsiteY98" fmla="*/ 5584996 h 8315209"/>
              <a:gd name="connsiteX99" fmla="*/ 6625883 w 10691446"/>
              <a:gd name="connsiteY99" fmla="*/ 5697538 h 8315209"/>
              <a:gd name="connsiteX100" fmla="*/ 6654018 w 10691446"/>
              <a:gd name="connsiteY100" fmla="*/ 5767876 h 8315209"/>
              <a:gd name="connsiteX101" fmla="*/ 6738424 w 10691446"/>
              <a:gd name="connsiteY101" fmla="*/ 5978892 h 8315209"/>
              <a:gd name="connsiteX102" fmla="*/ 6710289 w 10691446"/>
              <a:gd name="connsiteY102" fmla="*/ 6400922 h 8315209"/>
              <a:gd name="connsiteX103" fmla="*/ 6668086 w 10691446"/>
              <a:gd name="connsiteY103" fmla="*/ 6485329 h 8315209"/>
              <a:gd name="connsiteX104" fmla="*/ 6654018 w 10691446"/>
              <a:gd name="connsiteY104" fmla="*/ 6527532 h 8315209"/>
              <a:gd name="connsiteX105" fmla="*/ 6682153 w 10691446"/>
              <a:gd name="connsiteY105" fmla="*/ 7230916 h 8315209"/>
              <a:gd name="connsiteX106" fmla="*/ 6907236 w 10691446"/>
              <a:gd name="connsiteY106" fmla="*/ 7835827 h 8315209"/>
              <a:gd name="connsiteX107" fmla="*/ 6977575 w 10691446"/>
              <a:gd name="connsiteY107" fmla="*/ 7934301 h 8315209"/>
              <a:gd name="connsiteX108" fmla="*/ 7047913 w 10691446"/>
              <a:gd name="connsiteY108" fmla="*/ 7976504 h 8315209"/>
              <a:gd name="connsiteX109" fmla="*/ 7244861 w 10691446"/>
              <a:gd name="connsiteY109" fmla="*/ 8046842 h 8315209"/>
              <a:gd name="connsiteX110" fmla="*/ 7413673 w 10691446"/>
              <a:gd name="connsiteY110" fmla="*/ 8117181 h 8315209"/>
              <a:gd name="connsiteX111" fmla="*/ 7793501 w 10691446"/>
              <a:gd name="connsiteY111" fmla="*/ 8229722 h 8315209"/>
              <a:gd name="connsiteX112" fmla="*/ 8018584 w 10691446"/>
              <a:gd name="connsiteY112" fmla="*/ 8243790 h 8315209"/>
              <a:gd name="connsiteX113" fmla="*/ 8567224 w 10691446"/>
              <a:gd name="connsiteY113" fmla="*/ 8271926 h 8315209"/>
              <a:gd name="connsiteX114" fmla="*/ 8932984 w 10691446"/>
              <a:gd name="connsiteY114" fmla="*/ 8314129 h 8315209"/>
              <a:gd name="connsiteX115" fmla="*/ 9073661 w 10691446"/>
              <a:gd name="connsiteY115" fmla="*/ 8285993 h 8315209"/>
              <a:gd name="connsiteX116" fmla="*/ 9369083 w 10691446"/>
              <a:gd name="connsiteY116" fmla="*/ 8145316 h 8315209"/>
              <a:gd name="connsiteX117" fmla="*/ 9453489 w 10691446"/>
              <a:gd name="connsiteY117" fmla="*/ 8131249 h 8315209"/>
              <a:gd name="connsiteX118" fmla="*/ 9636369 w 10691446"/>
              <a:gd name="connsiteY118" fmla="*/ 8074978 h 8315209"/>
              <a:gd name="connsiteX119" fmla="*/ 9692640 w 10691446"/>
              <a:gd name="connsiteY119" fmla="*/ 8046842 h 8315209"/>
              <a:gd name="connsiteX120" fmla="*/ 9791113 w 10691446"/>
              <a:gd name="connsiteY120" fmla="*/ 8018707 h 8315209"/>
              <a:gd name="connsiteX121" fmla="*/ 9889587 w 10691446"/>
              <a:gd name="connsiteY121" fmla="*/ 7962436 h 8315209"/>
              <a:gd name="connsiteX122" fmla="*/ 10339753 w 10691446"/>
              <a:gd name="connsiteY122" fmla="*/ 7399729 h 8315209"/>
              <a:gd name="connsiteX123" fmla="*/ 10649243 w 10691446"/>
              <a:gd name="connsiteY123" fmla="*/ 6640073 h 8315209"/>
              <a:gd name="connsiteX124" fmla="*/ 10691446 w 10691446"/>
              <a:gd name="connsiteY124" fmla="*/ 6429058 h 8315209"/>
              <a:gd name="connsiteX125" fmla="*/ 10649243 w 10691446"/>
              <a:gd name="connsiteY125" fmla="*/ 5767876 h 8315209"/>
              <a:gd name="connsiteX126" fmla="*/ 10635175 w 10691446"/>
              <a:gd name="connsiteY126" fmla="*/ 5444319 h 8315209"/>
              <a:gd name="connsiteX127" fmla="*/ 10592972 w 10691446"/>
              <a:gd name="connsiteY127" fmla="*/ 5205169 h 8315209"/>
              <a:gd name="connsiteX128" fmla="*/ 10522633 w 10691446"/>
              <a:gd name="connsiteY128" fmla="*/ 4656529 h 8315209"/>
              <a:gd name="connsiteX129" fmla="*/ 10494498 w 10691446"/>
              <a:gd name="connsiteY129" fmla="*/ 4473649 h 8315209"/>
              <a:gd name="connsiteX130" fmla="*/ 10424160 w 10691446"/>
              <a:gd name="connsiteY130" fmla="*/ 3798399 h 8315209"/>
              <a:gd name="connsiteX131" fmla="*/ 10410092 w 10691446"/>
              <a:gd name="connsiteY131" fmla="*/ 3460775 h 8315209"/>
              <a:gd name="connsiteX132" fmla="*/ 10339753 w 10691446"/>
              <a:gd name="connsiteY132" fmla="*/ 2813661 h 8315209"/>
              <a:gd name="connsiteX133" fmla="*/ 10297550 w 10691446"/>
              <a:gd name="connsiteY133" fmla="*/ 2574510 h 8315209"/>
              <a:gd name="connsiteX134" fmla="*/ 10269415 w 10691446"/>
              <a:gd name="connsiteY134" fmla="*/ 2279089 h 8315209"/>
              <a:gd name="connsiteX135" fmla="*/ 10213144 w 10691446"/>
              <a:gd name="connsiteY135" fmla="*/ 1969599 h 8315209"/>
              <a:gd name="connsiteX136" fmla="*/ 10114670 w 10691446"/>
              <a:gd name="connsiteY136" fmla="*/ 1575704 h 8315209"/>
              <a:gd name="connsiteX137" fmla="*/ 10086535 w 10691446"/>
              <a:gd name="connsiteY137" fmla="*/ 1252147 h 8315209"/>
              <a:gd name="connsiteX138" fmla="*/ 10072467 w 10691446"/>
              <a:gd name="connsiteY138" fmla="*/ 970793 h 8315209"/>
              <a:gd name="connsiteX139" fmla="*/ 9931790 w 10691446"/>
              <a:gd name="connsiteY139" fmla="*/ 534695 h 8315209"/>
              <a:gd name="connsiteX140" fmla="*/ 9720775 w 10691446"/>
              <a:gd name="connsiteY140" fmla="*/ 478424 h 8315209"/>
              <a:gd name="connsiteX141" fmla="*/ 8764172 w 10691446"/>
              <a:gd name="connsiteY141" fmla="*/ 239274 h 8315209"/>
              <a:gd name="connsiteX142" fmla="*/ 8285871 w 10691446"/>
              <a:gd name="connsiteY142" fmla="*/ 225205 h 8315209"/>
              <a:gd name="connsiteX143" fmla="*/ 7666892 w 10691446"/>
              <a:gd name="connsiteY143" fmla="*/ 520627 h 8315209"/>
              <a:gd name="connsiteX144" fmla="*/ 7160455 w 10691446"/>
              <a:gd name="connsiteY144" fmla="*/ 492492 h 8315209"/>
              <a:gd name="connsiteX145" fmla="*/ 6907236 w 10691446"/>
              <a:gd name="connsiteY145" fmla="*/ 464356 h 8315209"/>
              <a:gd name="connsiteX146" fmla="*/ 6386732 w 10691446"/>
              <a:gd name="connsiteY146" fmla="*/ 436221 h 8315209"/>
              <a:gd name="connsiteX147" fmla="*/ 5725550 w 10691446"/>
              <a:gd name="connsiteY147" fmla="*/ 337747 h 8315209"/>
              <a:gd name="connsiteX148" fmla="*/ 5514535 w 10691446"/>
              <a:gd name="connsiteY148" fmla="*/ 295544 h 8315209"/>
              <a:gd name="connsiteX149" fmla="*/ 4895556 w 10691446"/>
              <a:gd name="connsiteY149" fmla="*/ 225206 h 8315209"/>
              <a:gd name="connsiteX150" fmla="*/ 4501661 w 10691446"/>
              <a:gd name="connsiteY150" fmla="*/ 140799 h 8315209"/>
              <a:gd name="connsiteX151" fmla="*/ 4304713 w 10691446"/>
              <a:gd name="connsiteY151" fmla="*/ 84529 h 8315209"/>
              <a:gd name="connsiteX152" fmla="*/ 4079630 w 10691446"/>
              <a:gd name="connsiteY152" fmla="*/ 42326 h 8315209"/>
              <a:gd name="connsiteX153" fmla="*/ 3896750 w 10691446"/>
              <a:gd name="connsiteY153" fmla="*/ 28258 h 8315209"/>
              <a:gd name="connsiteX154" fmla="*/ 3854547 w 10691446"/>
              <a:gd name="connsiteY154" fmla="*/ 14190 h 8315209"/>
              <a:gd name="connsiteX155" fmla="*/ 3432516 w 10691446"/>
              <a:gd name="connsiteY155" fmla="*/ 14190 h 8315209"/>
              <a:gd name="connsiteX156" fmla="*/ 3263704 w 10691446"/>
              <a:gd name="connsiteY156" fmla="*/ 42326 h 8315209"/>
              <a:gd name="connsiteX157" fmla="*/ 2982350 w 10691446"/>
              <a:gd name="connsiteY157" fmla="*/ 56393 h 8315209"/>
              <a:gd name="connsiteX158" fmla="*/ 2799470 w 10691446"/>
              <a:gd name="connsiteY158" fmla="*/ 70461 h 8315209"/>
              <a:gd name="connsiteX159" fmla="*/ 2433710 w 10691446"/>
              <a:gd name="connsiteY159" fmla="*/ 126732 h 8315209"/>
              <a:gd name="connsiteX160" fmla="*/ 1491175 w 10691446"/>
              <a:gd name="connsiteY160" fmla="*/ 154867 h 8315209"/>
              <a:gd name="connsiteX161" fmla="*/ 1406769 w 10691446"/>
              <a:gd name="connsiteY161" fmla="*/ 168935 h 8315209"/>
              <a:gd name="connsiteX162" fmla="*/ 1364566 w 10691446"/>
              <a:gd name="connsiteY162" fmla="*/ 183002 h 8315209"/>
              <a:gd name="connsiteX163" fmla="*/ 1237956 w 10691446"/>
              <a:gd name="connsiteY163" fmla="*/ 197070 h 8315209"/>
              <a:gd name="connsiteX164" fmla="*/ 1083212 w 10691446"/>
              <a:gd name="connsiteY164" fmla="*/ 225206 h 8315209"/>
              <a:gd name="connsiteX165" fmla="*/ 970670 w 10691446"/>
              <a:gd name="connsiteY165" fmla="*/ 239273 h 8315209"/>
              <a:gd name="connsiteX166" fmla="*/ 858129 w 10691446"/>
              <a:gd name="connsiteY166" fmla="*/ 267409 h 8315209"/>
              <a:gd name="connsiteX167" fmla="*/ 858129 w 10691446"/>
              <a:gd name="connsiteY167" fmla="*/ 281476 h 8315209"/>
              <a:gd name="connsiteX168" fmla="*/ 858129 w 10691446"/>
              <a:gd name="connsiteY16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80627 w 10691446"/>
              <a:gd name="connsiteY79" fmla="*/ 4121956 h 8315209"/>
              <a:gd name="connsiteX80" fmla="*/ 6721181 w 10691446"/>
              <a:gd name="connsiteY80" fmla="*/ 4086152 h 8315209"/>
              <a:gd name="connsiteX81" fmla="*/ 6726873 w 10691446"/>
              <a:gd name="connsiteY81" fmla="*/ 4330676 h 8315209"/>
              <a:gd name="connsiteX82" fmla="*/ 6822830 w 10691446"/>
              <a:gd name="connsiteY82" fmla="*/ 4389242 h 8315209"/>
              <a:gd name="connsiteX83" fmla="*/ 6822830 w 10691446"/>
              <a:gd name="connsiteY83" fmla="*/ 4628393 h 8315209"/>
              <a:gd name="connsiteX84" fmla="*/ 6794695 w 10691446"/>
              <a:gd name="connsiteY84" fmla="*/ 4726867 h 8315209"/>
              <a:gd name="connsiteX85" fmla="*/ 6752492 w 10691446"/>
              <a:gd name="connsiteY85" fmla="*/ 4783138 h 8315209"/>
              <a:gd name="connsiteX86" fmla="*/ 6738424 w 10691446"/>
              <a:gd name="connsiteY86" fmla="*/ 4825341 h 8315209"/>
              <a:gd name="connsiteX87" fmla="*/ 6696221 w 10691446"/>
              <a:gd name="connsiteY87" fmla="*/ 4853476 h 8315209"/>
              <a:gd name="connsiteX88" fmla="*/ 6611815 w 10691446"/>
              <a:gd name="connsiteY88" fmla="*/ 4895679 h 8315209"/>
              <a:gd name="connsiteX89" fmla="*/ 6583680 w 10691446"/>
              <a:gd name="connsiteY89" fmla="*/ 4937882 h 8315209"/>
              <a:gd name="connsiteX90" fmla="*/ 6541476 w 10691446"/>
              <a:gd name="connsiteY90" fmla="*/ 4966018 h 8315209"/>
              <a:gd name="connsiteX91" fmla="*/ 6527409 w 10691446"/>
              <a:gd name="connsiteY91" fmla="*/ 5008221 h 8315209"/>
              <a:gd name="connsiteX92" fmla="*/ 6465935 w 10691446"/>
              <a:gd name="connsiteY92" fmla="*/ 5007781 h 8315209"/>
              <a:gd name="connsiteX93" fmla="*/ 6461394 w 10691446"/>
              <a:gd name="connsiteY93" fmla="*/ 5078559 h 8315209"/>
              <a:gd name="connsiteX94" fmla="*/ 6527409 w 10691446"/>
              <a:gd name="connsiteY94" fmla="*/ 5177033 h 8315209"/>
              <a:gd name="connsiteX95" fmla="*/ 6555544 w 10691446"/>
              <a:gd name="connsiteY95" fmla="*/ 5275507 h 8315209"/>
              <a:gd name="connsiteX96" fmla="*/ 6569612 w 10691446"/>
              <a:gd name="connsiteY96" fmla="*/ 5317710 h 8315209"/>
              <a:gd name="connsiteX97" fmla="*/ 6611815 w 10691446"/>
              <a:gd name="connsiteY97" fmla="*/ 5584996 h 8315209"/>
              <a:gd name="connsiteX98" fmla="*/ 6625883 w 10691446"/>
              <a:gd name="connsiteY98" fmla="*/ 5697538 h 8315209"/>
              <a:gd name="connsiteX99" fmla="*/ 6654018 w 10691446"/>
              <a:gd name="connsiteY99" fmla="*/ 5767876 h 8315209"/>
              <a:gd name="connsiteX100" fmla="*/ 6738424 w 10691446"/>
              <a:gd name="connsiteY100" fmla="*/ 5978892 h 8315209"/>
              <a:gd name="connsiteX101" fmla="*/ 6710289 w 10691446"/>
              <a:gd name="connsiteY101" fmla="*/ 6400922 h 8315209"/>
              <a:gd name="connsiteX102" fmla="*/ 6668086 w 10691446"/>
              <a:gd name="connsiteY102" fmla="*/ 6485329 h 8315209"/>
              <a:gd name="connsiteX103" fmla="*/ 6654018 w 10691446"/>
              <a:gd name="connsiteY103" fmla="*/ 6527532 h 8315209"/>
              <a:gd name="connsiteX104" fmla="*/ 6682153 w 10691446"/>
              <a:gd name="connsiteY104" fmla="*/ 7230916 h 8315209"/>
              <a:gd name="connsiteX105" fmla="*/ 6907236 w 10691446"/>
              <a:gd name="connsiteY105" fmla="*/ 7835827 h 8315209"/>
              <a:gd name="connsiteX106" fmla="*/ 6977575 w 10691446"/>
              <a:gd name="connsiteY106" fmla="*/ 7934301 h 8315209"/>
              <a:gd name="connsiteX107" fmla="*/ 7047913 w 10691446"/>
              <a:gd name="connsiteY107" fmla="*/ 7976504 h 8315209"/>
              <a:gd name="connsiteX108" fmla="*/ 7244861 w 10691446"/>
              <a:gd name="connsiteY108" fmla="*/ 8046842 h 8315209"/>
              <a:gd name="connsiteX109" fmla="*/ 7413673 w 10691446"/>
              <a:gd name="connsiteY109" fmla="*/ 8117181 h 8315209"/>
              <a:gd name="connsiteX110" fmla="*/ 7793501 w 10691446"/>
              <a:gd name="connsiteY110" fmla="*/ 8229722 h 8315209"/>
              <a:gd name="connsiteX111" fmla="*/ 8018584 w 10691446"/>
              <a:gd name="connsiteY111" fmla="*/ 8243790 h 8315209"/>
              <a:gd name="connsiteX112" fmla="*/ 8567224 w 10691446"/>
              <a:gd name="connsiteY112" fmla="*/ 8271926 h 8315209"/>
              <a:gd name="connsiteX113" fmla="*/ 8932984 w 10691446"/>
              <a:gd name="connsiteY113" fmla="*/ 8314129 h 8315209"/>
              <a:gd name="connsiteX114" fmla="*/ 9073661 w 10691446"/>
              <a:gd name="connsiteY114" fmla="*/ 8285993 h 8315209"/>
              <a:gd name="connsiteX115" fmla="*/ 9369083 w 10691446"/>
              <a:gd name="connsiteY115" fmla="*/ 8145316 h 8315209"/>
              <a:gd name="connsiteX116" fmla="*/ 9453489 w 10691446"/>
              <a:gd name="connsiteY116" fmla="*/ 8131249 h 8315209"/>
              <a:gd name="connsiteX117" fmla="*/ 9636369 w 10691446"/>
              <a:gd name="connsiteY117" fmla="*/ 8074978 h 8315209"/>
              <a:gd name="connsiteX118" fmla="*/ 9692640 w 10691446"/>
              <a:gd name="connsiteY118" fmla="*/ 8046842 h 8315209"/>
              <a:gd name="connsiteX119" fmla="*/ 9791113 w 10691446"/>
              <a:gd name="connsiteY119" fmla="*/ 8018707 h 8315209"/>
              <a:gd name="connsiteX120" fmla="*/ 9889587 w 10691446"/>
              <a:gd name="connsiteY120" fmla="*/ 7962436 h 8315209"/>
              <a:gd name="connsiteX121" fmla="*/ 10339753 w 10691446"/>
              <a:gd name="connsiteY121" fmla="*/ 7399729 h 8315209"/>
              <a:gd name="connsiteX122" fmla="*/ 10649243 w 10691446"/>
              <a:gd name="connsiteY122" fmla="*/ 6640073 h 8315209"/>
              <a:gd name="connsiteX123" fmla="*/ 10691446 w 10691446"/>
              <a:gd name="connsiteY123" fmla="*/ 6429058 h 8315209"/>
              <a:gd name="connsiteX124" fmla="*/ 10649243 w 10691446"/>
              <a:gd name="connsiteY124" fmla="*/ 5767876 h 8315209"/>
              <a:gd name="connsiteX125" fmla="*/ 10635175 w 10691446"/>
              <a:gd name="connsiteY125" fmla="*/ 5444319 h 8315209"/>
              <a:gd name="connsiteX126" fmla="*/ 10592972 w 10691446"/>
              <a:gd name="connsiteY126" fmla="*/ 5205169 h 8315209"/>
              <a:gd name="connsiteX127" fmla="*/ 10522633 w 10691446"/>
              <a:gd name="connsiteY127" fmla="*/ 4656529 h 8315209"/>
              <a:gd name="connsiteX128" fmla="*/ 10494498 w 10691446"/>
              <a:gd name="connsiteY128" fmla="*/ 4473649 h 8315209"/>
              <a:gd name="connsiteX129" fmla="*/ 10424160 w 10691446"/>
              <a:gd name="connsiteY129" fmla="*/ 3798399 h 8315209"/>
              <a:gd name="connsiteX130" fmla="*/ 10410092 w 10691446"/>
              <a:gd name="connsiteY130" fmla="*/ 3460775 h 8315209"/>
              <a:gd name="connsiteX131" fmla="*/ 10339753 w 10691446"/>
              <a:gd name="connsiteY131" fmla="*/ 2813661 h 8315209"/>
              <a:gd name="connsiteX132" fmla="*/ 10297550 w 10691446"/>
              <a:gd name="connsiteY132" fmla="*/ 2574510 h 8315209"/>
              <a:gd name="connsiteX133" fmla="*/ 10269415 w 10691446"/>
              <a:gd name="connsiteY133" fmla="*/ 2279089 h 8315209"/>
              <a:gd name="connsiteX134" fmla="*/ 10213144 w 10691446"/>
              <a:gd name="connsiteY134" fmla="*/ 1969599 h 8315209"/>
              <a:gd name="connsiteX135" fmla="*/ 10114670 w 10691446"/>
              <a:gd name="connsiteY135" fmla="*/ 1575704 h 8315209"/>
              <a:gd name="connsiteX136" fmla="*/ 10086535 w 10691446"/>
              <a:gd name="connsiteY136" fmla="*/ 1252147 h 8315209"/>
              <a:gd name="connsiteX137" fmla="*/ 10072467 w 10691446"/>
              <a:gd name="connsiteY137" fmla="*/ 970793 h 8315209"/>
              <a:gd name="connsiteX138" fmla="*/ 9931790 w 10691446"/>
              <a:gd name="connsiteY138" fmla="*/ 534695 h 8315209"/>
              <a:gd name="connsiteX139" fmla="*/ 9720775 w 10691446"/>
              <a:gd name="connsiteY139" fmla="*/ 478424 h 8315209"/>
              <a:gd name="connsiteX140" fmla="*/ 8764172 w 10691446"/>
              <a:gd name="connsiteY140" fmla="*/ 239274 h 8315209"/>
              <a:gd name="connsiteX141" fmla="*/ 8285871 w 10691446"/>
              <a:gd name="connsiteY141" fmla="*/ 225205 h 8315209"/>
              <a:gd name="connsiteX142" fmla="*/ 7666892 w 10691446"/>
              <a:gd name="connsiteY142" fmla="*/ 520627 h 8315209"/>
              <a:gd name="connsiteX143" fmla="*/ 7160455 w 10691446"/>
              <a:gd name="connsiteY143" fmla="*/ 492492 h 8315209"/>
              <a:gd name="connsiteX144" fmla="*/ 6907236 w 10691446"/>
              <a:gd name="connsiteY144" fmla="*/ 464356 h 8315209"/>
              <a:gd name="connsiteX145" fmla="*/ 6386732 w 10691446"/>
              <a:gd name="connsiteY145" fmla="*/ 436221 h 8315209"/>
              <a:gd name="connsiteX146" fmla="*/ 5725550 w 10691446"/>
              <a:gd name="connsiteY146" fmla="*/ 337747 h 8315209"/>
              <a:gd name="connsiteX147" fmla="*/ 5514535 w 10691446"/>
              <a:gd name="connsiteY147" fmla="*/ 295544 h 8315209"/>
              <a:gd name="connsiteX148" fmla="*/ 4895556 w 10691446"/>
              <a:gd name="connsiteY148" fmla="*/ 225206 h 8315209"/>
              <a:gd name="connsiteX149" fmla="*/ 4501661 w 10691446"/>
              <a:gd name="connsiteY149" fmla="*/ 140799 h 8315209"/>
              <a:gd name="connsiteX150" fmla="*/ 4304713 w 10691446"/>
              <a:gd name="connsiteY150" fmla="*/ 84529 h 8315209"/>
              <a:gd name="connsiteX151" fmla="*/ 4079630 w 10691446"/>
              <a:gd name="connsiteY151" fmla="*/ 42326 h 8315209"/>
              <a:gd name="connsiteX152" fmla="*/ 3896750 w 10691446"/>
              <a:gd name="connsiteY152" fmla="*/ 28258 h 8315209"/>
              <a:gd name="connsiteX153" fmla="*/ 3854547 w 10691446"/>
              <a:gd name="connsiteY153" fmla="*/ 14190 h 8315209"/>
              <a:gd name="connsiteX154" fmla="*/ 3432516 w 10691446"/>
              <a:gd name="connsiteY154" fmla="*/ 14190 h 8315209"/>
              <a:gd name="connsiteX155" fmla="*/ 3263704 w 10691446"/>
              <a:gd name="connsiteY155" fmla="*/ 42326 h 8315209"/>
              <a:gd name="connsiteX156" fmla="*/ 2982350 w 10691446"/>
              <a:gd name="connsiteY156" fmla="*/ 56393 h 8315209"/>
              <a:gd name="connsiteX157" fmla="*/ 2799470 w 10691446"/>
              <a:gd name="connsiteY157" fmla="*/ 70461 h 8315209"/>
              <a:gd name="connsiteX158" fmla="*/ 2433710 w 10691446"/>
              <a:gd name="connsiteY158" fmla="*/ 126732 h 8315209"/>
              <a:gd name="connsiteX159" fmla="*/ 1491175 w 10691446"/>
              <a:gd name="connsiteY159" fmla="*/ 154867 h 8315209"/>
              <a:gd name="connsiteX160" fmla="*/ 1406769 w 10691446"/>
              <a:gd name="connsiteY160" fmla="*/ 168935 h 8315209"/>
              <a:gd name="connsiteX161" fmla="*/ 1364566 w 10691446"/>
              <a:gd name="connsiteY161" fmla="*/ 183002 h 8315209"/>
              <a:gd name="connsiteX162" fmla="*/ 1237956 w 10691446"/>
              <a:gd name="connsiteY162" fmla="*/ 197070 h 8315209"/>
              <a:gd name="connsiteX163" fmla="*/ 1083212 w 10691446"/>
              <a:gd name="connsiteY163" fmla="*/ 225206 h 8315209"/>
              <a:gd name="connsiteX164" fmla="*/ 970670 w 10691446"/>
              <a:gd name="connsiteY164" fmla="*/ 239273 h 8315209"/>
              <a:gd name="connsiteX165" fmla="*/ 858129 w 10691446"/>
              <a:gd name="connsiteY165" fmla="*/ 267409 h 8315209"/>
              <a:gd name="connsiteX166" fmla="*/ 858129 w 10691446"/>
              <a:gd name="connsiteY166" fmla="*/ 281476 h 8315209"/>
              <a:gd name="connsiteX167" fmla="*/ 858129 w 10691446"/>
              <a:gd name="connsiteY16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721181 w 10691446"/>
              <a:gd name="connsiteY79" fmla="*/ 4086152 h 8315209"/>
              <a:gd name="connsiteX80" fmla="*/ 6726873 w 10691446"/>
              <a:gd name="connsiteY80" fmla="*/ 4330676 h 8315209"/>
              <a:gd name="connsiteX81" fmla="*/ 6822830 w 10691446"/>
              <a:gd name="connsiteY81" fmla="*/ 4389242 h 8315209"/>
              <a:gd name="connsiteX82" fmla="*/ 6822830 w 10691446"/>
              <a:gd name="connsiteY82" fmla="*/ 4628393 h 8315209"/>
              <a:gd name="connsiteX83" fmla="*/ 6794695 w 10691446"/>
              <a:gd name="connsiteY83" fmla="*/ 4726867 h 8315209"/>
              <a:gd name="connsiteX84" fmla="*/ 6752492 w 10691446"/>
              <a:gd name="connsiteY84" fmla="*/ 4783138 h 8315209"/>
              <a:gd name="connsiteX85" fmla="*/ 6738424 w 10691446"/>
              <a:gd name="connsiteY85" fmla="*/ 4825341 h 8315209"/>
              <a:gd name="connsiteX86" fmla="*/ 6696221 w 10691446"/>
              <a:gd name="connsiteY86" fmla="*/ 4853476 h 8315209"/>
              <a:gd name="connsiteX87" fmla="*/ 6611815 w 10691446"/>
              <a:gd name="connsiteY87" fmla="*/ 4895679 h 8315209"/>
              <a:gd name="connsiteX88" fmla="*/ 6583680 w 10691446"/>
              <a:gd name="connsiteY88" fmla="*/ 4937882 h 8315209"/>
              <a:gd name="connsiteX89" fmla="*/ 6541476 w 10691446"/>
              <a:gd name="connsiteY89" fmla="*/ 4966018 h 8315209"/>
              <a:gd name="connsiteX90" fmla="*/ 6527409 w 10691446"/>
              <a:gd name="connsiteY90" fmla="*/ 5008221 h 8315209"/>
              <a:gd name="connsiteX91" fmla="*/ 6465935 w 10691446"/>
              <a:gd name="connsiteY91" fmla="*/ 5007781 h 8315209"/>
              <a:gd name="connsiteX92" fmla="*/ 6461394 w 10691446"/>
              <a:gd name="connsiteY92" fmla="*/ 5078559 h 8315209"/>
              <a:gd name="connsiteX93" fmla="*/ 6527409 w 10691446"/>
              <a:gd name="connsiteY93" fmla="*/ 5177033 h 8315209"/>
              <a:gd name="connsiteX94" fmla="*/ 6555544 w 10691446"/>
              <a:gd name="connsiteY94" fmla="*/ 5275507 h 8315209"/>
              <a:gd name="connsiteX95" fmla="*/ 6569612 w 10691446"/>
              <a:gd name="connsiteY95" fmla="*/ 5317710 h 8315209"/>
              <a:gd name="connsiteX96" fmla="*/ 6611815 w 10691446"/>
              <a:gd name="connsiteY96" fmla="*/ 5584996 h 8315209"/>
              <a:gd name="connsiteX97" fmla="*/ 6625883 w 10691446"/>
              <a:gd name="connsiteY97" fmla="*/ 5697538 h 8315209"/>
              <a:gd name="connsiteX98" fmla="*/ 6654018 w 10691446"/>
              <a:gd name="connsiteY98" fmla="*/ 5767876 h 8315209"/>
              <a:gd name="connsiteX99" fmla="*/ 6738424 w 10691446"/>
              <a:gd name="connsiteY99" fmla="*/ 5978892 h 8315209"/>
              <a:gd name="connsiteX100" fmla="*/ 6710289 w 10691446"/>
              <a:gd name="connsiteY100" fmla="*/ 6400922 h 8315209"/>
              <a:gd name="connsiteX101" fmla="*/ 6668086 w 10691446"/>
              <a:gd name="connsiteY101" fmla="*/ 6485329 h 8315209"/>
              <a:gd name="connsiteX102" fmla="*/ 6654018 w 10691446"/>
              <a:gd name="connsiteY102" fmla="*/ 6527532 h 8315209"/>
              <a:gd name="connsiteX103" fmla="*/ 6682153 w 10691446"/>
              <a:gd name="connsiteY103" fmla="*/ 7230916 h 8315209"/>
              <a:gd name="connsiteX104" fmla="*/ 6907236 w 10691446"/>
              <a:gd name="connsiteY104" fmla="*/ 7835827 h 8315209"/>
              <a:gd name="connsiteX105" fmla="*/ 6977575 w 10691446"/>
              <a:gd name="connsiteY105" fmla="*/ 7934301 h 8315209"/>
              <a:gd name="connsiteX106" fmla="*/ 7047913 w 10691446"/>
              <a:gd name="connsiteY106" fmla="*/ 7976504 h 8315209"/>
              <a:gd name="connsiteX107" fmla="*/ 7244861 w 10691446"/>
              <a:gd name="connsiteY107" fmla="*/ 8046842 h 8315209"/>
              <a:gd name="connsiteX108" fmla="*/ 7413673 w 10691446"/>
              <a:gd name="connsiteY108" fmla="*/ 8117181 h 8315209"/>
              <a:gd name="connsiteX109" fmla="*/ 7793501 w 10691446"/>
              <a:gd name="connsiteY109" fmla="*/ 8229722 h 8315209"/>
              <a:gd name="connsiteX110" fmla="*/ 8018584 w 10691446"/>
              <a:gd name="connsiteY110" fmla="*/ 8243790 h 8315209"/>
              <a:gd name="connsiteX111" fmla="*/ 8567224 w 10691446"/>
              <a:gd name="connsiteY111" fmla="*/ 8271926 h 8315209"/>
              <a:gd name="connsiteX112" fmla="*/ 8932984 w 10691446"/>
              <a:gd name="connsiteY112" fmla="*/ 8314129 h 8315209"/>
              <a:gd name="connsiteX113" fmla="*/ 9073661 w 10691446"/>
              <a:gd name="connsiteY113" fmla="*/ 8285993 h 8315209"/>
              <a:gd name="connsiteX114" fmla="*/ 9369083 w 10691446"/>
              <a:gd name="connsiteY114" fmla="*/ 8145316 h 8315209"/>
              <a:gd name="connsiteX115" fmla="*/ 9453489 w 10691446"/>
              <a:gd name="connsiteY115" fmla="*/ 8131249 h 8315209"/>
              <a:gd name="connsiteX116" fmla="*/ 9636369 w 10691446"/>
              <a:gd name="connsiteY116" fmla="*/ 8074978 h 8315209"/>
              <a:gd name="connsiteX117" fmla="*/ 9692640 w 10691446"/>
              <a:gd name="connsiteY117" fmla="*/ 8046842 h 8315209"/>
              <a:gd name="connsiteX118" fmla="*/ 9791113 w 10691446"/>
              <a:gd name="connsiteY118" fmla="*/ 8018707 h 8315209"/>
              <a:gd name="connsiteX119" fmla="*/ 9889587 w 10691446"/>
              <a:gd name="connsiteY119" fmla="*/ 7962436 h 8315209"/>
              <a:gd name="connsiteX120" fmla="*/ 10339753 w 10691446"/>
              <a:gd name="connsiteY120" fmla="*/ 7399729 h 8315209"/>
              <a:gd name="connsiteX121" fmla="*/ 10649243 w 10691446"/>
              <a:gd name="connsiteY121" fmla="*/ 6640073 h 8315209"/>
              <a:gd name="connsiteX122" fmla="*/ 10691446 w 10691446"/>
              <a:gd name="connsiteY122" fmla="*/ 6429058 h 8315209"/>
              <a:gd name="connsiteX123" fmla="*/ 10649243 w 10691446"/>
              <a:gd name="connsiteY123" fmla="*/ 5767876 h 8315209"/>
              <a:gd name="connsiteX124" fmla="*/ 10635175 w 10691446"/>
              <a:gd name="connsiteY124" fmla="*/ 5444319 h 8315209"/>
              <a:gd name="connsiteX125" fmla="*/ 10592972 w 10691446"/>
              <a:gd name="connsiteY125" fmla="*/ 5205169 h 8315209"/>
              <a:gd name="connsiteX126" fmla="*/ 10522633 w 10691446"/>
              <a:gd name="connsiteY126" fmla="*/ 4656529 h 8315209"/>
              <a:gd name="connsiteX127" fmla="*/ 10494498 w 10691446"/>
              <a:gd name="connsiteY127" fmla="*/ 4473649 h 8315209"/>
              <a:gd name="connsiteX128" fmla="*/ 10424160 w 10691446"/>
              <a:gd name="connsiteY128" fmla="*/ 3798399 h 8315209"/>
              <a:gd name="connsiteX129" fmla="*/ 10410092 w 10691446"/>
              <a:gd name="connsiteY129" fmla="*/ 3460775 h 8315209"/>
              <a:gd name="connsiteX130" fmla="*/ 10339753 w 10691446"/>
              <a:gd name="connsiteY130" fmla="*/ 2813661 h 8315209"/>
              <a:gd name="connsiteX131" fmla="*/ 10297550 w 10691446"/>
              <a:gd name="connsiteY131" fmla="*/ 2574510 h 8315209"/>
              <a:gd name="connsiteX132" fmla="*/ 10269415 w 10691446"/>
              <a:gd name="connsiteY132" fmla="*/ 2279089 h 8315209"/>
              <a:gd name="connsiteX133" fmla="*/ 10213144 w 10691446"/>
              <a:gd name="connsiteY133" fmla="*/ 1969599 h 8315209"/>
              <a:gd name="connsiteX134" fmla="*/ 10114670 w 10691446"/>
              <a:gd name="connsiteY134" fmla="*/ 1575704 h 8315209"/>
              <a:gd name="connsiteX135" fmla="*/ 10086535 w 10691446"/>
              <a:gd name="connsiteY135" fmla="*/ 1252147 h 8315209"/>
              <a:gd name="connsiteX136" fmla="*/ 10072467 w 10691446"/>
              <a:gd name="connsiteY136" fmla="*/ 970793 h 8315209"/>
              <a:gd name="connsiteX137" fmla="*/ 9931790 w 10691446"/>
              <a:gd name="connsiteY137" fmla="*/ 534695 h 8315209"/>
              <a:gd name="connsiteX138" fmla="*/ 9720775 w 10691446"/>
              <a:gd name="connsiteY138" fmla="*/ 478424 h 8315209"/>
              <a:gd name="connsiteX139" fmla="*/ 8764172 w 10691446"/>
              <a:gd name="connsiteY139" fmla="*/ 239274 h 8315209"/>
              <a:gd name="connsiteX140" fmla="*/ 8285871 w 10691446"/>
              <a:gd name="connsiteY140" fmla="*/ 225205 h 8315209"/>
              <a:gd name="connsiteX141" fmla="*/ 7666892 w 10691446"/>
              <a:gd name="connsiteY141" fmla="*/ 520627 h 8315209"/>
              <a:gd name="connsiteX142" fmla="*/ 7160455 w 10691446"/>
              <a:gd name="connsiteY142" fmla="*/ 492492 h 8315209"/>
              <a:gd name="connsiteX143" fmla="*/ 6907236 w 10691446"/>
              <a:gd name="connsiteY143" fmla="*/ 464356 h 8315209"/>
              <a:gd name="connsiteX144" fmla="*/ 6386732 w 10691446"/>
              <a:gd name="connsiteY144" fmla="*/ 436221 h 8315209"/>
              <a:gd name="connsiteX145" fmla="*/ 5725550 w 10691446"/>
              <a:gd name="connsiteY145" fmla="*/ 337747 h 8315209"/>
              <a:gd name="connsiteX146" fmla="*/ 5514535 w 10691446"/>
              <a:gd name="connsiteY146" fmla="*/ 295544 h 8315209"/>
              <a:gd name="connsiteX147" fmla="*/ 4895556 w 10691446"/>
              <a:gd name="connsiteY147" fmla="*/ 225206 h 8315209"/>
              <a:gd name="connsiteX148" fmla="*/ 4501661 w 10691446"/>
              <a:gd name="connsiteY148" fmla="*/ 140799 h 8315209"/>
              <a:gd name="connsiteX149" fmla="*/ 4304713 w 10691446"/>
              <a:gd name="connsiteY149" fmla="*/ 84529 h 8315209"/>
              <a:gd name="connsiteX150" fmla="*/ 4079630 w 10691446"/>
              <a:gd name="connsiteY150" fmla="*/ 42326 h 8315209"/>
              <a:gd name="connsiteX151" fmla="*/ 3896750 w 10691446"/>
              <a:gd name="connsiteY151" fmla="*/ 28258 h 8315209"/>
              <a:gd name="connsiteX152" fmla="*/ 3854547 w 10691446"/>
              <a:gd name="connsiteY152" fmla="*/ 14190 h 8315209"/>
              <a:gd name="connsiteX153" fmla="*/ 3432516 w 10691446"/>
              <a:gd name="connsiteY153" fmla="*/ 14190 h 8315209"/>
              <a:gd name="connsiteX154" fmla="*/ 3263704 w 10691446"/>
              <a:gd name="connsiteY154" fmla="*/ 42326 h 8315209"/>
              <a:gd name="connsiteX155" fmla="*/ 2982350 w 10691446"/>
              <a:gd name="connsiteY155" fmla="*/ 56393 h 8315209"/>
              <a:gd name="connsiteX156" fmla="*/ 2799470 w 10691446"/>
              <a:gd name="connsiteY156" fmla="*/ 70461 h 8315209"/>
              <a:gd name="connsiteX157" fmla="*/ 2433710 w 10691446"/>
              <a:gd name="connsiteY157" fmla="*/ 126732 h 8315209"/>
              <a:gd name="connsiteX158" fmla="*/ 1491175 w 10691446"/>
              <a:gd name="connsiteY158" fmla="*/ 154867 h 8315209"/>
              <a:gd name="connsiteX159" fmla="*/ 1406769 w 10691446"/>
              <a:gd name="connsiteY159" fmla="*/ 168935 h 8315209"/>
              <a:gd name="connsiteX160" fmla="*/ 1364566 w 10691446"/>
              <a:gd name="connsiteY160" fmla="*/ 183002 h 8315209"/>
              <a:gd name="connsiteX161" fmla="*/ 1237956 w 10691446"/>
              <a:gd name="connsiteY161" fmla="*/ 197070 h 8315209"/>
              <a:gd name="connsiteX162" fmla="*/ 1083212 w 10691446"/>
              <a:gd name="connsiteY162" fmla="*/ 225206 h 8315209"/>
              <a:gd name="connsiteX163" fmla="*/ 970670 w 10691446"/>
              <a:gd name="connsiteY163" fmla="*/ 239273 h 8315209"/>
              <a:gd name="connsiteX164" fmla="*/ 858129 w 10691446"/>
              <a:gd name="connsiteY164" fmla="*/ 267409 h 8315209"/>
              <a:gd name="connsiteX165" fmla="*/ 858129 w 10691446"/>
              <a:gd name="connsiteY165" fmla="*/ 281476 h 8315209"/>
              <a:gd name="connsiteX166" fmla="*/ 858129 w 10691446"/>
              <a:gd name="connsiteY16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822830 w 10691446"/>
              <a:gd name="connsiteY81" fmla="*/ 4389242 h 8315209"/>
              <a:gd name="connsiteX82" fmla="*/ 6822830 w 10691446"/>
              <a:gd name="connsiteY82" fmla="*/ 4628393 h 8315209"/>
              <a:gd name="connsiteX83" fmla="*/ 6794695 w 10691446"/>
              <a:gd name="connsiteY83" fmla="*/ 4726867 h 8315209"/>
              <a:gd name="connsiteX84" fmla="*/ 6752492 w 10691446"/>
              <a:gd name="connsiteY84" fmla="*/ 4783138 h 8315209"/>
              <a:gd name="connsiteX85" fmla="*/ 6738424 w 10691446"/>
              <a:gd name="connsiteY85" fmla="*/ 4825341 h 8315209"/>
              <a:gd name="connsiteX86" fmla="*/ 6696221 w 10691446"/>
              <a:gd name="connsiteY86" fmla="*/ 4853476 h 8315209"/>
              <a:gd name="connsiteX87" fmla="*/ 6611815 w 10691446"/>
              <a:gd name="connsiteY87" fmla="*/ 4895679 h 8315209"/>
              <a:gd name="connsiteX88" fmla="*/ 6583680 w 10691446"/>
              <a:gd name="connsiteY88" fmla="*/ 4937882 h 8315209"/>
              <a:gd name="connsiteX89" fmla="*/ 6541476 w 10691446"/>
              <a:gd name="connsiteY89" fmla="*/ 4966018 h 8315209"/>
              <a:gd name="connsiteX90" fmla="*/ 6527409 w 10691446"/>
              <a:gd name="connsiteY90" fmla="*/ 5008221 h 8315209"/>
              <a:gd name="connsiteX91" fmla="*/ 6465935 w 10691446"/>
              <a:gd name="connsiteY91" fmla="*/ 5007781 h 8315209"/>
              <a:gd name="connsiteX92" fmla="*/ 6461394 w 10691446"/>
              <a:gd name="connsiteY92" fmla="*/ 5078559 h 8315209"/>
              <a:gd name="connsiteX93" fmla="*/ 6527409 w 10691446"/>
              <a:gd name="connsiteY93" fmla="*/ 5177033 h 8315209"/>
              <a:gd name="connsiteX94" fmla="*/ 6555544 w 10691446"/>
              <a:gd name="connsiteY94" fmla="*/ 5275507 h 8315209"/>
              <a:gd name="connsiteX95" fmla="*/ 6569612 w 10691446"/>
              <a:gd name="connsiteY95" fmla="*/ 5317710 h 8315209"/>
              <a:gd name="connsiteX96" fmla="*/ 6611815 w 10691446"/>
              <a:gd name="connsiteY96" fmla="*/ 5584996 h 8315209"/>
              <a:gd name="connsiteX97" fmla="*/ 6625883 w 10691446"/>
              <a:gd name="connsiteY97" fmla="*/ 5697538 h 8315209"/>
              <a:gd name="connsiteX98" fmla="*/ 6654018 w 10691446"/>
              <a:gd name="connsiteY98" fmla="*/ 5767876 h 8315209"/>
              <a:gd name="connsiteX99" fmla="*/ 6738424 w 10691446"/>
              <a:gd name="connsiteY99" fmla="*/ 5978892 h 8315209"/>
              <a:gd name="connsiteX100" fmla="*/ 6710289 w 10691446"/>
              <a:gd name="connsiteY100" fmla="*/ 6400922 h 8315209"/>
              <a:gd name="connsiteX101" fmla="*/ 6668086 w 10691446"/>
              <a:gd name="connsiteY101" fmla="*/ 6485329 h 8315209"/>
              <a:gd name="connsiteX102" fmla="*/ 6654018 w 10691446"/>
              <a:gd name="connsiteY102" fmla="*/ 6527532 h 8315209"/>
              <a:gd name="connsiteX103" fmla="*/ 6682153 w 10691446"/>
              <a:gd name="connsiteY103" fmla="*/ 7230916 h 8315209"/>
              <a:gd name="connsiteX104" fmla="*/ 6907236 w 10691446"/>
              <a:gd name="connsiteY104" fmla="*/ 7835827 h 8315209"/>
              <a:gd name="connsiteX105" fmla="*/ 6977575 w 10691446"/>
              <a:gd name="connsiteY105" fmla="*/ 7934301 h 8315209"/>
              <a:gd name="connsiteX106" fmla="*/ 7047913 w 10691446"/>
              <a:gd name="connsiteY106" fmla="*/ 7976504 h 8315209"/>
              <a:gd name="connsiteX107" fmla="*/ 7244861 w 10691446"/>
              <a:gd name="connsiteY107" fmla="*/ 8046842 h 8315209"/>
              <a:gd name="connsiteX108" fmla="*/ 7413673 w 10691446"/>
              <a:gd name="connsiteY108" fmla="*/ 8117181 h 8315209"/>
              <a:gd name="connsiteX109" fmla="*/ 7793501 w 10691446"/>
              <a:gd name="connsiteY109" fmla="*/ 8229722 h 8315209"/>
              <a:gd name="connsiteX110" fmla="*/ 8018584 w 10691446"/>
              <a:gd name="connsiteY110" fmla="*/ 8243790 h 8315209"/>
              <a:gd name="connsiteX111" fmla="*/ 8567224 w 10691446"/>
              <a:gd name="connsiteY111" fmla="*/ 8271926 h 8315209"/>
              <a:gd name="connsiteX112" fmla="*/ 8932984 w 10691446"/>
              <a:gd name="connsiteY112" fmla="*/ 8314129 h 8315209"/>
              <a:gd name="connsiteX113" fmla="*/ 9073661 w 10691446"/>
              <a:gd name="connsiteY113" fmla="*/ 8285993 h 8315209"/>
              <a:gd name="connsiteX114" fmla="*/ 9369083 w 10691446"/>
              <a:gd name="connsiteY114" fmla="*/ 8145316 h 8315209"/>
              <a:gd name="connsiteX115" fmla="*/ 9453489 w 10691446"/>
              <a:gd name="connsiteY115" fmla="*/ 8131249 h 8315209"/>
              <a:gd name="connsiteX116" fmla="*/ 9636369 w 10691446"/>
              <a:gd name="connsiteY116" fmla="*/ 8074978 h 8315209"/>
              <a:gd name="connsiteX117" fmla="*/ 9692640 w 10691446"/>
              <a:gd name="connsiteY117" fmla="*/ 8046842 h 8315209"/>
              <a:gd name="connsiteX118" fmla="*/ 9791113 w 10691446"/>
              <a:gd name="connsiteY118" fmla="*/ 8018707 h 8315209"/>
              <a:gd name="connsiteX119" fmla="*/ 9889587 w 10691446"/>
              <a:gd name="connsiteY119" fmla="*/ 7962436 h 8315209"/>
              <a:gd name="connsiteX120" fmla="*/ 10339753 w 10691446"/>
              <a:gd name="connsiteY120" fmla="*/ 7399729 h 8315209"/>
              <a:gd name="connsiteX121" fmla="*/ 10649243 w 10691446"/>
              <a:gd name="connsiteY121" fmla="*/ 6640073 h 8315209"/>
              <a:gd name="connsiteX122" fmla="*/ 10691446 w 10691446"/>
              <a:gd name="connsiteY122" fmla="*/ 6429058 h 8315209"/>
              <a:gd name="connsiteX123" fmla="*/ 10649243 w 10691446"/>
              <a:gd name="connsiteY123" fmla="*/ 5767876 h 8315209"/>
              <a:gd name="connsiteX124" fmla="*/ 10635175 w 10691446"/>
              <a:gd name="connsiteY124" fmla="*/ 5444319 h 8315209"/>
              <a:gd name="connsiteX125" fmla="*/ 10592972 w 10691446"/>
              <a:gd name="connsiteY125" fmla="*/ 5205169 h 8315209"/>
              <a:gd name="connsiteX126" fmla="*/ 10522633 w 10691446"/>
              <a:gd name="connsiteY126" fmla="*/ 4656529 h 8315209"/>
              <a:gd name="connsiteX127" fmla="*/ 10494498 w 10691446"/>
              <a:gd name="connsiteY127" fmla="*/ 4473649 h 8315209"/>
              <a:gd name="connsiteX128" fmla="*/ 10424160 w 10691446"/>
              <a:gd name="connsiteY128" fmla="*/ 3798399 h 8315209"/>
              <a:gd name="connsiteX129" fmla="*/ 10410092 w 10691446"/>
              <a:gd name="connsiteY129" fmla="*/ 3460775 h 8315209"/>
              <a:gd name="connsiteX130" fmla="*/ 10339753 w 10691446"/>
              <a:gd name="connsiteY130" fmla="*/ 2813661 h 8315209"/>
              <a:gd name="connsiteX131" fmla="*/ 10297550 w 10691446"/>
              <a:gd name="connsiteY131" fmla="*/ 2574510 h 8315209"/>
              <a:gd name="connsiteX132" fmla="*/ 10269415 w 10691446"/>
              <a:gd name="connsiteY132" fmla="*/ 2279089 h 8315209"/>
              <a:gd name="connsiteX133" fmla="*/ 10213144 w 10691446"/>
              <a:gd name="connsiteY133" fmla="*/ 1969599 h 8315209"/>
              <a:gd name="connsiteX134" fmla="*/ 10114670 w 10691446"/>
              <a:gd name="connsiteY134" fmla="*/ 1575704 h 8315209"/>
              <a:gd name="connsiteX135" fmla="*/ 10086535 w 10691446"/>
              <a:gd name="connsiteY135" fmla="*/ 1252147 h 8315209"/>
              <a:gd name="connsiteX136" fmla="*/ 10072467 w 10691446"/>
              <a:gd name="connsiteY136" fmla="*/ 970793 h 8315209"/>
              <a:gd name="connsiteX137" fmla="*/ 9931790 w 10691446"/>
              <a:gd name="connsiteY137" fmla="*/ 534695 h 8315209"/>
              <a:gd name="connsiteX138" fmla="*/ 9720775 w 10691446"/>
              <a:gd name="connsiteY138" fmla="*/ 478424 h 8315209"/>
              <a:gd name="connsiteX139" fmla="*/ 8764172 w 10691446"/>
              <a:gd name="connsiteY139" fmla="*/ 239274 h 8315209"/>
              <a:gd name="connsiteX140" fmla="*/ 8285871 w 10691446"/>
              <a:gd name="connsiteY140" fmla="*/ 225205 h 8315209"/>
              <a:gd name="connsiteX141" fmla="*/ 7666892 w 10691446"/>
              <a:gd name="connsiteY141" fmla="*/ 520627 h 8315209"/>
              <a:gd name="connsiteX142" fmla="*/ 7160455 w 10691446"/>
              <a:gd name="connsiteY142" fmla="*/ 492492 h 8315209"/>
              <a:gd name="connsiteX143" fmla="*/ 6907236 w 10691446"/>
              <a:gd name="connsiteY143" fmla="*/ 464356 h 8315209"/>
              <a:gd name="connsiteX144" fmla="*/ 6386732 w 10691446"/>
              <a:gd name="connsiteY144" fmla="*/ 436221 h 8315209"/>
              <a:gd name="connsiteX145" fmla="*/ 5725550 w 10691446"/>
              <a:gd name="connsiteY145" fmla="*/ 337747 h 8315209"/>
              <a:gd name="connsiteX146" fmla="*/ 5514535 w 10691446"/>
              <a:gd name="connsiteY146" fmla="*/ 295544 h 8315209"/>
              <a:gd name="connsiteX147" fmla="*/ 4895556 w 10691446"/>
              <a:gd name="connsiteY147" fmla="*/ 225206 h 8315209"/>
              <a:gd name="connsiteX148" fmla="*/ 4501661 w 10691446"/>
              <a:gd name="connsiteY148" fmla="*/ 140799 h 8315209"/>
              <a:gd name="connsiteX149" fmla="*/ 4304713 w 10691446"/>
              <a:gd name="connsiteY149" fmla="*/ 84529 h 8315209"/>
              <a:gd name="connsiteX150" fmla="*/ 4079630 w 10691446"/>
              <a:gd name="connsiteY150" fmla="*/ 42326 h 8315209"/>
              <a:gd name="connsiteX151" fmla="*/ 3896750 w 10691446"/>
              <a:gd name="connsiteY151" fmla="*/ 28258 h 8315209"/>
              <a:gd name="connsiteX152" fmla="*/ 3854547 w 10691446"/>
              <a:gd name="connsiteY152" fmla="*/ 14190 h 8315209"/>
              <a:gd name="connsiteX153" fmla="*/ 3432516 w 10691446"/>
              <a:gd name="connsiteY153" fmla="*/ 14190 h 8315209"/>
              <a:gd name="connsiteX154" fmla="*/ 3263704 w 10691446"/>
              <a:gd name="connsiteY154" fmla="*/ 42326 h 8315209"/>
              <a:gd name="connsiteX155" fmla="*/ 2982350 w 10691446"/>
              <a:gd name="connsiteY155" fmla="*/ 56393 h 8315209"/>
              <a:gd name="connsiteX156" fmla="*/ 2799470 w 10691446"/>
              <a:gd name="connsiteY156" fmla="*/ 70461 h 8315209"/>
              <a:gd name="connsiteX157" fmla="*/ 2433710 w 10691446"/>
              <a:gd name="connsiteY157" fmla="*/ 126732 h 8315209"/>
              <a:gd name="connsiteX158" fmla="*/ 1491175 w 10691446"/>
              <a:gd name="connsiteY158" fmla="*/ 154867 h 8315209"/>
              <a:gd name="connsiteX159" fmla="*/ 1406769 w 10691446"/>
              <a:gd name="connsiteY159" fmla="*/ 168935 h 8315209"/>
              <a:gd name="connsiteX160" fmla="*/ 1364566 w 10691446"/>
              <a:gd name="connsiteY160" fmla="*/ 183002 h 8315209"/>
              <a:gd name="connsiteX161" fmla="*/ 1237956 w 10691446"/>
              <a:gd name="connsiteY161" fmla="*/ 197070 h 8315209"/>
              <a:gd name="connsiteX162" fmla="*/ 1083212 w 10691446"/>
              <a:gd name="connsiteY162" fmla="*/ 225206 h 8315209"/>
              <a:gd name="connsiteX163" fmla="*/ 970670 w 10691446"/>
              <a:gd name="connsiteY163" fmla="*/ 239273 h 8315209"/>
              <a:gd name="connsiteX164" fmla="*/ 858129 w 10691446"/>
              <a:gd name="connsiteY164" fmla="*/ 267409 h 8315209"/>
              <a:gd name="connsiteX165" fmla="*/ 858129 w 10691446"/>
              <a:gd name="connsiteY165" fmla="*/ 281476 h 8315209"/>
              <a:gd name="connsiteX166" fmla="*/ 858129 w 10691446"/>
              <a:gd name="connsiteY16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822830 w 10691446"/>
              <a:gd name="connsiteY81" fmla="*/ 4628393 h 8315209"/>
              <a:gd name="connsiteX82" fmla="*/ 6794695 w 10691446"/>
              <a:gd name="connsiteY82" fmla="*/ 4726867 h 8315209"/>
              <a:gd name="connsiteX83" fmla="*/ 6752492 w 10691446"/>
              <a:gd name="connsiteY83" fmla="*/ 4783138 h 8315209"/>
              <a:gd name="connsiteX84" fmla="*/ 6738424 w 10691446"/>
              <a:gd name="connsiteY84" fmla="*/ 4825341 h 8315209"/>
              <a:gd name="connsiteX85" fmla="*/ 6696221 w 10691446"/>
              <a:gd name="connsiteY85" fmla="*/ 4853476 h 8315209"/>
              <a:gd name="connsiteX86" fmla="*/ 6611815 w 10691446"/>
              <a:gd name="connsiteY86" fmla="*/ 4895679 h 8315209"/>
              <a:gd name="connsiteX87" fmla="*/ 6583680 w 10691446"/>
              <a:gd name="connsiteY87" fmla="*/ 4937882 h 8315209"/>
              <a:gd name="connsiteX88" fmla="*/ 6541476 w 10691446"/>
              <a:gd name="connsiteY88" fmla="*/ 4966018 h 8315209"/>
              <a:gd name="connsiteX89" fmla="*/ 6527409 w 10691446"/>
              <a:gd name="connsiteY89" fmla="*/ 5008221 h 8315209"/>
              <a:gd name="connsiteX90" fmla="*/ 6465935 w 10691446"/>
              <a:gd name="connsiteY90" fmla="*/ 5007781 h 8315209"/>
              <a:gd name="connsiteX91" fmla="*/ 6461394 w 10691446"/>
              <a:gd name="connsiteY91" fmla="*/ 5078559 h 8315209"/>
              <a:gd name="connsiteX92" fmla="*/ 6527409 w 10691446"/>
              <a:gd name="connsiteY92" fmla="*/ 5177033 h 8315209"/>
              <a:gd name="connsiteX93" fmla="*/ 6555544 w 10691446"/>
              <a:gd name="connsiteY93" fmla="*/ 5275507 h 8315209"/>
              <a:gd name="connsiteX94" fmla="*/ 6569612 w 10691446"/>
              <a:gd name="connsiteY94" fmla="*/ 5317710 h 8315209"/>
              <a:gd name="connsiteX95" fmla="*/ 6611815 w 10691446"/>
              <a:gd name="connsiteY95" fmla="*/ 5584996 h 8315209"/>
              <a:gd name="connsiteX96" fmla="*/ 6625883 w 10691446"/>
              <a:gd name="connsiteY96" fmla="*/ 5697538 h 8315209"/>
              <a:gd name="connsiteX97" fmla="*/ 6654018 w 10691446"/>
              <a:gd name="connsiteY97" fmla="*/ 5767876 h 8315209"/>
              <a:gd name="connsiteX98" fmla="*/ 6738424 w 10691446"/>
              <a:gd name="connsiteY98" fmla="*/ 5978892 h 8315209"/>
              <a:gd name="connsiteX99" fmla="*/ 6710289 w 10691446"/>
              <a:gd name="connsiteY99" fmla="*/ 6400922 h 8315209"/>
              <a:gd name="connsiteX100" fmla="*/ 6668086 w 10691446"/>
              <a:gd name="connsiteY100" fmla="*/ 6485329 h 8315209"/>
              <a:gd name="connsiteX101" fmla="*/ 6654018 w 10691446"/>
              <a:gd name="connsiteY101" fmla="*/ 6527532 h 8315209"/>
              <a:gd name="connsiteX102" fmla="*/ 6682153 w 10691446"/>
              <a:gd name="connsiteY102" fmla="*/ 7230916 h 8315209"/>
              <a:gd name="connsiteX103" fmla="*/ 6907236 w 10691446"/>
              <a:gd name="connsiteY103" fmla="*/ 7835827 h 8315209"/>
              <a:gd name="connsiteX104" fmla="*/ 6977575 w 10691446"/>
              <a:gd name="connsiteY104" fmla="*/ 7934301 h 8315209"/>
              <a:gd name="connsiteX105" fmla="*/ 7047913 w 10691446"/>
              <a:gd name="connsiteY105" fmla="*/ 7976504 h 8315209"/>
              <a:gd name="connsiteX106" fmla="*/ 7244861 w 10691446"/>
              <a:gd name="connsiteY106" fmla="*/ 8046842 h 8315209"/>
              <a:gd name="connsiteX107" fmla="*/ 7413673 w 10691446"/>
              <a:gd name="connsiteY107" fmla="*/ 8117181 h 8315209"/>
              <a:gd name="connsiteX108" fmla="*/ 7793501 w 10691446"/>
              <a:gd name="connsiteY108" fmla="*/ 8229722 h 8315209"/>
              <a:gd name="connsiteX109" fmla="*/ 8018584 w 10691446"/>
              <a:gd name="connsiteY109" fmla="*/ 8243790 h 8315209"/>
              <a:gd name="connsiteX110" fmla="*/ 8567224 w 10691446"/>
              <a:gd name="connsiteY110" fmla="*/ 8271926 h 8315209"/>
              <a:gd name="connsiteX111" fmla="*/ 8932984 w 10691446"/>
              <a:gd name="connsiteY111" fmla="*/ 8314129 h 8315209"/>
              <a:gd name="connsiteX112" fmla="*/ 9073661 w 10691446"/>
              <a:gd name="connsiteY112" fmla="*/ 8285993 h 8315209"/>
              <a:gd name="connsiteX113" fmla="*/ 9369083 w 10691446"/>
              <a:gd name="connsiteY113" fmla="*/ 8145316 h 8315209"/>
              <a:gd name="connsiteX114" fmla="*/ 9453489 w 10691446"/>
              <a:gd name="connsiteY114" fmla="*/ 8131249 h 8315209"/>
              <a:gd name="connsiteX115" fmla="*/ 9636369 w 10691446"/>
              <a:gd name="connsiteY115" fmla="*/ 8074978 h 8315209"/>
              <a:gd name="connsiteX116" fmla="*/ 9692640 w 10691446"/>
              <a:gd name="connsiteY116" fmla="*/ 8046842 h 8315209"/>
              <a:gd name="connsiteX117" fmla="*/ 9791113 w 10691446"/>
              <a:gd name="connsiteY117" fmla="*/ 8018707 h 8315209"/>
              <a:gd name="connsiteX118" fmla="*/ 9889587 w 10691446"/>
              <a:gd name="connsiteY118" fmla="*/ 7962436 h 8315209"/>
              <a:gd name="connsiteX119" fmla="*/ 10339753 w 10691446"/>
              <a:gd name="connsiteY119" fmla="*/ 7399729 h 8315209"/>
              <a:gd name="connsiteX120" fmla="*/ 10649243 w 10691446"/>
              <a:gd name="connsiteY120" fmla="*/ 6640073 h 8315209"/>
              <a:gd name="connsiteX121" fmla="*/ 10691446 w 10691446"/>
              <a:gd name="connsiteY121" fmla="*/ 6429058 h 8315209"/>
              <a:gd name="connsiteX122" fmla="*/ 10649243 w 10691446"/>
              <a:gd name="connsiteY122" fmla="*/ 5767876 h 8315209"/>
              <a:gd name="connsiteX123" fmla="*/ 10635175 w 10691446"/>
              <a:gd name="connsiteY123" fmla="*/ 5444319 h 8315209"/>
              <a:gd name="connsiteX124" fmla="*/ 10592972 w 10691446"/>
              <a:gd name="connsiteY124" fmla="*/ 5205169 h 8315209"/>
              <a:gd name="connsiteX125" fmla="*/ 10522633 w 10691446"/>
              <a:gd name="connsiteY125" fmla="*/ 4656529 h 8315209"/>
              <a:gd name="connsiteX126" fmla="*/ 10494498 w 10691446"/>
              <a:gd name="connsiteY126" fmla="*/ 4473649 h 8315209"/>
              <a:gd name="connsiteX127" fmla="*/ 10424160 w 10691446"/>
              <a:gd name="connsiteY127" fmla="*/ 3798399 h 8315209"/>
              <a:gd name="connsiteX128" fmla="*/ 10410092 w 10691446"/>
              <a:gd name="connsiteY128" fmla="*/ 3460775 h 8315209"/>
              <a:gd name="connsiteX129" fmla="*/ 10339753 w 10691446"/>
              <a:gd name="connsiteY129" fmla="*/ 2813661 h 8315209"/>
              <a:gd name="connsiteX130" fmla="*/ 10297550 w 10691446"/>
              <a:gd name="connsiteY130" fmla="*/ 2574510 h 8315209"/>
              <a:gd name="connsiteX131" fmla="*/ 10269415 w 10691446"/>
              <a:gd name="connsiteY131" fmla="*/ 2279089 h 8315209"/>
              <a:gd name="connsiteX132" fmla="*/ 10213144 w 10691446"/>
              <a:gd name="connsiteY132" fmla="*/ 1969599 h 8315209"/>
              <a:gd name="connsiteX133" fmla="*/ 10114670 w 10691446"/>
              <a:gd name="connsiteY133" fmla="*/ 1575704 h 8315209"/>
              <a:gd name="connsiteX134" fmla="*/ 10086535 w 10691446"/>
              <a:gd name="connsiteY134" fmla="*/ 1252147 h 8315209"/>
              <a:gd name="connsiteX135" fmla="*/ 10072467 w 10691446"/>
              <a:gd name="connsiteY135" fmla="*/ 970793 h 8315209"/>
              <a:gd name="connsiteX136" fmla="*/ 9931790 w 10691446"/>
              <a:gd name="connsiteY136" fmla="*/ 534695 h 8315209"/>
              <a:gd name="connsiteX137" fmla="*/ 9720775 w 10691446"/>
              <a:gd name="connsiteY137" fmla="*/ 478424 h 8315209"/>
              <a:gd name="connsiteX138" fmla="*/ 8764172 w 10691446"/>
              <a:gd name="connsiteY138" fmla="*/ 239274 h 8315209"/>
              <a:gd name="connsiteX139" fmla="*/ 8285871 w 10691446"/>
              <a:gd name="connsiteY139" fmla="*/ 225205 h 8315209"/>
              <a:gd name="connsiteX140" fmla="*/ 7666892 w 10691446"/>
              <a:gd name="connsiteY140" fmla="*/ 520627 h 8315209"/>
              <a:gd name="connsiteX141" fmla="*/ 7160455 w 10691446"/>
              <a:gd name="connsiteY141" fmla="*/ 492492 h 8315209"/>
              <a:gd name="connsiteX142" fmla="*/ 6907236 w 10691446"/>
              <a:gd name="connsiteY142" fmla="*/ 464356 h 8315209"/>
              <a:gd name="connsiteX143" fmla="*/ 6386732 w 10691446"/>
              <a:gd name="connsiteY143" fmla="*/ 436221 h 8315209"/>
              <a:gd name="connsiteX144" fmla="*/ 5725550 w 10691446"/>
              <a:gd name="connsiteY144" fmla="*/ 337747 h 8315209"/>
              <a:gd name="connsiteX145" fmla="*/ 5514535 w 10691446"/>
              <a:gd name="connsiteY145" fmla="*/ 295544 h 8315209"/>
              <a:gd name="connsiteX146" fmla="*/ 4895556 w 10691446"/>
              <a:gd name="connsiteY146" fmla="*/ 225206 h 8315209"/>
              <a:gd name="connsiteX147" fmla="*/ 4501661 w 10691446"/>
              <a:gd name="connsiteY147" fmla="*/ 140799 h 8315209"/>
              <a:gd name="connsiteX148" fmla="*/ 4304713 w 10691446"/>
              <a:gd name="connsiteY148" fmla="*/ 84529 h 8315209"/>
              <a:gd name="connsiteX149" fmla="*/ 4079630 w 10691446"/>
              <a:gd name="connsiteY149" fmla="*/ 42326 h 8315209"/>
              <a:gd name="connsiteX150" fmla="*/ 3896750 w 10691446"/>
              <a:gd name="connsiteY150" fmla="*/ 28258 h 8315209"/>
              <a:gd name="connsiteX151" fmla="*/ 3854547 w 10691446"/>
              <a:gd name="connsiteY151" fmla="*/ 14190 h 8315209"/>
              <a:gd name="connsiteX152" fmla="*/ 3432516 w 10691446"/>
              <a:gd name="connsiteY152" fmla="*/ 14190 h 8315209"/>
              <a:gd name="connsiteX153" fmla="*/ 3263704 w 10691446"/>
              <a:gd name="connsiteY153" fmla="*/ 42326 h 8315209"/>
              <a:gd name="connsiteX154" fmla="*/ 2982350 w 10691446"/>
              <a:gd name="connsiteY154" fmla="*/ 56393 h 8315209"/>
              <a:gd name="connsiteX155" fmla="*/ 2799470 w 10691446"/>
              <a:gd name="connsiteY155" fmla="*/ 70461 h 8315209"/>
              <a:gd name="connsiteX156" fmla="*/ 2433710 w 10691446"/>
              <a:gd name="connsiteY156" fmla="*/ 126732 h 8315209"/>
              <a:gd name="connsiteX157" fmla="*/ 1491175 w 10691446"/>
              <a:gd name="connsiteY157" fmla="*/ 154867 h 8315209"/>
              <a:gd name="connsiteX158" fmla="*/ 1406769 w 10691446"/>
              <a:gd name="connsiteY158" fmla="*/ 168935 h 8315209"/>
              <a:gd name="connsiteX159" fmla="*/ 1364566 w 10691446"/>
              <a:gd name="connsiteY159" fmla="*/ 183002 h 8315209"/>
              <a:gd name="connsiteX160" fmla="*/ 1237956 w 10691446"/>
              <a:gd name="connsiteY160" fmla="*/ 197070 h 8315209"/>
              <a:gd name="connsiteX161" fmla="*/ 1083212 w 10691446"/>
              <a:gd name="connsiteY161" fmla="*/ 225206 h 8315209"/>
              <a:gd name="connsiteX162" fmla="*/ 970670 w 10691446"/>
              <a:gd name="connsiteY162" fmla="*/ 239273 h 8315209"/>
              <a:gd name="connsiteX163" fmla="*/ 858129 w 10691446"/>
              <a:gd name="connsiteY163" fmla="*/ 267409 h 8315209"/>
              <a:gd name="connsiteX164" fmla="*/ 858129 w 10691446"/>
              <a:gd name="connsiteY164" fmla="*/ 281476 h 8315209"/>
              <a:gd name="connsiteX165" fmla="*/ 858129 w 10691446"/>
              <a:gd name="connsiteY16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94695 w 10691446"/>
              <a:gd name="connsiteY81" fmla="*/ 4726867 h 8315209"/>
              <a:gd name="connsiteX82" fmla="*/ 6752492 w 10691446"/>
              <a:gd name="connsiteY82" fmla="*/ 4783138 h 8315209"/>
              <a:gd name="connsiteX83" fmla="*/ 6738424 w 10691446"/>
              <a:gd name="connsiteY83" fmla="*/ 4825341 h 8315209"/>
              <a:gd name="connsiteX84" fmla="*/ 6696221 w 10691446"/>
              <a:gd name="connsiteY84" fmla="*/ 4853476 h 8315209"/>
              <a:gd name="connsiteX85" fmla="*/ 6611815 w 10691446"/>
              <a:gd name="connsiteY85" fmla="*/ 4895679 h 8315209"/>
              <a:gd name="connsiteX86" fmla="*/ 6583680 w 10691446"/>
              <a:gd name="connsiteY86" fmla="*/ 4937882 h 8315209"/>
              <a:gd name="connsiteX87" fmla="*/ 6541476 w 10691446"/>
              <a:gd name="connsiteY87" fmla="*/ 4966018 h 8315209"/>
              <a:gd name="connsiteX88" fmla="*/ 6527409 w 10691446"/>
              <a:gd name="connsiteY88" fmla="*/ 5008221 h 8315209"/>
              <a:gd name="connsiteX89" fmla="*/ 6465935 w 10691446"/>
              <a:gd name="connsiteY89" fmla="*/ 5007781 h 8315209"/>
              <a:gd name="connsiteX90" fmla="*/ 6461394 w 10691446"/>
              <a:gd name="connsiteY90" fmla="*/ 5078559 h 8315209"/>
              <a:gd name="connsiteX91" fmla="*/ 6527409 w 10691446"/>
              <a:gd name="connsiteY91" fmla="*/ 5177033 h 8315209"/>
              <a:gd name="connsiteX92" fmla="*/ 6555544 w 10691446"/>
              <a:gd name="connsiteY92" fmla="*/ 5275507 h 8315209"/>
              <a:gd name="connsiteX93" fmla="*/ 6569612 w 10691446"/>
              <a:gd name="connsiteY93" fmla="*/ 5317710 h 8315209"/>
              <a:gd name="connsiteX94" fmla="*/ 6611815 w 10691446"/>
              <a:gd name="connsiteY94" fmla="*/ 5584996 h 8315209"/>
              <a:gd name="connsiteX95" fmla="*/ 6625883 w 10691446"/>
              <a:gd name="connsiteY95" fmla="*/ 5697538 h 8315209"/>
              <a:gd name="connsiteX96" fmla="*/ 6654018 w 10691446"/>
              <a:gd name="connsiteY96" fmla="*/ 5767876 h 8315209"/>
              <a:gd name="connsiteX97" fmla="*/ 6738424 w 10691446"/>
              <a:gd name="connsiteY97" fmla="*/ 5978892 h 8315209"/>
              <a:gd name="connsiteX98" fmla="*/ 6710289 w 10691446"/>
              <a:gd name="connsiteY98" fmla="*/ 6400922 h 8315209"/>
              <a:gd name="connsiteX99" fmla="*/ 6668086 w 10691446"/>
              <a:gd name="connsiteY99" fmla="*/ 6485329 h 8315209"/>
              <a:gd name="connsiteX100" fmla="*/ 6654018 w 10691446"/>
              <a:gd name="connsiteY100" fmla="*/ 6527532 h 8315209"/>
              <a:gd name="connsiteX101" fmla="*/ 6682153 w 10691446"/>
              <a:gd name="connsiteY101" fmla="*/ 7230916 h 8315209"/>
              <a:gd name="connsiteX102" fmla="*/ 6907236 w 10691446"/>
              <a:gd name="connsiteY102" fmla="*/ 7835827 h 8315209"/>
              <a:gd name="connsiteX103" fmla="*/ 6977575 w 10691446"/>
              <a:gd name="connsiteY103" fmla="*/ 7934301 h 8315209"/>
              <a:gd name="connsiteX104" fmla="*/ 7047913 w 10691446"/>
              <a:gd name="connsiteY104" fmla="*/ 7976504 h 8315209"/>
              <a:gd name="connsiteX105" fmla="*/ 7244861 w 10691446"/>
              <a:gd name="connsiteY105" fmla="*/ 8046842 h 8315209"/>
              <a:gd name="connsiteX106" fmla="*/ 7413673 w 10691446"/>
              <a:gd name="connsiteY106" fmla="*/ 8117181 h 8315209"/>
              <a:gd name="connsiteX107" fmla="*/ 7793501 w 10691446"/>
              <a:gd name="connsiteY107" fmla="*/ 8229722 h 8315209"/>
              <a:gd name="connsiteX108" fmla="*/ 8018584 w 10691446"/>
              <a:gd name="connsiteY108" fmla="*/ 8243790 h 8315209"/>
              <a:gd name="connsiteX109" fmla="*/ 8567224 w 10691446"/>
              <a:gd name="connsiteY109" fmla="*/ 8271926 h 8315209"/>
              <a:gd name="connsiteX110" fmla="*/ 8932984 w 10691446"/>
              <a:gd name="connsiteY110" fmla="*/ 8314129 h 8315209"/>
              <a:gd name="connsiteX111" fmla="*/ 9073661 w 10691446"/>
              <a:gd name="connsiteY111" fmla="*/ 8285993 h 8315209"/>
              <a:gd name="connsiteX112" fmla="*/ 9369083 w 10691446"/>
              <a:gd name="connsiteY112" fmla="*/ 8145316 h 8315209"/>
              <a:gd name="connsiteX113" fmla="*/ 9453489 w 10691446"/>
              <a:gd name="connsiteY113" fmla="*/ 8131249 h 8315209"/>
              <a:gd name="connsiteX114" fmla="*/ 9636369 w 10691446"/>
              <a:gd name="connsiteY114" fmla="*/ 8074978 h 8315209"/>
              <a:gd name="connsiteX115" fmla="*/ 9692640 w 10691446"/>
              <a:gd name="connsiteY115" fmla="*/ 8046842 h 8315209"/>
              <a:gd name="connsiteX116" fmla="*/ 9791113 w 10691446"/>
              <a:gd name="connsiteY116" fmla="*/ 8018707 h 8315209"/>
              <a:gd name="connsiteX117" fmla="*/ 9889587 w 10691446"/>
              <a:gd name="connsiteY117" fmla="*/ 7962436 h 8315209"/>
              <a:gd name="connsiteX118" fmla="*/ 10339753 w 10691446"/>
              <a:gd name="connsiteY118" fmla="*/ 7399729 h 8315209"/>
              <a:gd name="connsiteX119" fmla="*/ 10649243 w 10691446"/>
              <a:gd name="connsiteY119" fmla="*/ 6640073 h 8315209"/>
              <a:gd name="connsiteX120" fmla="*/ 10691446 w 10691446"/>
              <a:gd name="connsiteY120" fmla="*/ 6429058 h 8315209"/>
              <a:gd name="connsiteX121" fmla="*/ 10649243 w 10691446"/>
              <a:gd name="connsiteY121" fmla="*/ 5767876 h 8315209"/>
              <a:gd name="connsiteX122" fmla="*/ 10635175 w 10691446"/>
              <a:gd name="connsiteY122" fmla="*/ 5444319 h 8315209"/>
              <a:gd name="connsiteX123" fmla="*/ 10592972 w 10691446"/>
              <a:gd name="connsiteY123" fmla="*/ 5205169 h 8315209"/>
              <a:gd name="connsiteX124" fmla="*/ 10522633 w 10691446"/>
              <a:gd name="connsiteY124" fmla="*/ 4656529 h 8315209"/>
              <a:gd name="connsiteX125" fmla="*/ 10494498 w 10691446"/>
              <a:gd name="connsiteY125" fmla="*/ 4473649 h 8315209"/>
              <a:gd name="connsiteX126" fmla="*/ 10424160 w 10691446"/>
              <a:gd name="connsiteY126" fmla="*/ 3798399 h 8315209"/>
              <a:gd name="connsiteX127" fmla="*/ 10410092 w 10691446"/>
              <a:gd name="connsiteY127" fmla="*/ 3460775 h 8315209"/>
              <a:gd name="connsiteX128" fmla="*/ 10339753 w 10691446"/>
              <a:gd name="connsiteY128" fmla="*/ 2813661 h 8315209"/>
              <a:gd name="connsiteX129" fmla="*/ 10297550 w 10691446"/>
              <a:gd name="connsiteY129" fmla="*/ 2574510 h 8315209"/>
              <a:gd name="connsiteX130" fmla="*/ 10269415 w 10691446"/>
              <a:gd name="connsiteY130" fmla="*/ 2279089 h 8315209"/>
              <a:gd name="connsiteX131" fmla="*/ 10213144 w 10691446"/>
              <a:gd name="connsiteY131" fmla="*/ 1969599 h 8315209"/>
              <a:gd name="connsiteX132" fmla="*/ 10114670 w 10691446"/>
              <a:gd name="connsiteY132" fmla="*/ 1575704 h 8315209"/>
              <a:gd name="connsiteX133" fmla="*/ 10086535 w 10691446"/>
              <a:gd name="connsiteY133" fmla="*/ 1252147 h 8315209"/>
              <a:gd name="connsiteX134" fmla="*/ 10072467 w 10691446"/>
              <a:gd name="connsiteY134" fmla="*/ 970793 h 8315209"/>
              <a:gd name="connsiteX135" fmla="*/ 9931790 w 10691446"/>
              <a:gd name="connsiteY135" fmla="*/ 534695 h 8315209"/>
              <a:gd name="connsiteX136" fmla="*/ 9720775 w 10691446"/>
              <a:gd name="connsiteY136" fmla="*/ 478424 h 8315209"/>
              <a:gd name="connsiteX137" fmla="*/ 8764172 w 10691446"/>
              <a:gd name="connsiteY137" fmla="*/ 239274 h 8315209"/>
              <a:gd name="connsiteX138" fmla="*/ 8285871 w 10691446"/>
              <a:gd name="connsiteY138" fmla="*/ 225205 h 8315209"/>
              <a:gd name="connsiteX139" fmla="*/ 7666892 w 10691446"/>
              <a:gd name="connsiteY139" fmla="*/ 520627 h 8315209"/>
              <a:gd name="connsiteX140" fmla="*/ 7160455 w 10691446"/>
              <a:gd name="connsiteY140" fmla="*/ 492492 h 8315209"/>
              <a:gd name="connsiteX141" fmla="*/ 6907236 w 10691446"/>
              <a:gd name="connsiteY141" fmla="*/ 464356 h 8315209"/>
              <a:gd name="connsiteX142" fmla="*/ 6386732 w 10691446"/>
              <a:gd name="connsiteY142" fmla="*/ 436221 h 8315209"/>
              <a:gd name="connsiteX143" fmla="*/ 5725550 w 10691446"/>
              <a:gd name="connsiteY143" fmla="*/ 337747 h 8315209"/>
              <a:gd name="connsiteX144" fmla="*/ 5514535 w 10691446"/>
              <a:gd name="connsiteY144" fmla="*/ 295544 h 8315209"/>
              <a:gd name="connsiteX145" fmla="*/ 4895556 w 10691446"/>
              <a:gd name="connsiteY145" fmla="*/ 225206 h 8315209"/>
              <a:gd name="connsiteX146" fmla="*/ 4501661 w 10691446"/>
              <a:gd name="connsiteY146" fmla="*/ 140799 h 8315209"/>
              <a:gd name="connsiteX147" fmla="*/ 4304713 w 10691446"/>
              <a:gd name="connsiteY147" fmla="*/ 84529 h 8315209"/>
              <a:gd name="connsiteX148" fmla="*/ 4079630 w 10691446"/>
              <a:gd name="connsiteY148" fmla="*/ 42326 h 8315209"/>
              <a:gd name="connsiteX149" fmla="*/ 3896750 w 10691446"/>
              <a:gd name="connsiteY149" fmla="*/ 28258 h 8315209"/>
              <a:gd name="connsiteX150" fmla="*/ 3854547 w 10691446"/>
              <a:gd name="connsiteY150" fmla="*/ 14190 h 8315209"/>
              <a:gd name="connsiteX151" fmla="*/ 3432516 w 10691446"/>
              <a:gd name="connsiteY151" fmla="*/ 14190 h 8315209"/>
              <a:gd name="connsiteX152" fmla="*/ 3263704 w 10691446"/>
              <a:gd name="connsiteY152" fmla="*/ 42326 h 8315209"/>
              <a:gd name="connsiteX153" fmla="*/ 2982350 w 10691446"/>
              <a:gd name="connsiteY153" fmla="*/ 56393 h 8315209"/>
              <a:gd name="connsiteX154" fmla="*/ 2799470 w 10691446"/>
              <a:gd name="connsiteY154" fmla="*/ 70461 h 8315209"/>
              <a:gd name="connsiteX155" fmla="*/ 2433710 w 10691446"/>
              <a:gd name="connsiteY155" fmla="*/ 126732 h 8315209"/>
              <a:gd name="connsiteX156" fmla="*/ 1491175 w 10691446"/>
              <a:gd name="connsiteY156" fmla="*/ 154867 h 8315209"/>
              <a:gd name="connsiteX157" fmla="*/ 1406769 w 10691446"/>
              <a:gd name="connsiteY157" fmla="*/ 168935 h 8315209"/>
              <a:gd name="connsiteX158" fmla="*/ 1364566 w 10691446"/>
              <a:gd name="connsiteY158" fmla="*/ 183002 h 8315209"/>
              <a:gd name="connsiteX159" fmla="*/ 1237956 w 10691446"/>
              <a:gd name="connsiteY159" fmla="*/ 197070 h 8315209"/>
              <a:gd name="connsiteX160" fmla="*/ 1083212 w 10691446"/>
              <a:gd name="connsiteY160" fmla="*/ 225206 h 8315209"/>
              <a:gd name="connsiteX161" fmla="*/ 970670 w 10691446"/>
              <a:gd name="connsiteY161" fmla="*/ 239273 h 8315209"/>
              <a:gd name="connsiteX162" fmla="*/ 858129 w 10691446"/>
              <a:gd name="connsiteY162" fmla="*/ 267409 h 8315209"/>
              <a:gd name="connsiteX163" fmla="*/ 858129 w 10691446"/>
              <a:gd name="connsiteY163" fmla="*/ 281476 h 8315209"/>
              <a:gd name="connsiteX164" fmla="*/ 858129 w 10691446"/>
              <a:gd name="connsiteY16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52492 w 10691446"/>
              <a:gd name="connsiteY81" fmla="*/ 4783138 h 8315209"/>
              <a:gd name="connsiteX82" fmla="*/ 6738424 w 10691446"/>
              <a:gd name="connsiteY82" fmla="*/ 4825341 h 8315209"/>
              <a:gd name="connsiteX83" fmla="*/ 6696221 w 10691446"/>
              <a:gd name="connsiteY83" fmla="*/ 4853476 h 8315209"/>
              <a:gd name="connsiteX84" fmla="*/ 6611815 w 10691446"/>
              <a:gd name="connsiteY84" fmla="*/ 4895679 h 8315209"/>
              <a:gd name="connsiteX85" fmla="*/ 6583680 w 10691446"/>
              <a:gd name="connsiteY85" fmla="*/ 4937882 h 8315209"/>
              <a:gd name="connsiteX86" fmla="*/ 6541476 w 10691446"/>
              <a:gd name="connsiteY86" fmla="*/ 4966018 h 8315209"/>
              <a:gd name="connsiteX87" fmla="*/ 6527409 w 10691446"/>
              <a:gd name="connsiteY87" fmla="*/ 5008221 h 8315209"/>
              <a:gd name="connsiteX88" fmla="*/ 6465935 w 10691446"/>
              <a:gd name="connsiteY88" fmla="*/ 5007781 h 8315209"/>
              <a:gd name="connsiteX89" fmla="*/ 6461394 w 10691446"/>
              <a:gd name="connsiteY89" fmla="*/ 5078559 h 8315209"/>
              <a:gd name="connsiteX90" fmla="*/ 6527409 w 10691446"/>
              <a:gd name="connsiteY90" fmla="*/ 5177033 h 8315209"/>
              <a:gd name="connsiteX91" fmla="*/ 6555544 w 10691446"/>
              <a:gd name="connsiteY91" fmla="*/ 5275507 h 8315209"/>
              <a:gd name="connsiteX92" fmla="*/ 6569612 w 10691446"/>
              <a:gd name="connsiteY92" fmla="*/ 5317710 h 8315209"/>
              <a:gd name="connsiteX93" fmla="*/ 6611815 w 10691446"/>
              <a:gd name="connsiteY93" fmla="*/ 5584996 h 8315209"/>
              <a:gd name="connsiteX94" fmla="*/ 6625883 w 10691446"/>
              <a:gd name="connsiteY94" fmla="*/ 5697538 h 8315209"/>
              <a:gd name="connsiteX95" fmla="*/ 6654018 w 10691446"/>
              <a:gd name="connsiteY95" fmla="*/ 5767876 h 8315209"/>
              <a:gd name="connsiteX96" fmla="*/ 6738424 w 10691446"/>
              <a:gd name="connsiteY96" fmla="*/ 5978892 h 8315209"/>
              <a:gd name="connsiteX97" fmla="*/ 6710289 w 10691446"/>
              <a:gd name="connsiteY97" fmla="*/ 6400922 h 8315209"/>
              <a:gd name="connsiteX98" fmla="*/ 6668086 w 10691446"/>
              <a:gd name="connsiteY98" fmla="*/ 6485329 h 8315209"/>
              <a:gd name="connsiteX99" fmla="*/ 6654018 w 10691446"/>
              <a:gd name="connsiteY99" fmla="*/ 6527532 h 8315209"/>
              <a:gd name="connsiteX100" fmla="*/ 6682153 w 10691446"/>
              <a:gd name="connsiteY100" fmla="*/ 7230916 h 8315209"/>
              <a:gd name="connsiteX101" fmla="*/ 6907236 w 10691446"/>
              <a:gd name="connsiteY101" fmla="*/ 7835827 h 8315209"/>
              <a:gd name="connsiteX102" fmla="*/ 6977575 w 10691446"/>
              <a:gd name="connsiteY102" fmla="*/ 7934301 h 8315209"/>
              <a:gd name="connsiteX103" fmla="*/ 7047913 w 10691446"/>
              <a:gd name="connsiteY103" fmla="*/ 7976504 h 8315209"/>
              <a:gd name="connsiteX104" fmla="*/ 7244861 w 10691446"/>
              <a:gd name="connsiteY104" fmla="*/ 8046842 h 8315209"/>
              <a:gd name="connsiteX105" fmla="*/ 7413673 w 10691446"/>
              <a:gd name="connsiteY105" fmla="*/ 8117181 h 8315209"/>
              <a:gd name="connsiteX106" fmla="*/ 7793501 w 10691446"/>
              <a:gd name="connsiteY106" fmla="*/ 8229722 h 8315209"/>
              <a:gd name="connsiteX107" fmla="*/ 8018584 w 10691446"/>
              <a:gd name="connsiteY107" fmla="*/ 8243790 h 8315209"/>
              <a:gd name="connsiteX108" fmla="*/ 8567224 w 10691446"/>
              <a:gd name="connsiteY108" fmla="*/ 8271926 h 8315209"/>
              <a:gd name="connsiteX109" fmla="*/ 8932984 w 10691446"/>
              <a:gd name="connsiteY109" fmla="*/ 8314129 h 8315209"/>
              <a:gd name="connsiteX110" fmla="*/ 9073661 w 10691446"/>
              <a:gd name="connsiteY110" fmla="*/ 8285993 h 8315209"/>
              <a:gd name="connsiteX111" fmla="*/ 9369083 w 10691446"/>
              <a:gd name="connsiteY111" fmla="*/ 8145316 h 8315209"/>
              <a:gd name="connsiteX112" fmla="*/ 9453489 w 10691446"/>
              <a:gd name="connsiteY112" fmla="*/ 8131249 h 8315209"/>
              <a:gd name="connsiteX113" fmla="*/ 9636369 w 10691446"/>
              <a:gd name="connsiteY113" fmla="*/ 8074978 h 8315209"/>
              <a:gd name="connsiteX114" fmla="*/ 9692640 w 10691446"/>
              <a:gd name="connsiteY114" fmla="*/ 8046842 h 8315209"/>
              <a:gd name="connsiteX115" fmla="*/ 9791113 w 10691446"/>
              <a:gd name="connsiteY115" fmla="*/ 8018707 h 8315209"/>
              <a:gd name="connsiteX116" fmla="*/ 9889587 w 10691446"/>
              <a:gd name="connsiteY116" fmla="*/ 7962436 h 8315209"/>
              <a:gd name="connsiteX117" fmla="*/ 10339753 w 10691446"/>
              <a:gd name="connsiteY117" fmla="*/ 7399729 h 8315209"/>
              <a:gd name="connsiteX118" fmla="*/ 10649243 w 10691446"/>
              <a:gd name="connsiteY118" fmla="*/ 6640073 h 8315209"/>
              <a:gd name="connsiteX119" fmla="*/ 10691446 w 10691446"/>
              <a:gd name="connsiteY119" fmla="*/ 6429058 h 8315209"/>
              <a:gd name="connsiteX120" fmla="*/ 10649243 w 10691446"/>
              <a:gd name="connsiteY120" fmla="*/ 5767876 h 8315209"/>
              <a:gd name="connsiteX121" fmla="*/ 10635175 w 10691446"/>
              <a:gd name="connsiteY121" fmla="*/ 5444319 h 8315209"/>
              <a:gd name="connsiteX122" fmla="*/ 10592972 w 10691446"/>
              <a:gd name="connsiteY122" fmla="*/ 5205169 h 8315209"/>
              <a:gd name="connsiteX123" fmla="*/ 10522633 w 10691446"/>
              <a:gd name="connsiteY123" fmla="*/ 4656529 h 8315209"/>
              <a:gd name="connsiteX124" fmla="*/ 10494498 w 10691446"/>
              <a:gd name="connsiteY124" fmla="*/ 4473649 h 8315209"/>
              <a:gd name="connsiteX125" fmla="*/ 10424160 w 10691446"/>
              <a:gd name="connsiteY125" fmla="*/ 3798399 h 8315209"/>
              <a:gd name="connsiteX126" fmla="*/ 10410092 w 10691446"/>
              <a:gd name="connsiteY126" fmla="*/ 3460775 h 8315209"/>
              <a:gd name="connsiteX127" fmla="*/ 10339753 w 10691446"/>
              <a:gd name="connsiteY127" fmla="*/ 2813661 h 8315209"/>
              <a:gd name="connsiteX128" fmla="*/ 10297550 w 10691446"/>
              <a:gd name="connsiteY128" fmla="*/ 2574510 h 8315209"/>
              <a:gd name="connsiteX129" fmla="*/ 10269415 w 10691446"/>
              <a:gd name="connsiteY129" fmla="*/ 2279089 h 8315209"/>
              <a:gd name="connsiteX130" fmla="*/ 10213144 w 10691446"/>
              <a:gd name="connsiteY130" fmla="*/ 1969599 h 8315209"/>
              <a:gd name="connsiteX131" fmla="*/ 10114670 w 10691446"/>
              <a:gd name="connsiteY131" fmla="*/ 1575704 h 8315209"/>
              <a:gd name="connsiteX132" fmla="*/ 10086535 w 10691446"/>
              <a:gd name="connsiteY132" fmla="*/ 1252147 h 8315209"/>
              <a:gd name="connsiteX133" fmla="*/ 10072467 w 10691446"/>
              <a:gd name="connsiteY133" fmla="*/ 970793 h 8315209"/>
              <a:gd name="connsiteX134" fmla="*/ 9931790 w 10691446"/>
              <a:gd name="connsiteY134" fmla="*/ 534695 h 8315209"/>
              <a:gd name="connsiteX135" fmla="*/ 9720775 w 10691446"/>
              <a:gd name="connsiteY135" fmla="*/ 478424 h 8315209"/>
              <a:gd name="connsiteX136" fmla="*/ 8764172 w 10691446"/>
              <a:gd name="connsiteY136" fmla="*/ 239274 h 8315209"/>
              <a:gd name="connsiteX137" fmla="*/ 8285871 w 10691446"/>
              <a:gd name="connsiteY137" fmla="*/ 225205 h 8315209"/>
              <a:gd name="connsiteX138" fmla="*/ 7666892 w 10691446"/>
              <a:gd name="connsiteY138" fmla="*/ 520627 h 8315209"/>
              <a:gd name="connsiteX139" fmla="*/ 7160455 w 10691446"/>
              <a:gd name="connsiteY139" fmla="*/ 492492 h 8315209"/>
              <a:gd name="connsiteX140" fmla="*/ 6907236 w 10691446"/>
              <a:gd name="connsiteY140" fmla="*/ 464356 h 8315209"/>
              <a:gd name="connsiteX141" fmla="*/ 6386732 w 10691446"/>
              <a:gd name="connsiteY141" fmla="*/ 436221 h 8315209"/>
              <a:gd name="connsiteX142" fmla="*/ 5725550 w 10691446"/>
              <a:gd name="connsiteY142" fmla="*/ 337747 h 8315209"/>
              <a:gd name="connsiteX143" fmla="*/ 5514535 w 10691446"/>
              <a:gd name="connsiteY143" fmla="*/ 295544 h 8315209"/>
              <a:gd name="connsiteX144" fmla="*/ 4895556 w 10691446"/>
              <a:gd name="connsiteY144" fmla="*/ 225206 h 8315209"/>
              <a:gd name="connsiteX145" fmla="*/ 4501661 w 10691446"/>
              <a:gd name="connsiteY145" fmla="*/ 140799 h 8315209"/>
              <a:gd name="connsiteX146" fmla="*/ 4304713 w 10691446"/>
              <a:gd name="connsiteY146" fmla="*/ 84529 h 8315209"/>
              <a:gd name="connsiteX147" fmla="*/ 4079630 w 10691446"/>
              <a:gd name="connsiteY147" fmla="*/ 42326 h 8315209"/>
              <a:gd name="connsiteX148" fmla="*/ 3896750 w 10691446"/>
              <a:gd name="connsiteY148" fmla="*/ 28258 h 8315209"/>
              <a:gd name="connsiteX149" fmla="*/ 3854547 w 10691446"/>
              <a:gd name="connsiteY149" fmla="*/ 14190 h 8315209"/>
              <a:gd name="connsiteX150" fmla="*/ 3432516 w 10691446"/>
              <a:gd name="connsiteY150" fmla="*/ 14190 h 8315209"/>
              <a:gd name="connsiteX151" fmla="*/ 3263704 w 10691446"/>
              <a:gd name="connsiteY151" fmla="*/ 42326 h 8315209"/>
              <a:gd name="connsiteX152" fmla="*/ 2982350 w 10691446"/>
              <a:gd name="connsiteY152" fmla="*/ 56393 h 8315209"/>
              <a:gd name="connsiteX153" fmla="*/ 2799470 w 10691446"/>
              <a:gd name="connsiteY153" fmla="*/ 70461 h 8315209"/>
              <a:gd name="connsiteX154" fmla="*/ 2433710 w 10691446"/>
              <a:gd name="connsiteY154" fmla="*/ 126732 h 8315209"/>
              <a:gd name="connsiteX155" fmla="*/ 1491175 w 10691446"/>
              <a:gd name="connsiteY155" fmla="*/ 154867 h 8315209"/>
              <a:gd name="connsiteX156" fmla="*/ 1406769 w 10691446"/>
              <a:gd name="connsiteY156" fmla="*/ 168935 h 8315209"/>
              <a:gd name="connsiteX157" fmla="*/ 1364566 w 10691446"/>
              <a:gd name="connsiteY157" fmla="*/ 183002 h 8315209"/>
              <a:gd name="connsiteX158" fmla="*/ 1237956 w 10691446"/>
              <a:gd name="connsiteY158" fmla="*/ 197070 h 8315209"/>
              <a:gd name="connsiteX159" fmla="*/ 1083212 w 10691446"/>
              <a:gd name="connsiteY159" fmla="*/ 225206 h 8315209"/>
              <a:gd name="connsiteX160" fmla="*/ 970670 w 10691446"/>
              <a:gd name="connsiteY160" fmla="*/ 239273 h 8315209"/>
              <a:gd name="connsiteX161" fmla="*/ 858129 w 10691446"/>
              <a:gd name="connsiteY161" fmla="*/ 267409 h 8315209"/>
              <a:gd name="connsiteX162" fmla="*/ 858129 w 10691446"/>
              <a:gd name="connsiteY162" fmla="*/ 281476 h 8315209"/>
              <a:gd name="connsiteX163" fmla="*/ 858129 w 10691446"/>
              <a:gd name="connsiteY16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738424 w 10691446"/>
              <a:gd name="connsiteY81" fmla="*/ 4825341 h 8315209"/>
              <a:gd name="connsiteX82" fmla="*/ 6696221 w 10691446"/>
              <a:gd name="connsiteY82" fmla="*/ 4853476 h 8315209"/>
              <a:gd name="connsiteX83" fmla="*/ 6611815 w 10691446"/>
              <a:gd name="connsiteY83" fmla="*/ 4895679 h 8315209"/>
              <a:gd name="connsiteX84" fmla="*/ 6583680 w 10691446"/>
              <a:gd name="connsiteY84" fmla="*/ 4937882 h 8315209"/>
              <a:gd name="connsiteX85" fmla="*/ 6541476 w 10691446"/>
              <a:gd name="connsiteY85" fmla="*/ 4966018 h 8315209"/>
              <a:gd name="connsiteX86" fmla="*/ 6527409 w 10691446"/>
              <a:gd name="connsiteY86" fmla="*/ 5008221 h 8315209"/>
              <a:gd name="connsiteX87" fmla="*/ 6465935 w 10691446"/>
              <a:gd name="connsiteY87" fmla="*/ 5007781 h 8315209"/>
              <a:gd name="connsiteX88" fmla="*/ 6461394 w 10691446"/>
              <a:gd name="connsiteY88" fmla="*/ 5078559 h 8315209"/>
              <a:gd name="connsiteX89" fmla="*/ 6527409 w 10691446"/>
              <a:gd name="connsiteY89" fmla="*/ 5177033 h 8315209"/>
              <a:gd name="connsiteX90" fmla="*/ 6555544 w 10691446"/>
              <a:gd name="connsiteY90" fmla="*/ 5275507 h 8315209"/>
              <a:gd name="connsiteX91" fmla="*/ 6569612 w 10691446"/>
              <a:gd name="connsiteY91" fmla="*/ 5317710 h 8315209"/>
              <a:gd name="connsiteX92" fmla="*/ 6611815 w 10691446"/>
              <a:gd name="connsiteY92" fmla="*/ 5584996 h 8315209"/>
              <a:gd name="connsiteX93" fmla="*/ 6625883 w 10691446"/>
              <a:gd name="connsiteY93" fmla="*/ 5697538 h 8315209"/>
              <a:gd name="connsiteX94" fmla="*/ 6654018 w 10691446"/>
              <a:gd name="connsiteY94" fmla="*/ 5767876 h 8315209"/>
              <a:gd name="connsiteX95" fmla="*/ 6738424 w 10691446"/>
              <a:gd name="connsiteY95" fmla="*/ 5978892 h 8315209"/>
              <a:gd name="connsiteX96" fmla="*/ 6710289 w 10691446"/>
              <a:gd name="connsiteY96" fmla="*/ 6400922 h 8315209"/>
              <a:gd name="connsiteX97" fmla="*/ 6668086 w 10691446"/>
              <a:gd name="connsiteY97" fmla="*/ 6485329 h 8315209"/>
              <a:gd name="connsiteX98" fmla="*/ 6654018 w 10691446"/>
              <a:gd name="connsiteY98" fmla="*/ 6527532 h 8315209"/>
              <a:gd name="connsiteX99" fmla="*/ 6682153 w 10691446"/>
              <a:gd name="connsiteY99" fmla="*/ 7230916 h 8315209"/>
              <a:gd name="connsiteX100" fmla="*/ 6907236 w 10691446"/>
              <a:gd name="connsiteY100" fmla="*/ 7835827 h 8315209"/>
              <a:gd name="connsiteX101" fmla="*/ 6977575 w 10691446"/>
              <a:gd name="connsiteY101" fmla="*/ 7934301 h 8315209"/>
              <a:gd name="connsiteX102" fmla="*/ 7047913 w 10691446"/>
              <a:gd name="connsiteY102" fmla="*/ 7976504 h 8315209"/>
              <a:gd name="connsiteX103" fmla="*/ 7244861 w 10691446"/>
              <a:gd name="connsiteY103" fmla="*/ 8046842 h 8315209"/>
              <a:gd name="connsiteX104" fmla="*/ 7413673 w 10691446"/>
              <a:gd name="connsiteY104" fmla="*/ 8117181 h 8315209"/>
              <a:gd name="connsiteX105" fmla="*/ 7793501 w 10691446"/>
              <a:gd name="connsiteY105" fmla="*/ 8229722 h 8315209"/>
              <a:gd name="connsiteX106" fmla="*/ 8018584 w 10691446"/>
              <a:gd name="connsiteY106" fmla="*/ 8243790 h 8315209"/>
              <a:gd name="connsiteX107" fmla="*/ 8567224 w 10691446"/>
              <a:gd name="connsiteY107" fmla="*/ 8271926 h 8315209"/>
              <a:gd name="connsiteX108" fmla="*/ 8932984 w 10691446"/>
              <a:gd name="connsiteY108" fmla="*/ 8314129 h 8315209"/>
              <a:gd name="connsiteX109" fmla="*/ 9073661 w 10691446"/>
              <a:gd name="connsiteY109" fmla="*/ 8285993 h 8315209"/>
              <a:gd name="connsiteX110" fmla="*/ 9369083 w 10691446"/>
              <a:gd name="connsiteY110" fmla="*/ 8145316 h 8315209"/>
              <a:gd name="connsiteX111" fmla="*/ 9453489 w 10691446"/>
              <a:gd name="connsiteY111" fmla="*/ 8131249 h 8315209"/>
              <a:gd name="connsiteX112" fmla="*/ 9636369 w 10691446"/>
              <a:gd name="connsiteY112" fmla="*/ 8074978 h 8315209"/>
              <a:gd name="connsiteX113" fmla="*/ 9692640 w 10691446"/>
              <a:gd name="connsiteY113" fmla="*/ 8046842 h 8315209"/>
              <a:gd name="connsiteX114" fmla="*/ 9791113 w 10691446"/>
              <a:gd name="connsiteY114" fmla="*/ 8018707 h 8315209"/>
              <a:gd name="connsiteX115" fmla="*/ 9889587 w 10691446"/>
              <a:gd name="connsiteY115" fmla="*/ 7962436 h 8315209"/>
              <a:gd name="connsiteX116" fmla="*/ 10339753 w 10691446"/>
              <a:gd name="connsiteY116" fmla="*/ 7399729 h 8315209"/>
              <a:gd name="connsiteX117" fmla="*/ 10649243 w 10691446"/>
              <a:gd name="connsiteY117" fmla="*/ 6640073 h 8315209"/>
              <a:gd name="connsiteX118" fmla="*/ 10691446 w 10691446"/>
              <a:gd name="connsiteY118" fmla="*/ 6429058 h 8315209"/>
              <a:gd name="connsiteX119" fmla="*/ 10649243 w 10691446"/>
              <a:gd name="connsiteY119" fmla="*/ 5767876 h 8315209"/>
              <a:gd name="connsiteX120" fmla="*/ 10635175 w 10691446"/>
              <a:gd name="connsiteY120" fmla="*/ 5444319 h 8315209"/>
              <a:gd name="connsiteX121" fmla="*/ 10592972 w 10691446"/>
              <a:gd name="connsiteY121" fmla="*/ 5205169 h 8315209"/>
              <a:gd name="connsiteX122" fmla="*/ 10522633 w 10691446"/>
              <a:gd name="connsiteY122" fmla="*/ 4656529 h 8315209"/>
              <a:gd name="connsiteX123" fmla="*/ 10494498 w 10691446"/>
              <a:gd name="connsiteY123" fmla="*/ 4473649 h 8315209"/>
              <a:gd name="connsiteX124" fmla="*/ 10424160 w 10691446"/>
              <a:gd name="connsiteY124" fmla="*/ 3798399 h 8315209"/>
              <a:gd name="connsiteX125" fmla="*/ 10410092 w 10691446"/>
              <a:gd name="connsiteY125" fmla="*/ 3460775 h 8315209"/>
              <a:gd name="connsiteX126" fmla="*/ 10339753 w 10691446"/>
              <a:gd name="connsiteY126" fmla="*/ 2813661 h 8315209"/>
              <a:gd name="connsiteX127" fmla="*/ 10297550 w 10691446"/>
              <a:gd name="connsiteY127" fmla="*/ 2574510 h 8315209"/>
              <a:gd name="connsiteX128" fmla="*/ 10269415 w 10691446"/>
              <a:gd name="connsiteY128" fmla="*/ 2279089 h 8315209"/>
              <a:gd name="connsiteX129" fmla="*/ 10213144 w 10691446"/>
              <a:gd name="connsiteY129" fmla="*/ 1969599 h 8315209"/>
              <a:gd name="connsiteX130" fmla="*/ 10114670 w 10691446"/>
              <a:gd name="connsiteY130" fmla="*/ 1575704 h 8315209"/>
              <a:gd name="connsiteX131" fmla="*/ 10086535 w 10691446"/>
              <a:gd name="connsiteY131" fmla="*/ 1252147 h 8315209"/>
              <a:gd name="connsiteX132" fmla="*/ 10072467 w 10691446"/>
              <a:gd name="connsiteY132" fmla="*/ 970793 h 8315209"/>
              <a:gd name="connsiteX133" fmla="*/ 9931790 w 10691446"/>
              <a:gd name="connsiteY133" fmla="*/ 534695 h 8315209"/>
              <a:gd name="connsiteX134" fmla="*/ 9720775 w 10691446"/>
              <a:gd name="connsiteY134" fmla="*/ 478424 h 8315209"/>
              <a:gd name="connsiteX135" fmla="*/ 8764172 w 10691446"/>
              <a:gd name="connsiteY135" fmla="*/ 239274 h 8315209"/>
              <a:gd name="connsiteX136" fmla="*/ 8285871 w 10691446"/>
              <a:gd name="connsiteY136" fmla="*/ 225205 h 8315209"/>
              <a:gd name="connsiteX137" fmla="*/ 7666892 w 10691446"/>
              <a:gd name="connsiteY137" fmla="*/ 520627 h 8315209"/>
              <a:gd name="connsiteX138" fmla="*/ 7160455 w 10691446"/>
              <a:gd name="connsiteY138" fmla="*/ 492492 h 8315209"/>
              <a:gd name="connsiteX139" fmla="*/ 6907236 w 10691446"/>
              <a:gd name="connsiteY139" fmla="*/ 464356 h 8315209"/>
              <a:gd name="connsiteX140" fmla="*/ 6386732 w 10691446"/>
              <a:gd name="connsiteY140" fmla="*/ 436221 h 8315209"/>
              <a:gd name="connsiteX141" fmla="*/ 5725550 w 10691446"/>
              <a:gd name="connsiteY141" fmla="*/ 337747 h 8315209"/>
              <a:gd name="connsiteX142" fmla="*/ 5514535 w 10691446"/>
              <a:gd name="connsiteY142" fmla="*/ 295544 h 8315209"/>
              <a:gd name="connsiteX143" fmla="*/ 4895556 w 10691446"/>
              <a:gd name="connsiteY143" fmla="*/ 225206 h 8315209"/>
              <a:gd name="connsiteX144" fmla="*/ 4501661 w 10691446"/>
              <a:gd name="connsiteY144" fmla="*/ 140799 h 8315209"/>
              <a:gd name="connsiteX145" fmla="*/ 4304713 w 10691446"/>
              <a:gd name="connsiteY145" fmla="*/ 84529 h 8315209"/>
              <a:gd name="connsiteX146" fmla="*/ 4079630 w 10691446"/>
              <a:gd name="connsiteY146" fmla="*/ 42326 h 8315209"/>
              <a:gd name="connsiteX147" fmla="*/ 3896750 w 10691446"/>
              <a:gd name="connsiteY147" fmla="*/ 28258 h 8315209"/>
              <a:gd name="connsiteX148" fmla="*/ 3854547 w 10691446"/>
              <a:gd name="connsiteY148" fmla="*/ 14190 h 8315209"/>
              <a:gd name="connsiteX149" fmla="*/ 3432516 w 10691446"/>
              <a:gd name="connsiteY149" fmla="*/ 14190 h 8315209"/>
              <a:gd name="connsiteX150" fmla="*/ 3263704 w 10691446"/>
              <a:gd name="connsiteY150" fmla="*/ 42326 h 8315209"/>
              <a:gd name="connsiteX151" fmla="*/ 2982350 w 10691446"/>
              <a:gd name="connsiteY151" fmla="*/ 56393 h 8315209"/>
              <a:gd name="connsiteX152" fmla="*/ 2799470 w 10691446"/>
              <a:gd name="connsiteY152" fmla="*/ 70461 h 8315209"/>
              <a:gd name="connsiteX153" fmla="*/ 2433710 w 10691446"/>
              <a:gd name="connsiteY153" fmla="*/ 126732 h 8315209"/>
              <a:gd name="connsiteX154" fmla="*/ 1491175 w 10691446"/>
              <a:gd name="connsiteY154" fmla="*/ 154867 h 8315209"/>
              <a:gd name="connsiteX155" fmla="*/ 1406769 w 10691446"/>
              <a:gd name="connsiteY155" fmla="*/ 168935 h 8315209"/>
              <a:gd name="connsiteX156" fmla="*/ 1364566 w 10691446"/>
              <a:gd name="connsiteY156" fmla="*/ 183002 h 8315209"/>
              <a:gd name="connsiteX157" fmla="*/ 1237956 w 10691446"/>
              <a:gd name="connsiteY157" fmla="*/ 197070 h 8315209"/>
              <a:gd name="connsiteX158" fmla="*/ 1083212 w 10691446"/>
              <a:gd name="connsiteY158" fmla="*/ 225206 h 8315209"/>
              <a:gd name="connsiteX159" fmla="*/ 970670 w 10691446"/>
              <a:gd name="connsiteY159" fmla="*/ 239273 h 8315209"/>
              <a:gd name="connsiteX160" fmla="*/ 858129 w 10691446"/>
              <a:gd name="connsiteY160" fmla="*/ 267409 h 8315209"/>
              <a:gd name="connsiteX161" fmla="*/ 858129 w 10691446"/>
              <a:gd name="connsiteY161" fmla="*/ 281476 h 8315209"/>
              <a:gd name="connsiteX162" fmla="*/ 858129 w 10691446"/>
              <a:gd name="connsiteY16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696221 w 10691446"/>
              <a:gd name="connsiteY81" fmla="*/ 4853476 h 8315209"/>
              <a:gd name="connsiteX82" fmla="*/ 6611815 w 10691446"/>
              <a:gd name="connsiteY82" fmla="*/ 4895679 h 8315209"/>
              <a:gd name="connsiteX83" fmla="*/ 6583680 w 10691446"/>
              <a:gd name="connsiteY83" fmla="*/ 4937882 h 8315209"/>
              <a:gd name="connsiteX84" fmla="*/ 6541476 w 10691446"/>
              <a:gd name="connsiteY84" fmla="*/ 4966018 h 8315209"/>
              <a:gd name="connsiteX85" fmla="*/ 6527409 w 10691446"/>
              <a:gd name="connsiteY85" fmla="*/ 5008221 h 8315209"/>
              <a:gd name="connsiteX86" fmla="*/ 6465935 w 10691446"/>
              <a:gd name="connsiteY86" fmla="*/ 5007781 h 8315209"/>
              <a:gd name="connsiteX87" fmla="*/ 6461394 w 10691446"/>
              <a:gd name="connsiteY87" fmla="*/ 5078559 h 8315209"/>
              <a:gd name="connsiteX88" fmla="*/ 6527409 w 10691446"/>
              <a:gd name="connsiteY88" fmla="*/ 5177033 h 8315209"/>
              <a:gd name="connsiteX89" fmla="*/ 6555544 w 10691446"/>
              <a:gd name="connsiteY89" fmla="*/ 5275507 h 8315209"/>
              <a:gd name="connsiteX90" fmla="*/ 6569612 w 10691446"/>
              <a:gd name="connsiteY90" fmla="*/ 5317710 h 8315209"/>
              <a:gd name="connsiteX91" fmla="*/ 6611815 w 10691446"/>
              <a:gd name="connsiteY91" fmla="*/ 5584996 h 8315209"/>
              <a:gd name="connsiteX92" fmla="*/ 6625883 w 10691446"/>
              <a:gd name="connsiteY92" fmla="*/ 5697538 h 8315209"/>
              <a:gd name="connsiteX93" fmla="*/ 6654018 w 10691446"/>
              <a:gd name="connsiteY93" fmla="*/ 5767876 h 8315209"/>
              <a:gd name="connsiteX94" fmla="*/ 6738424 w 10691446"/>
              <a:gd name="connsiteY94" fmla="*/ 5978892 h 8315209"/>
              <a:gd name="connsiteX95" fmla="*/ 6710289 w 10691446"/>
              <a:gd name="connsiteY95" fmla="*/ 6400922 h 8315209"/>
              <a:gd name="connsiteX96" fmla="*/ 6668086 w 10691446"/>
              <a:gd name="connsiteY96" fmla="*/ 6485329 h 8315209"/>
              <a:gd name="connsiteX97" fmla="*/ 6654018 w 10691446"/>
              <a:gd name="connsiteY97" fmla="*/ 6527532 h 8315209"/>
              <a:gd name="connsiteX98" fmla="*/ 6682153 w 10691446"/>
              <a:gd name="connsiteY98" fmla="*/ 7230916 h 8315209"/>
              <a:gd name="connsiteX99" fmla="*/ 6907236 w 10691446"/>
              <a:gd name="connsiteY99" fmla="*/ 7835827 h 8315209"/>
              <a:gd name="connsiteX100" fmla="*/ 6977575 w 10691446"/>
              <a:gd name="connsiteY100" fmla="*/ 7934301 h 8315209"/>
              <a:gd name="connsiteX101" fmla="*/ 7047913 w 10691446"/>
              <a:gd name="connsiteY101" fmla="*/ 7976504 h 8315209"/>
              <a:gd name="connsiteX102" fmla="*/ 7244861 w 10691446"/>
              <a:gd name="connsiteY102" fmla="*/ 8046842 h 8315209"/>
              <a:gd name="connsiteX103" fmla="*/ 7413673 w 10691446"/>
              <a:gd name="connsiteY103" fmla="*/ 8117181 h 8315209"/>
              <a:gd name="connsiteX104" fmla="*/ 7793501 w 10691446"/>
              <a:gd name="connsiteY104" fmla="*/ 8229722 h 8315209"/>
              <a:gd name="connsiteX105" fmla="*/ 8018584 w 10691446"/>
              <a:gd name="connsiteY105" fmla="*/ 8243790 h 8315209"/>
              <a:gd name="connsiteX106" fmla="*/ 8567224 w 10691446"/>
              <a:gd name="connsiteY106" fmla="*/ 8271926 h 8315209"/>
              <a:gd name="connsiteX107" fmla="*/ 8932984 w 10691446"/>
              <a:gd name="connsiteY107" fmla="*/ 8314129 h 8315209"/>
              <a:gd name="connsiteX108" fmla="*/ 9073661 w 10691446"/>
              <a:gd name="connsiteY108" fmla="*/ 8285993 h 8315209"/>
              <a:gd name="connsiteX109" fmla="*/ 9369083 w 10691446"/>
              <a:gd name="connsiteY109" fmla="*/ 8145316 h 8315209"/>
              <a:gd name="connsiteX110" fmla="*/ 9453489 w 10691446"/>
              <a:gd name="connsiteY110" fmla="*/ 8131249 h 8315209"/>
              <a:gd name="connsiteX111" fmla="*/ 9636369 w 10691446"/>
              <a:gd name="connsiteY111" fmla="*/ 8074978 h 8315209"/>
              <a:gd name="connsiteX112" fmla="*/ 9692640 w 10691446"/>
              <a:gd name="connsiteY112" fmla="*/ 8046842 h 8315209"/>
              <a:gd name="connsiteX113" fmla="*/ 9791113 w 10691446"/>
              <a:gd name="connsiteY113" fmla="*/ 8018707 h 8315209"/>
              <a:gd name="connsiteX114" fmla="*/ 9889587 w 10691446"/>
              <a:gd name="connsiteY114" fmla="*/ 7962436 h 8315209"/>
              <a:gd name="connsiteX115" fmla="*/ 10339753 w 10691446"/>
              <a:gd name="connsiteY115" fmla="*/ 7399729 h 8315209"/>
              <a:gd name="connsiteX116" fmla="*/ 10649243 w 10691446"/>
              <a:gd name="connsiteY116" fmla="*/ 6640073 h 8315209"/>
              <a:gd name="connsiteX117" fmla="*/ 10691446 w 10691446"/>
              <a:gd name="connsiteY117" fmla="*/ 6429058 h 8315209"/>
              <a:gd name="connsiteX118" fmla="*/ 10649243 w 10691446"/>
              <a:gd name="connsiteY118" fmla="*/ 5767876 h 8315209"/>
              <a:gd name="connsiteX119" fmla="*/ 10635175 w 10691446"/>
              <a:gd name="connsiteY119" fmla="*/ 5444319 h 8315209"/>
              <a:gd name="connsiteX120" fmla="*/ 10592972 w 10691446"/>
              <a:gd name="connsiteY120" fmla="*/ 5205169 h 8315209"/>
              <a:gd name="connsiteX121" fmla="*/ 10522633 w 10691446"/>
              <a:gd name="connsiteY121" fmla="*/ 4656529 h 8315209"/>
              <a:gd name="connsiteX122" fmla="*/ 10494498 w 10691446"/>
              <a:gd name="connsiteY122" fmla="*/ 4473649 h 8315209"/>
              <a:gd name="connsiteX123" fmla="*/ 10424160 w 10691446"/>
              <a:gd name="connsiteY123" fmla="*/ 3798399 h 8315209"/>
              <a:gd name="connsiteX124" fmla="*/ 10410092 w 10691446"/>
              <a:gd name="connsiteY124" fmla="*/ 3460775 h 8315209"/>
              <a:gd name="connsiteX125" fmla="*/ 10339753 w 10691446"/>
              <a:gd name="connsiteY125" fmla="*/ 2813661 h 8315209"/>
              <a:gd name="connsiteX126" fmla="*/ 10297550 w 10691446"/>
              <a:gd name="connsiteY126" fmla="*/ 2574510 h 8315209"/>
              <a:gd name="connsiteX127" fmla="*/ 10269415 w 10691446"/>
              <a:gd name="connsiteY127" fmla="*/ 2279089 h 8315209"/>
              <a:gd name="connsiteX128" fmla="*/ 10213144 w 10691446"/>
              <a:gd name="connsiteY128" fmla="*/ 1969599 h 8315209"/>
              <a:gd name="connsiteX129" fmla="*/ 10114670 w 10691446"/>
              <a:gd name="connsiteY129" fmla="*/ 1575704 h 8315209"/>
              <a:gd name="connsiteX130" fmla="*/ 10086535 w 10691446"/>
              <a:gd name="connsiteY130" fmla="*/ 1252147 h 8315209"/>
              <a:gd name="connsiteX131" fmla="*/ 10072467 w 10691446"/>
              <a:gd name="connsiteY131" fmla="*/ 970793 h 8315209"/>
              <a:gd name="connsiteX132" fmla="*/ 9931790 w 10691446"/>
              <a:gd name="connsiteY132" fmla="*/ 534695 h 8315209"/>
              <a:gd name="connsiteX133" fmla="*/ 9720775 w 10691446"/>
              <a:gd name="connsiteY133" fmla="*/ 478424 h 8315209"/>
              <a:gd name="connsiteX134" fmla="*/ 8764172 w 10691446"/>
              <a:gd name="connsiteY134" fmla="*/ 239274 h 8315209"/>
              <a:gd name="connsiteX135" fmla="*/ 8285871 w 10691446"/>
              <a:gd name="connsiteY135" fmla="*/ 225205 h 8315209"/>
              <a:gd name="connsiteX136" fmla="*/ 7666892 w 10691446"/>
              <a:gd name="connsiteY136" fmla="*/ 520627 h 8315209"/>
              <a:gd name="connsiteX137" fmla="*/ 7160455 w 10691446"/>
              <a:gd name="connsiteY137" fmla="*/ 492492 h 8315209"/>
              <a:gd name="connsiteX138" fmla="*/ 6907236 w 10691446"/>
              <a:gd name="connsiteY138" fmla="*/ 464356 h 8315209"/>
              <a:gd name="connsiteX139" fmla="*/ 6386732 w 10691446"/>
              <a:gd name="connsiteY139" fmla="*/ 436221 h 8315209"/>
              <a:gd name="connsiteX140" fmla="*/ 5725550 w 10691446"/>
              <a:gd name="connsiteY140" fmla="*/ 337747 h 8315209"/>
              <a:gd name="connsiteX141" fmla="*/ 5514535 w 10691446"/>
              <a:gd name="connsiteY141" fmla="*/ 295544 h 8315209"/>
              <a:gd name="connsiteX142" fmla="*/ 4895556 w 10691446"/>
              <a:gd name="connsiteY142" fmla="*/ 225206 h 8315209"/>
              <a:gd name="connsiteX143" fmla="*/ 4501661 w 10691446"/>
              <a:gd name="connsiteY143" fmla="*/ 140799 h 8315209"/>
              <a:gd name="connsiteX144" fmla="*/ 4304713 w 10691446"/>
              <a:gd name="connsiteY144" fmla="*/ 84529 h 8315209"/>
              <a:gd name="connsiteX145" fmla="*/ 4079630 w 10691446"/>
              <a:gd name="connsiteY145" fmla="*/ 42326 h 8315209"/>
              <a:gd name="connsiteX146" fmla="*/ 3896750 w 10691446"/>
              <a:gd name="connsiteY146" fmla="*/ 28258 h 8315209"/>
              <a:gd name="connsiteX147" fmla="*/ 3854547 w 10691446"/>
              <a:gd name="connsiteY147" fmla="*/ 14190 h 8315209"/>
              <a:gd name="connsiteX148" fmla="*/ 3432516 w 10691446"/>
              <a:gd name="connsiteY148" fmla="*/ 14190 h 8315209"/>
              <a:gd name="connsiteX149" fmla="*/ 3263704 w 10691446"/>
              <a:gd name="connsiteY149" fmla="*/ 42326 h 8315209"/>
              <a:gd name="connsiteX150" fmla="*/ 2982350 w 10691446"/>
              <a:gd name="connsiteY150" fmla="*/ 56393 h 8315209"/>
              <a:gd name="connsiteX151" fmla="*/ 2799470 w 10691446"/>
              <a:gd name="connsiteY151" fmla="*/ 70461 h 8315209"/>
              <a:gd name="connsiteX152" fmla="*/ 2433710 w 10691446"/>
              <a:gd name="connsiteY152" fmla="*/ 126732 h 8315209"/>
              <a:gd name="connsiteX153" fmla="*/ 1491175 w 10691446"/>
              <a:gd name="connsiteY153" fmla="*/ 154867 h 8315209"/>
              <a:gd name="connsiteX154" fmla="*/ 1406769 w 10691446"/>
              <a:gd name="connsiteY154" fmla="*/ 168935 h 8315209"/>
              <a:gd name="connsiteX155" fmla="*/ 1364566 w 10691446"/>
              <a:gd name="connsiteY155" fmla="*/ 183002 h 8315209"/>
              <a:gd name="connsiteX156" fmla="*/ 1237956 w 10691446"/>
              <a:gd name="connsiteY156" fmla="*/ 197070 h 8315209"/>
              <a:gd name="connsiteX157" fmla="*/ 1083212 w 10691446"/>
              <a:gd name="connsiteY157" fmla="*/ 225206 h 8315209"/>
              <a:gd name="connsiteX158" fmla="*/ 970670 w 10691446"/>
              <a:gd name="connsiteY158" fmla="*/ 239273 h 8315209"/>
              <a:gd name="connsiteX159" fmla="*/ 858129 w 10691446"/>
              <a:gd name="connsiteY159" fmla="*/ 267409 h 8315209"/>
              <a:gd name="connsiteX160" fmla="*/ 858129 w 10691446"/>
              <a:gd name="connsiteY160" fmla="*/ 281476 h 8315209"/>
              <a:gd name="connsiteX161" fmla="*/ 858129 w 10691446"/>
              <a:gd name="connsiteY16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611815 w 10691446"/>
              <a:gd name="connsiteY81" fmla="*/ 4895679 h 8315209"/>
              <a:gd name="connsiteX82" fmla="*/ 6583680 w 10691446"/>
              <a:gd name="connsiteY82" fmla="*/ 4937882 h 8315209"/>
              <a:gd name="connsiteX83" fmla="*/ 6541476 w 10691446"/>
              <a:gd name="connsiteY83" fmla="*/ 4966018 h 8315209"/>
              <a:gd name="connsiteX84" fmla="*/ 6527409 w 10691446"/>
              <a:gd name="connsiteY84" fmla="*/ 5008221 h 8315209"/>
              <a:gd name="connsiteX85" fmla="*/ 6465935 w 10691446"/>
              <a:gd name="connsiteY85" fmla="*/ 5007781 h 8315209"/>
              <a:gd name="connsiteX86" fmla="*/ 6461394 w 10691446"/>
              <a:gd name="connsiteY86" fmla="*/ 5078559 h 8315209"/>
              <a:gd name="connsiteX87" fmla="*/ 6527409 w 10691446"/>
              <a:gd name="connsiteY87" fmla="*/ 5177033 h 8315209"/>
              <a:gd name="connsiteX88" fmla="*/ 6555544 w 10691446"/>
              <a:gd name="connsiteY88" fmla="*/ 5275507 h 8315209"/>
              <a:gd name="connsiteX89" fmla="*/ 6569612 w 10691446"/>
              <a:gd name="connsiteY89" fmla="*/ 5317710 h 8315209"/>
              <a:gd name="connsiteX90" fmla="*/ 6611815 w 10691446"/>
              <a:gd name="connsiteY90" fmla="*/ 5584996 h 8315209"/>
              <a:gd name="connsiteX91" fmla="*/ 6625883 w 10691446"/>
              <a:gd name="connsiteY91" fmla="*/ 5697538 h 8315209"/>
              <a:gd name="connsiteX92" fmla="*/ 6654018 w 10691446"/>
              <a:gd name="connsiteY92" fmla="*/ 5767876 h 8315209"/>
              <a:gd name="connsiteX93" fmla="*/ 6738424 w 10691446"/>
              <a:gd name="connsiteY93" fmla="*/ 5978892 h 8315209"/>
              <a:gd name="connsiteX94" fmla="*/ 6710289 w 10691446"/>
              <a:gd name="connsiteY94" fmla="*/ 6400922 h 8315209"/>
              <a:gd name="connsiteX95" fmla="*/ 6668086 w 10691446"/>
              <a:gd name="connsiteY95" fmla="*/ 6485329 h 8315209"/>
              <a:gd name="connsiteX96" fmla="*/ 6654018 w 10691446"/>
              <a:gd name="connsiteY96" fmla="*/ 6527532 h 8315209"/>
              <a:gd name="connsiteX97" fmla="*/ 6682153 w 10691446"/>
              <a:gd name="connsiteY97" fmla="*/ 7230916 h 8315209"/>
              <a:gd name="connsiteX98" fmla="*/ 6907236 w 10691446"/>
              <a:gd name="connsiteY98" fmla="*/ 7835827 h 8315209"/>
              <a:gd name="connsiteX99" fmla="*/ 6977575 w 10691446"/>
              <a:gd name="connsiteY99" fmla="*/ 7934301 h 8315209"/>
              <a:gd name="connsiteX100" fmla="*/ 7047913 w 10691446"/>
              <a:gd name="connsiteY100" fmla="*/ 7976504 h 8315209"/>
              <a:gd name="connsiteX101" fmla="*/ 7244861 w 10691446"/>
              <a:gd name="connsiteY101" fmla="*/ 8046842 h 8315209"/>
              <a:gd name="connsiteX102" fmla="*/ 7413673 w 10691446"/>
              <a:gd name="connsiteY102" fmla="*/ 8117181 h 8315209"/>
              <a:gd name="connsiteX103" fmla="*/ 7793501 w 10691446"/>
              <a:gd name="connsiteY103" fmla="*/ 8229722 h 8315209"/>
              <a:gd name="connsiteX104" fmla="*/ 8018584 w 10691446"/>
              <a:gd name="connsiteY104" fmla="*/ 8243790 h 8315209"/>
              <a:gd name="connsiteX105" fmla="*/ 8567224 w 10691446"/>
              <a:gd name="connsiteY105" fmla="*/ 8271926 h 8315209"/>
              <a:gd name="connsiteX106" fmla="*/ 8932984 w 10691446"/>
              <a:gd name="connsiteY106" fmla="*/ 8314129 h 8315209"/>
              <a:gd name="connsiteX107" fmla="*/ 9073661 w 10691446"/>
              <a:gd name="connsiteY107" fmla="*/ 8285993 h 8315209"/>
              <a:gd name="connsiteX108" fmla="*/ 9369083 w 10691446"/>
              <a:gd name="connsiteY108" fmla="*/ 8145316 h 8315209"/>
              <a:gd name="connsiteX109" fmla="*/ 9453489 w 10691446"/>
              <a:gd name="connsiteY109" fmla="*/ 8131249 h 8315209"/>
              <a:gd name="connsiteX110" fmla="*/ 9636369 w 10691446"/>
              <a:gd name="connsiteY110" fmla="*/ 8074978 h 8315209"/>
              <a:gd name="connsiteX111" fmla="*/ 9692640 w 10691446"/>
              <a:gd name="connsiteY111" fmla="*/ 8046842 h 8315209"/>
              <a:gd name="connsiteX112" fmla="*/ 9791113 w 10691446"/>
              <a:gd name="connsiteY112" fmla="*/ 8018707 h 8315209"/>
              <a:gd name="connsiteX113" fmla="*/ 9889587 w 10691446"/>
              <a:gd name="connsiteY113" fmla="*/ 7962436 h 8315209"/>
              <a:gd name="connsiteX114" fmla="*/ 10339753 w 10691446"/>
              <a:gd name="connsiteY114" fmla="*/ 7399729 h 8315209"/>
              <a:gd name="connsiteX115" fmla="*/ 10649243 w 10691446"/>
              <a:gd name="connsiteY115" fmla="*/ 6640073 h 8315209"/>
              <a:gd name="connsiteX116" fmla="*/ 10691446 w 10691446"/>
              <a:gd name="connsiteY116" fmla="*/ 6429058 h 8315209"/>
              <a:gd name="connsiteX117" fmla="*/ 10649243 w 10691446"/>
              <a:gd name="connsiteY117" fmla="*/ 5767876 h 8315209"/>
              <a:gd name="connsiteX118" fmla="*/ 10635175 w 10691446"/>
              <a:gd name="connsiteY118" fmla="*/ 5444319 h 8315209"/>
              <a:gd name="connsiteX119" fmla="*/ 10592972 w 10691446"/>
              <a:gd name="connsiteY119" fmla="*/ 5205169 h 8315209"/>
              <a:gd name="connsiteX120" fmla="*/ 10522633 w 10691446"/>
              <a:gd name="connsiteY120" fmla="*/ 4656529 h 8315209"/>
              <a:gd name="connsiteX121" fmla="*/ 10494498 w 10691446"/>
              <a:gd name="connsiteY121" fmla="*/ 4473649 h 8315209"/>
              <a:gd name="connsiteX122" fmla="*/ 10424160 w 10691446"/>
              <a:gd name="connsiteY122" fmla="*/ 3798399 h 8315209"/>
              <a:gd name="connsiteX123" fmla="*/ 10410092 w 10691446"/>
              <a:gd name="connsiteY123" fmla="*/ 3460775 h 8315209"/>
              <a:gd name="connsiteX124" fmla="*/ 10339753 w 10691446"/>
              <a:gd name="connsiteY124" fmla="*/ 2813661 h 8315209"/>
              <a:gd name="connsiteX125" fmla="*/ 10297550 w 10691446"/>
              <a:gd name="connsiteY125" fmla="*/ 2574510 h 8315209"/>
              <a:gd name="connsiteX126" fmla="*/ 10269415 w 10691446"/>
              <a:gd name="connsiteY126" fmla="*/ 2279089 h 8315209"/>
              <a:gd name="connsiteX127" fmla="*/ 10213144 w 10691446"/>
              <a:gd name="connsiteY127" fmla="*/ 1969599 h 8315209"/>
              <a:gd name="connsiteX128" fmla="*/ 10114670 w 10691446"/>
              <a:gd name="connsiteY128" fmla="*/ 1575704 h 8315209"/>
              <a:gd name="connsiteX129" fmla="*/ 10086535 w 10691446"/>
              <a:gd name="connsiteY129" fmla="*/ 1252147 h 8315209"/>
              <a:gd name="connsiteX130" fmla="*/ 10072467 w 10691446"/>
              <a:gd name="connsiteY130" fmla="*/ 970793 h 8315209"/>
              <a:gd name="connsiteX131" fmla="*/ 9931790 w 10691446"/>
              <a:gd name="connsiteY131" fmla="*/ 534695 h 8315209"/>
              <a:gd name="connsiteX132" fmla="*/ 9720775 w 10691446"/>
              <a:gd name="connsiteY132" fmla="*/ 478424 h 8315209"/>
              <a:gd name="connsiteX133" fmla="*/ 8764172 w 10691446"/>
              <a:gd name="connsiteY133" fmla="*/ 239274 h 8315209"/>
              <a:gd name="connsiteX134" fmla="*/ 8285871 w 10691446"/>
              <a:gd name="connsiteY134" fmla="*/ 225205 h 8315209"/>
              <a:gd name="connsiteX135" fmla="*/ 7666892 w 10691446"/>
              <a:gd name="connsiteY135" fmla="*/ 520627 h 8315209"/>
              <a:gd name="connsiteX136" fmla="*/ 7160455 w 10691446"/>
              <a:gd name="connsiteY136" fmla="*/ 492492 h 8315209"/>
              <a:gd name="connsiteX137" fmla="*/ 6907236 w 10691446"/>
              <a:gd name="connsiteY137" fmla="*/ 464356 h 8315209"/>
              <a:gd name="connsiteX138" fmla="*/ 6386732 w 10691446"/>
              <a:gd name="connsiteY138" fmla="*/ 436221 h 8315209"/>
              <a:gd name="connsiteX139" fmla="*/ 5725550 w 10691446"/>
              <a:gd name="connsiteY139" fmla="*/ 337747 h 8315209"/>
              <a:gd name="connsiteX140" fmla="*/ 5514535 w 10691446"/>
              <a:gd name="connsiteY140" fmla="*/ 295544 h 8315209"/>
              <a:gd name="connsiteX141" fmla="*/ 4895556 w 10691446"/>
              <a:gd name="connsiteY141" fmla="*/ 225206 h 8315209"/>
              <a:gd name="connsiteX142" fmla="*/ 4501661 w 10691446"/>
              <a:gd name="connsiteY142" fmla="*/ 140799 h 8315209"/>
              <a:gd name="connsiteX143" fmla="*/ 4304713 w 10691446"/>
              <a:gd name="connsiteY143" fmla="*/ 84529 h 8315209"/>
              <a:gd name="connsiteX144" fmla="*/ 4079630 w 10691446"/>
              <a:gd name="connsiteY144" fmla="*/ 42326 h 8315209"/>
              <a:gd name="connsiteX145" fmla="*/ 3896750 w 10691446"/>
              <a:gd name="connsiteY145" fmla="*/ 28258 h 8315209"/>
              <a:gd name="connsiteX146" fmla="*/ 3854547 w 10691446"/>
              <a:gd name="connsiteY146" fmla="*/ 14190 h 8315209"/>
              <a:gd name="connsiteX147" fmla="*/ 3432516 w 10691446"/>
              <a:gd name="connsiteY147" fmla="*/ 14190 h 8315209"/>
              <a:gd name="connsiteX148" fmla="*/ 3263704 w 10691446"/>
              <a:gd name="connsiteY148" fmla="*/ 42326 h 8315209"/>
              <a:gd name="connsiteX149" fmla="*/ 2982350 w 10691446"/>
              <a:gd name="connsiteY149" fmla="*/ 56393 h 8315209"/>
              <a:gd name="connsiteX150" fmla="*/ 2799470 w 10691446"/>
              <a:gd name="connsiteY150" fmla="*/ 70461 h 8315209"/>
              <a:gd name="connsiteX151" fmla="*/ 2433710 w 10691446"/>
              <a:gd name="connsiteY151" fmla="*/ 126732 h 8315209"/>
              <a:gd name="connsiteX152" fmla="*/ 1491175 w 10691446"/>
              <a:gd name="connsiteY152" fmla="*/ 154867 h 8315209"/>
              <a:gd name="connsiteX153" fmla="*/ 1406769 w 10691446"/>
              <a:gd name="connsiteY153" fmla="*/ 168935 h 8315209"/>
              <a:gd name="connsiteX154" fmla="*/ 1364566 w 10691446"/>
              <a:gd name="connsiteY154" fmla="*/ 183002 h 8315209"/>
              <a:gd name="connsiteX155" fmla="*/ 1237956 w 10691446"/>
              <a:gd name="connsiteY155" fmla="*/ 197070 h 8315209"/>
              <a:gd name="connsiteX156" fmla="*/ 1083212 w 10691446"/>
              <a:gd name="connsiteY156" fmla="*/ 225206 h 8315209"/>
              <a:gd name="connsiteX157" fmla="*/ 970670 w 10691446"/>
              <a:gd name="connsiteY157" fmla="*/ 239273 h 8315209"/>
              <a:gd name="connsiteX158" fmla="*/ 858129 w 10691446"/>
              <a:gd name="connsiteY158" fmla="*/ 267409 h 8315209"/>
              <a:gd name="connsiteX159" fmla="*/ 858129 w 10691446"/>
              <a:gd name="connsiteY159" fmla="*/ 281476 h 8315209"/>
              <a:gd name="connsiteX160" fmla="*/ 858129 w 10691446"/>
              <a:gd name="connsiteY16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83680 w 10691446"/>
              <a:gd name="connsiteY81" fmla="*/ 4937882 h 8315209"/>
              <a:gd name="connsiteX82" fmla="*/ 6541476 w 10691446"/>
              <a:gd name="connsiteY82" fmla="*/ 4966018 h 8315209"/>
              <a:gd name="connsiteX83" fmla="*/ 6527409 w 10691446"/>
              <a:gd name="connsiteY83" fmla="*/ 5008221 h 8315209"/>
              <a:gd name="connsiteX84" fmla="*/ 6465935 w 10691446"/>
              <a:gd name="connsiteY84" fmla="*/ 5007781 h 8315209"/>
              <a:gd name="connsiteX85" fmla="*/ 6461394 w 10691446"/>
              <a:gd name="connsiteY85" fmla="*/ 5078559 h 8315209"/>
              <a:gd name="connsiteX86" fmla="*/ 6527409 w 10691446"/>
              <a:gd name="connsiteY86" fmla="*/ 5177033 h 8315209"/>
              <a:gd name="connsiteX87" fmla="*/ 6555544 w 10691446"/>
              <a:gd name="connsiteY87" fmla="*/ 5275507 h 8315209"/>
              <a:gd name="connsiteX88" fmla="*/ 6569612 w 10691446"/>
              <a:gd name="connsiteY88" fmla="*/ 5317710 h 8315209"/>
              <a:gd name="connsiteX89" fmla="*/ 6611815 w 10691446"/>
              <a:gd name="connsiteY89" fmla="*/ 5584996 h 8315209"/>
              <a:gd name="connsiteX90" fmla="*/ 6625883 w 10691446"/>
              <a:gd name="connsiteY90" fmla="*/ 5697538 h 8315209"/>
              <a:gd name="connsiteX91" fmla="*/ 6654018 w 10691446"/>
              <a:gd name="connsiteY91" fmla="*/ 5767876 h 8315209"/>
              <a:gd name="connsiteX92" fmla="*/ 6738424 w 10691446"/>
              <a:gd name="connsiteY92" fmla="*/ 5978892 h 8315209"/>
              <a:gd name="connsiteX93" fmla="*/ 6710289 w 10691446"/>
              <a:gd name="connsiteY93" fmla="*/ 6400922 h 8315209"/>
              <a:gd name="connsiteX94" fmla="*/ 6668086 w 10691446"/>
              <a:gd name="connsiteY94" fmla="*/ 6485329 h 8315209"/>
              <a:gd name="connsiteX95" fmla="*/ 6654018 w 10691446"/>
              <a:gd name="connsiteY95" fmla="*/ 6527532 h 8315209"/>
              <a:gd name="connsiteX96" fmla="*/ 6682153 w 10691446"/>
              <a:gd name="connsiteY96" fmla="*/ 7230916 h 8315209"/>
              <a:gd name="connsiteX97" fmla="*/ 6907236 w 10691446"/>
              <a:gd name="connsiteY97" fmla="*/ 7835827 h 8315209"/>
              <a:gd name="connsiteX98" fmla="*/ 6977575 w 10691446"/>
              <a:gd name="connsiteY98" fmla="*/ 7934301 h 8315209"/>
              <a:gd name="connsiteX99" fmla="*/ 7047913 w 10691446"/>
              <a:gd name="connsiteY99" fmla="*/ 7976504 h 8315209"/>
              <a:gd name="connsiteX100" fmla="*/ 7244861 w 10691446"/>
              <a:gd name="connsiteY100" fmla="*/ 8046842 h 8315209"/>
              <a:gd name="connsiteX101" fmla="*/ 7413673 w 10691446"/>
              <a:gd name="connsiteY101" fmla="*/ 8117181 h 8315209"/>
              <a:gd name="connsiteX102" fmla="*/ 7793501 w 10691446"/>
              <a:gd name="connsiteY102" fmla="*/ 8229722 h 8315209"/>
              <a:gd name="connsiteX103" fmla="*/ 8018584 w 10691446"/>
              <a:gd name="connsiteY103" fmla="*/ 8243790 h 8315209"/>
              <a:gd name="connsiteX104" fmla="*/ 8567224 w 10691446"/>
              <a:gd name="connsiteY104" fmla="*/ 8271926 h 8315209"/>
              <a:gd name="connsiteX105" fmla="*/ 8932984 w 10691446"/>
              <a:gd name="connsiteY105" fmla="*/ 8314129 h 8315209"/>
              <a:gd name="connsiteX106" fmla="*/ 9073661 w 10691446"/>
              <a:gd name="connsiteY106" fmla="*/ 8285993 h 8315209"/>
              <a:gd name="connsiteX107" fmla="*/ 9369083 w 10691446"/>
              <a:gd name="connsiteY107" fmla="*/ 8145316 h 8315209"/>
              <a:gd name="connsiteX108" fmla="*/ 9453489 w 10691446"/>
              <a:gd name="connsiteY108" fmla="*/ 8131249 h 8315209"/>
              <a:gd name="connsiteX109" fmla="*/ 9636369 w 10691446"/>
              <a:gd name="connsiteY109" fmla="*/ 8074978 h 8315209"/>
              <a:gd name="connsiteX110" fmla="*/ 9692640 w 10691446"/>
              <a:gd name="connsiteY110" fmla="*/ 8046842 h 8315209"/>
              <a:gd name="connsiteX111" fmla="*/ 9791113 w 10691446"/>
              <a:gd name="connsiteY111" fmla="*/ 8018707 h 8315209"/>
              <a:gd name="connsiteX112" fmla="*/ 9889587 w 10691446"/>
              <a:gd name="connsiteY112" fmla="*/ 7962436 h 8315209"/>
              <a:gd name="connsiteX113" fmla="*/ 10339753 w 10691446"/>
              <a:gd name="connsiteY113" fmla="*/ 7399729 h 8315209"/>
              <a:gd name="connsiteX114" fmla="*/ 10649243 w 10691446"/>
              <a:gd name="connsiteY114" fmla="*/ 6640073 h 8315209"/>
              <a:gd name="connsiteX115" fmla="*/ 10691446 w 10691446"/>
              <a:gd name="connsiteY115" fmla="*/ 6429058 h 8315209"/>
              <a:gd name="connsiteX116" fmla="*/ 10649243 w 10691446"/>
              <a:gd name="connsiteY116" fmla="*/ 5767876 h 8315209"/>
              <a:gd name="connsiteX117" fmla="*/ 10635175 w 10691446"/>
              <a:gd name="connsiteY117" fmla="*/ 5444319 h 8315209"/>
              <a:gd name="connsiteX118" fmla="*/ 10592972 w 10691446"/>
              <a:gd name="connsiteY118" fmla="*/ 5205169 h 8315209"/>
              <a:gd name="connsiteX119" fmla="*/ 10522633 w 10691446"/>
              <a:gd name="connsiteY119" fmla="*/ 4656529 h 8315209"/>
              <a:gd name="connsiteX120" fmla="*/ 10494498 w 10691446"/>
              <a:gd name="connsiteY120" fmla="*/ 4473649 h 8315209"/>
              <a:gd name="connsiteX121" fmla="*/ 10424160 w 10691446"/>
              <a:gd name="connsiteY121" fmla="*/ 3798399 h 8315209"/>
              <a:gd name="connsiteX122" fmla="*/ 10410092 w 10691446"/>
              <a:gd name="connsiteY122" fmla="*/ 3460775 h 8315209"/>
              <a:gd name="connsiteX123" fmla="*/ 10339753 w 10691446"/>
              <a:gd name="connsiteY123" fmla="*/ 2813661 h 8315209"/>
              <a:gd name="connsiteX124" fmla="*/ 10297550 w 10691446"/>
              <a:gd name="connsiteY124" fmla="*/ 2574510 h 8315209"/>
              <a:gd name="connsiteX125" fmla="*/ 10269415 w 10691446"/>
              <a:gd name="connsiteY125" fmla="*/ 2279089 h 8315209"/>
              <a:gd name="connsiteX126" fmla="*/ 10213144 w 10691446"/>
              <a:gd name="connsiteY126" fmla="*/ 1969599 h 8315209"/>
              <a:gd name="connsiteX127" fmla="*/ 10114670 w 10691446"/>
              <a:gd name="connsiteY127" fmla="*/ 1575704 h 8315209"/>
              <a:gd name="connsiteX128" fmla="*/ 10086535 w 10691446"/>
              <a:gd name="connsiteY128" fmla="*/ 1252147 h 8315209"/>
              <a:gd name="connsiteX129" fmla="*/ 10072467 w 10691446"/>
              <a:gd name="connsiteY129" fmla="*/ 970793 h 8315209"/>
              <a:gd name="connsiteX130" fmla="*/ 9931790 w 10691446"/>
              <a:gd name="connsiteY130" fmla="*/ 534695 h 8315209"/>
              <a:gd name="connsiteX131" fmla="*/ 9720775 w 10691446"/>
              <a:gd name="connsiteY131" fmla="*/ 478424 h 8315209"/>
              <a:gd name="connsiteX132" fmla="*/ 8764172 w 10691446"/>
              <a:gd name="connsiteY132" fmla="*/ 239274 h 8315209"/>
              <a:gd name="connsiteX133" fmla="*/ 8285871 w 10691446"/>
              <a:gd name="connsiteY133" fmla="*/ 225205 h 8315209"/>
              <a:gd name="connsiteX134" fmla="*/ 7666892 w 10691446"/>
              <a:gd name="connsiteY134" fmla="*/ 520627 h 8315209"/>
              <a:gd name="connsiteX135" fmla="*/ 7160455 w 10691446"/>
              <a:gd name="connsiteY135" fmla="*/ 492492 h 8315209"/>
              <a:gd name="connsiteX136" fmla="*/ 6907236 w 10691446"/>
              <a:gd name="connsiteY136" fmla="*/ 464356 h 8315209"/>
              <a:gd name="connsiteX137" fmla="*/ 6386732 w 10691446"/>
              <a:gd name="connsiteY137" fmla="*/ 436221 h 8315209"/>
              <a:gd name="connsiteX138" fmla="*/ 5725550 w 10691446"/>
              <a:gd name="connsiteY138" fmla="*/ 337747 h 8315209"/>
              <a:gd name="connsiteX139" fmla="*/ 5514535 w 10691446"/>
              <a:gd name="connsiteY139" fmla="*/ 295544 h 8315209"/>
              <a:gd name="connsiteX140" fmla="*/ 4895556 w 10691446"/>
              <a:gd name="connsiteY140" fmla="*/ 225206 h 8315209"/>
              <a:gd name="connsiteX141" fmla="*/ 4501661 w 10691446"/>
              <a:gd name="connsiteY141" fmla="*/ 140799 h 8315209"/>
              <a:gd name="connsiteX142" fmla="*/ 4304713 w 10691446"/>
              <a:gd name="connsiteY142" fmla="*/ 84529 h 8315209"/>
              <a:gd name="connsiteX143" fmla="*/ 4079630 w 10691446"/>
              <a:gd name="connsiteY143" fmla="*/ 42326 h 8315209"/>
              <a:gd name="connsiteX144" fmla="*/ 3896750 w 10691446"/>
              <a:gd name="connsiteY144" fmla="*/ 28258 h 8315209"/>
              <a:gd name="connsiteX145" fmla="*/ 3854547 w 10691446"/>
              <a:gd name="connsiteY145" fmla="*/ 14190 h 8315209"/>
              <a:gd name="connsiteX146" fmla="*/ 3432516 w 10691446"/>
              <a:gd name="connsiteY146" fmla="*/ 14190 h 8315209"/>
              <a:gd name="connsiteX147" fmla="*/ 3263704 w 10691446"/>
              <a:gd name="connsiteY147" fmla="*/ 42326 h 8315209"/>
              <a:gd name="connsiteX148" fmla="*/ 2982350 w 10691446"/>
              <a:gd name="connsiteY148" fmla="*/ 56393 h 8315209"/>
              <a:gd name="connsiteX149" fmla="*/ 2799470 w 10691446"/>
              <a:gd name="connsiteY149" fmla="*/ 70461 h 8315209"/>
              <a:gd name="connsiteX150" fmla="*/ 2433710 w 10691446"/>
              <a:gd name="connsiteY150" fmla="*/ 126732 h 8315209"/>
              <a:gd name="connsiteX151" fmla="*/ 1491175 w 10691446"/>
              <a:gd name="connsiteY151" fmla="*/ 154867 h 8315209"/>
              <a:gd name="connsiteX152" fmla="*/ 1406769 w 10691446"/>
              <a:gd name="connsiteY152" fmla="*/ 168935 h 8315209"/>
              <a:gd name="connsiteX153" fmla="*/ 1364566 w 10691446"/>
              <a:gd name="connsiteY153" fmla="*/ 183002 h 8315209"/>
              <a:gd name="connsiteX154" fmla="*/ 1237956 w 10691446"/>
              <a:gd name="connsiteY154" fmla="*/ 197070 h 8315209"/>
              <a:gd name="connsiteX155" fmla="*/ 1083212 w 10691446"/>
              <a:gd name="connsiteY155" fmla="*/ 225206 h 8315209"/>
              <a:gd name="connsiteX156" fmla="*/ 970670 w 10691446"/>
              <a:gd name="connsiteY156" fmla="*/ 239273 h 8315209"/>
              <a:gd name="connsiteX157" fmla="*/ 858129 w 10691446"/>
              <a:gd name="connsiteY157" fmla="*/ 267409 h 8315209"/>
              <a:gd name="connsiteX158" fmla="*/ 858129 w 10691446"/>
              <a:gd name="connsiteY158" fmla="*/ 281476 h 8315209"/>
              <a:gd name="connsiteX159" fmla="*/ 858129 w 10691446"/>
              <a:gd name="connsiteY15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41476 w 10691446"/>
              <a:gd name="connsiteY81" fmla="*/ 4966018 h 8315209"/>
              <a:gd name="connsiteX82" fmla="*/ 6527409 w 10691446"/>
              <a:gd name="connsiteY82" fmla="*/ 5008221 h 8315209"/>
              <a:gd name="connsiteX83" fmla="*/ 6465935 w 10691446"/>
              <a:gd name="connsiteY83" fmla="*/ 5007781 h 8315209"/>
              <a:gd name="connsiteX84" fmla="*/ 6461394 w 10691446"/>
              <a:gd name="connsiteY84" fmla="*/ 5078559 h 8315209"/>
              <a:gd name="connsiteX85" fmla="*/ 6527409 w 10691446"/>
              <a:gd name="connsiteY85" fmla="*/ 5177033 h 8315209"/>
              <a:gd name="connsiteX86" fmla="*/ 6555544 w 10691446"/>
              <a:gd name="connsiteY86" fmla="*/ 5275507 h 8315209"/>
              <a:gd name="connsiteX87" fmla="*/ 6569612 w 10691446"/>
              <a:gd name="connsiteY87" fmla="*/ 5317710 h 8315209"/>
              <a:gd name="connsiteX88" fmla="*/ 6611815 w 10691446"/>
              <a:gd name="connsiteY88" fmla="*/ 5584996 h 8315209"/>
              <a:gd name="connsiteX89" fmla="*/ 6625883 w 10691446"/>
              <a:gd name="connsiteY89" fmla="*/ 5697538 h 8315209"/>
              <a:gd name="connsiteX90" fmla="*/ 6654018 w 10691446"/>
              <a:gd name="connsiteY90" fmla="*/ 5767876 h 8315209"/>
              <a:gd name="connsiteX91" fmla="*/ 6738424 w 10691446"/>
              <a:gd name="connsiteY91" fmla="*/ 5978892 h 8315209"/>
              <a:gd name="connsiteX92" fmla="*/ 6710289 w 10691446"/>
              <a:gd name="connsiteY92" fmla="*/ 6400922 h 8315209"/>
              <a:gd name="connsiteX93" fmla="*/ 6668086 w 10691446"/>
              <a:gd name="connsiteY93" fmla="*/ 6485329 h 8315209"/>
              <a:gd name="connsiteX94" fmla="*/ 6654018 w 10691446"/>
              <a:gd name="connsiteY94" fmla="*/ 6527532 h 8315209"/>
              <a:gd name="connsiteX95" fmla="*/ 6682153 w 10691446"/>
              <a:gd name="connsiteY95" fmla="*/ 7230916 h 8315209"/>
              <a:gd name="connsiteX96" fmla="*/ 6907236 w 10691446"/>
              <a:gd name="connsiteY96" fmla="*/ 7835827 h 8315209"/>
              <a:gd name="connsiteX97" fmla="*/ 6977575 w 10691446"/>
              <a:gd name="connsiteY97" fmla="*/ 7934301 h 8315209"/>
              <a:gd name="connsiteX98" fmla="*/ 7047913 w 10691446"/>
              <a:gd name="connsiteY98" fmla="*/ 7976504 h 8315209"/>
              <a:gd name="connsiteX99" fmla="*/ 7244861 w 10691446"/>
              <a:gd name="connsiteY99" fmla="*/ 8046842 h 8315209"/>
              <a:gd name="connsiteX100" fmla="*/ 7413673 w 10691446"/>
              <a:gd name="connsiteY100" fmla="*/ 8117181 h 8315209"/>
              <a:gd name="connsiteX101" fmla="*/ 7793501 w 10691446"/>
              <a:gd name="connsiteY101" fmla="*/ 8229722 h 8315209"/>
              <a:gd name="connsiteX102" fmla="*/ 8018584 w 10691446"/>
              <a:gd name="connsiteY102" fmla="*/ 8243790 h 8315209"/>
              <a:gd name="connsiteX103" fmla="*/ 8567224 w 10691446"/>
              <a:gd name="connsiteY103" fmla="*/ 8271926 h 8315209"/>
              <a:gd name="connsiteX104" fmla="*/ 8932984 w 10691446"/>
              <a:gd name="connsiteY104" fmla="*/ 8314129 h 8315209"/>
              <a:gd name="connsiteX105" fmla="*/ 9073661 w 10691446"/>
              <a:gd name="connsiteY105" fmla="*/ 8285993 h 8315209"/>
              <a:gd name="connsiteX106" fmla="*/ 9369083 w 10691446"/>
              <a:gd name="connsiteY106" fmla="*/ 8145316 h 8315209"/>
              <a:gd name="connsiteX107" fmla="*/ 9453489 w 10691446"/>
              <a:gd name="connsiteY107" fmla="*/ 8131249 h 8315209"/>
              <a:gd name="connsiteX108" fmla="*/ 9636369 w 10691446"/>
              <a:gd name="connsiteY108" fmla="*/ 8074978 h 8315209"/>
              <a:gd name="connsiteX109" fmla="*/ 9692640 w 10691446"/>
              <a:gd name="connsiteY109" fmla="*/ 8046842 h 8315209"/>
              <a:gd name="connsiteX110" fmla="*/ 9791113 w 10691446"/>
              <a:gd name="connsiteY110" fmla="*/ 8018707 h 8315209"/>
              <a:gd name="connsiteX111" fmla="*/ 9889587 w 10691446"/>
              <a:gd name="connsiteY111" fmla="*/ 7962436 h 8315209"/>
              <a:gd name="connsiteX112" fmla="*/ 10339753 w 10691446"/>
              <a:gd name="connsiteY112" fmla="*/ 7399729 h 8315209"/>
              <a:gd name="connsiteX113" fmla="*/ 10649243 w 10691446"/>
              <a:gd name="connsiteY113" fmla="*/ 6640073 h 8315209"/>
              <a:gd name="connsiteX114" fmla="*/ 10691446 w 10691446"/>
              <a:gd name="connsiteY114" fmla="*/ 6429058 h 8315209"/>
              <a:gd name="connsiteX115" fmla="*/ 10649243 w 10691446"/>
              <a:gd name="connsiteY115" fmla="*/ 5767876 h 8315209"/>
              <a:gd name="connsiteX116" fmla="*/ 10635175 w 10691446"/>
              <a:gd name="connsiteY116" fmla="*/ 5444319 h 8315209"/>
              <a:gd name="connsiteX117" fmla="*/ 10592972 w 10691446"/>
              <a:gd name="connsiteY117" fmla="*/ 5205169 h 8315209"/>
              <a:gd name="connsiteX118" fmla="*/ 10522633 w 10691446"/>
              <a:gd name="connsiteY118" fmla="*/ 4656529 h 8315209"/>
              <a:gd name="connsiteX119" fmla="*/ 10494498 w 10691446"/>
              <a:gd name="connsiteY119" fmla="*/ 4473649 h 8315209"/>
              <a:gd name="connsiteX120" fmla="*/ 10424160 w 10691446"/>
              <a:gd name="connsiteY120" fmla="*/ 3798399 h 8315209"/>
              <a:gd name="connsiteX121" fmla="*/ 10410092 w 10691446"/>
              <a:gd name="connsiteY121" fmla="*/ 3460775 h 8315209"/>
              <a:gd name="connsiteX122" fmla="*/ 10339753 w 10691446"/>
              <a:gd name="connsiteY122" fmla="*/ 2813661 h 8315209"/>
              <a:gd name="connsiteX123" fmla="*/ 10297550 w 10691446"/>
              <a:gd name="connsiteY123" fmla="*/ 2574510 h 8315209"/>
              <a:gd name="connsiteX124" fmla="*/ 10269415 w 10691446"/>
              <a:gd name="connsiteY124" fmla="*/ 2279089 h 8315209"/>
              <a:gd name="connsiteX125" fmla="*/ 10213144 w 10691446"/>
              <a:gd name="connsiteY125" fmla="*/ 1969599 h 8315209"/>
              <a:gd name="connsiteX126" fmla="*/ 10114670 w 10691446"/>
              <a:gd name="connsiteY126" fmla="*/ 1575704 h 8315209"/>
              <a:gd name="connsiteX127" fmla="*/ 10086535 w 10691446"/>
              <a:gd name="connsiteY127" fmla="*/ 1252147 h 8315209"/>
              <a:gd name="connsiteX128" fmla="*/ 10072467 w 10691446"/>
              <a:gd name="connsiteY128" fmla="*/ 970793 h 8315209"/>
              <a:gd name="connsiteX129" fmla="*/ 9931790 w 10691446"/>
              <a:gd name="connsiteY129" fmla="*/ 534695 h 8315209"/>
              <a:gd name="connsiteX130" fmla="*/ 9720775 w 10691446"/>
              <a:gd name="connsiteY130" fmla="*/ 478424 h 8315209"/>
              <a:gd name="connsiteX131" fmla="*/ 8764172 w 10691446"/>
              <a:gd name="connsiteY131" fmla="*/ 239274 h 8315209"/>
              <a:gd name="connsiteX132" fmla="*/ 8285871 w 10691446"/>
              <a:gd name="connsiteY132" fmla="*/ 225205 h 8315209"/>
              <a:gd name="connsiteX133" fmla="*/ 7666892 w 10691446"/>
              <a:gd name="connsiteY133" fmla="*/ 520627 h 8315209"/>
              <a:gd name="connsiteX134" fmla="*/ 7160455 w 10691446"/>
              <a:gd name="connsiteY134" fmla="*/ 492492 h 8315209"/>
              <a:gd name="connsiteX135" fmla="*/ 6907236 w 10691446"/>
              <a:gd name="connsiteY135" fmla="*/ 464356 h 8315209"/>
              <a:gd name="connsiteX136" fmla="*/ 6386732 w 10691446"/>
              <a:gd name="connsiteY136" fmla="*/ 436221 h 8315209"/>
              <a:gd name="connsiteX137" fmla="*/ 5725550 w 10691446"/>
              <a:gd name="connsiteY137" fmla="*/ 337747 h 8315209"/>
              <a:gd name="connsiteX138" fmla="*/ 5514535 w 10691446"/>
              <a:gd name="connsiteY138" fmla="*/ 295544 h 8315209"/>
              <a:gd name="connsiteX139" fmla="*/ 4895556 w 10691446"/>
              <a:gd name="connsiteY139" fmla="*/ 225206 h 8315209"/>
              <a:gd name="connsiteX140" fmla="*/ 4501661 w 10691446"/>
              <a:gd name="connsiteY140" fmla="*/ 140799 h 8315209"/>
              <a:gd name="connsiteX141" fmla="*/ 4304713 w 10691446"/>
              <a:gd name="connsiteY141" fmla="*/ 84529 h 8315209"/>
              <a:gd name="connsiteX142" fmla="*/ 4079630 w 10691446"/>
              <a:gd name="connsiteY142" fmla="*/ 42326 h 8315209"/>
              <a:gd name="connsiteX143" fmla="*/ 3896750 w 10691446"/>
              <a:gd name="connsiteY143" fmla="*/ 28258 h 8315209"/>
              <a:gd name="connsiteX144" fmla="*/ 3854547 w 10691446"/>
              <a:gd name="connsiteY144" fmla="*/ 14190 h 8315209"/>
              <a:gd name="connsiteX145" fmla="*/ 3432516 w 10691446"/>
              <a:gd name="connsiteY145" fmla="*/ 14190 h 8315209"/>
              <a:gd name="connsiteX146" fmla="*/ 3263704 w 10691446"/>
              <a:gd name="connsiteY146" fmla="*/ 42326 h 8315209"/>
              <a:gd name="connsiteX147" fmla="*/ 2982350 w 10691446"/>
              <a:gd name="connsiteY147" fmla="*/ 56393 h 8315209"/>
              <a:gd name="connsiteX148" fmla="*/ 2799470 w 10691446"/>
              <a:gd name="connsiteY148" fmla="*/ 70461 h 8315209"/>
              <a:gd name="connsiteX149" fmla="*/ 2433710 w 10691446"/>
              <a:gd name="connsiteY149" fmla="*/ 126732 h 8315209"/>
              <a:gd name="connsiteX150" fmla="*/ 1491175 w 10691446"/>
              <a:gd name="connsiteY150" fmla="*/ 154867 h 8315209"/>
              <a:gd name="connsiteX151" fmla="*/ 1406769 w 10691446"/>
              <a:gd name="connsiteY151" fmla="*/ 168935 h 8315209"/>
              <a:gd name="connsiteX152" fmla="*/ 1364566 w 10691446"/>
              <a:gd name="connsiteY152" fmla="*/ 183002 h 8315209"/>
              <a:gd name="connsiteX153" fmla="*/ 1237956 w 10691446"/>
              <a:gd name="connsiteY153" fmla="*/ 197070 h 8315209"/>
              <a:gd name="connsiteX154" fmla="*/ 1083212 w 10691446"/>
              <a:gd name="connsiteY154" fmla="*/ 225206 h 8315209"/>
              <a:gd name="connsiteX155" fmla="*/ 970670 w 10691446"/>
              <a:gd name="connsiteY155" fmla="*/ 239273 h 8315209"/>
              <a:gd name="connsiteX156" fmla="*/ 858129 w 10691446"/>
              <a:gd name="connsiteY156" fmla="*/ 267409 h 8315209"/>
              <a:gd name="connsiteX157" fmla="*/ 858129 w 10691446"/>
              <a:gd name="connsiteY157" fmla="*/ 281476 h 8315209"/>
              <a:gd name="connsiteX158" fmla="*/ 858129 w 10691446"/>
              <a:gd name="connsiteY15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527409 w 10691446"/>
              <a:gd name="connsiteY81" fmla="*/ 5008221 h 8315209"/>
              <a:gd name="connsiteX82" fmla="*/ 6465935 w 10691446"/>
              <a:gd name="connsiteY82" fmla="*/ 5007781 h 8315209"/>
              <a:gd name="connsiteX83" fmla="*/ 6461394 w 10691446"/>
              <a:gd name="connsiteY83" fmla="*/ 5078559 h 8315209"/>
              <a:gd name="connsiteX84" fmla="*/ 6527409 w 10691446"/>
              <a:gd name="connsiteY84" fmla="*/ 5177033 h 8315209"/>
              <a:gd name="connsiteX85" fmla="*/ 6555544 w 10691446"/>
              <a:gd name="connsiteY85" fmla="*/ 5275507 h 8315209"/>
              <a:gd name="connsiteX86" fmla="*/ 6569612 w 10691446"/>
              <a:gd name="connsiteY86" fmla="*/ 5317710 h 8315209"/>
              <a:gd name="connsiteX87" fmla="*/ 6611815 w 10691446"/>
              <a:gd name="connsiteY87" fmla="*/ 5584996 h 8315209"/>
              <a:gd name="connsiteX88" fmla="*/ 6625883 w 10691446"/>
              <a:gd name="connsiteY88" fmla="*/ 5697538 h 8315209"/>
              <a:gd name="connsiteX89" fmla="*/ 6654018 w 10691446"/>
              <a:gd name="connsiteY89" fmla="*/ 5767876 h 8315209"/>
              <a:gd name="connsiteX90" fmla="*/ 6738424 w 10691446"/>
              <a:gd name="connsiteY90" fmla="*/ 5978892 h 8315209"/>
              <a:gd name="connsiteX91" fmla="*/ 6710289 w 10691446"/>
              <a:gd name="connsiteY91" fmla="*/ 6400922 h 8315209"/>
              <a:gd name="connsiteX92" fmla="*/ 6668086 w 10691446"/>
              <a:gd name="connsiteY92" fmla="*/ 6485329 h 8315209"/>
              <a:gd name="connsiteX93" fmla="*/ 6654018 w 10691446"/>
              <a:gd name="connsiteY93" fmla="*/ 6527532 h 8315209"/>
              <a:gd name="connsiteX94" fmla="*/ 6682153 w 10691446"/>
              <a:gd name="connsiteY94" fmla="*/ 7230916 h 8315209"/>
              <a:gd name="connsiteX95" fmla="*/ 6907236 w 10691446"/>
              <a:gd name="connsiteY95" fmla="*/ 7835827 h 8315209"/>
              <a:gd name="connsiteX96" fmla="*/ 6977575 w 10691446"/>
              <a:gd name="connsiteY96" fmla="*/ 7934301 h 8315209"/>
              <a:gd name="connsiteX97" fmla="*/ 7047913 w 10691446"/>
              <a:gd name="connsiteY97" fmla="*/ 7976504 h 8315209"/>
              <a:gd name="connsiteX98" fmla="*/ 7244861 w 10691446"/>
              <a:gd name="connsiteY98" fmla="*/ 8046842 h 8315209"/>
              <a:gd name="connsiteX99" fmla="*/ 7413673 w 10691446"/>
              <a:gd name="connsiteY99" fmla="*/ 8117181 h 8315209"/>
              <a:gd name="connsiteX100" fmla="*/ 7793501 w 10691446"/>
              <a:gd name="connsiteY100" fmla="*/ 8229722 h 8315209"/>
              <a:gd name="connsiteX101" fmla="*/ 8018584 w 10691446"/>
              <a:gd name="connsiteY101" fmla="*/ 8243790 h 8315209"/>
              <a:gd name="connsiteX102" fmla="*/ 8567224 w 10691446"/>
              <a:gd name="connsiteY102" fmla="*/ 8271926 h 8315209"/>
              <a:gd name="connsiteX103" fmla="*/ 8932984 w 10691446"/>
              <a:gd name="connsiteY103" fmla="*/ 8314129 h 8315209"/>
              <a:gd name="connsiteX104" fmla="*/ 9073661 w 10691446"/>
              <a:gd name="connsiteY104" fmla="*/ 8285993 h 8315209"/>
              <a:gd name="connsiteX105" fmla="*/ 9369083 w 10691446"/>
              <a:gd name="connsiteY105" fmla="*/ 8145316 h 8315209"/>
              <a:gd name="connsiteX106" fmla="*/ 9453489 w 10691446"/>
              <a:gd name="connsiteY106" fmla="*/ 8131249 h 8315209"/>
              <a:gd name="connsiteX107" fmla="*/ 9636369 w 10691446"/>
              <a:gd name="connsiteY107" fmla="*/ 8074978 h 8315209"/>
              <a:gd name="connsiteX108" fmla="*/ 9692640 w 10691446"/>
              <a:gd name="connsiteY108" fmla="*/ 8046842 h 8315209"/>
              <a:gd name="connsiteX109" fmla="*/ 9791113 w 10691446"/>
              <a:gd name="connsiteY109" fmla="*/ 8018707 h 8315209"/>
              <a:gd name="connsiteX110" fmla="*/ 9889587 w 10691446"/>
              <a:gd name="connsiteY110" fmla="*/ 7962436 h 8315209"/>
              <a:gd name="connsiteX111" fmla="*/ 10339753 w 10691446"/>
              <a:gd name="connsiteY111" fmla="*/ 7399729 h 8315209"/>
              <a:gd name="connsiteX112" fmla="*/ 10649243 w 10691446"/>
              <a:gd name="connsiteY112" fmla="*/ 6640073 h 8315209"/>
              <a:gd name="connsiteX113" fmla="*/ 10691446 w 10691446"/>
              <a:gd name="connsiteY113" fmla="*/ 6429058 h 8315209"/>
              <a:gd name="connsiteX114" fmla="*/ 10649243 w 10691446"/>
              <a:gd name="connsiteY114" fmla="*/ 5767876 h 8315209"/>
              <a:gd name="connsiteX115" fmla="*/ 10635175 w 10691446"/>
              <a:gd name="connsiteY115" fmla="*/ 5444319 h 8315209"/>
              <a:gd name="connsiteX116" fmla="*/ 10592972 w 10691446"/>
              <a:gd name="connsiteY116" fmla="*/ 5205169 h 8315209"/>
              <a:gd name="connsiteX117" fmla="*/ 10522633 w 10691446"/>
              <a:gd name="connsiteY117" fmla="*/ 4656529 h 8315209"/>
              <a:gd name="connsiteX118" fmla="*/ 10494498 w 10691446"/>
              <a:gd name="connsiteY118" fmla="*/ 4473649 h 8315209"/>
              <a:gd name="connsiteX119" fmla="*/ 10424160 w 10691446"/>
              <a:gd name="connsiteY119" fmla="*/ 3798399 h 8315209"/>
              <a:gd name="connsiteX120" fmla="*/ 10410092 w 10691446"/>
              <a:gd name="connsiteY120" fmla="*/ 3460775 h 8315209"/>
              <a:gd name="connsiteX121" fmla="*/ 10339753 w 10691446"/>
              <a:gd name="connsiteY121" fmla="*/ 2813661 h 8315209"/>
              <a:gd name="connsiteX122" fmla="*/ 10297550 w 10691446"/>
              <a:gd name="connsiteY122" fmla="*/ 2574510 h 8315209"/>
              <a:gd name="connsiteX123" fmla="*/ 10269415 w 10691446"/>
              <a:gd name="connsiteY123" fmla="*/ 2279089 h 8315209"/>
              <a:gd name="connsiteX124" fmla="*/ 10213144 w 10691446"/>
              <a:gd name="connsiteY124" fmla="*/ 1969599 h 8315209"/>
              <a:gd name="connsiteX125" fmla="*/ 10114670 w 10691446"/>
              <a:gd name="connsiteY125" fmla="*/ 1575704 h 8315209"/>
              <a:gd name="connsiteX126" fmla="*/ 10086535 w 10691446"/>
              <a:gd name="connsiteY126" fmla="*/ 1252147 h 8315209"/>
              <a:gd name="connsiteX127" fmla="*/ 10072467 w 10691446"/>
              <a:gd name="connsiteY127" fmla="*/ 970793 h 8315209"/>
              <a:gd name="connsiteX128" fmla="*/ 9931790 w 10691446"/>
              <a:gd name="connsiteY128" fmla="*/ 534695 h 8315209"/>
              <a:gd name="connsiteX129" fmla="*/ 9720775 w 10691446"/>
              <a:gd name="connsiteY129" fmla="*/ 478424 h 8315209"/>
              <a:gd name="connsiteX130" fmla="*/ 8764172 w 10691446"/>
              <a:gd name="connsiteY130" fmla="*/ 239274 h 8315209"/>
              <a:gd name="connsiteX131" fmla="*/ 8285871 w 10691446"/>
              <a:gd name="connsiteY131" fmla="*/ 225205 h 8315209"/>
              <a:gd name="connsiteX132" fmla="*/ 7666892 w 10691446"/>
              <a:gd name="connsiteY132" fmla="*/ 520627 h 8315209"/>
              <a:gd name="connsiteX133" fmla="*/ 7160455 w 10691446"/>
              <a:gd name="connsiteY133" fmla="*/ 492492 h 8315209"/>
              <a:gd name="connsiteX134" fmla="*/ 6907236 w 10691446"/>
              <a:gd name="connsiteY134" fmla="*/ 464356 h 8315209"/>
              <a:gd name="connsiteX135" fmla="*/ 6386732 w 10691446"/>
              <a:gd name="connsiteY135" fmla="*/ 436221 h 8315209"/>
              <a:gd name="connsiteX136" fmla="*/ 5725550 w 10691446"/>
              <a:gd name="connsiteY136" fmla="*/ 337747 h 8315209"/>
              <a:gd name="connsiteX137" fmla="*/ 5514535 w 10691446"/>
              <a:gd name="connsiteY137" fmla="*/ 295544 h 8315209"/>
              <a:gd name="connsiteX138" fmla="*/ 4895556 w 10691446"/>
              <a:gd name="connsiteY138" fmla="*/ 225206 h 8315209"/>
              <a:gd name="connsiteX139" fmla="*/ 4501661 w 10691446"/>
              <a:gd name="connsiteY139" fmla="*/ 140799 h 8315209"/>
              <a:gd name="connsiteX140" fmla="*/ 4304713 w 10691446"/>
              <a:gd name="connsiteY140" fmla="*/ 84529 h 8315209"/>
              <a:gd name="connsiteX141" fmla="*/ 4079630 w 10691446"/>
              <a:gd name="connsiteY141" fmla="*/ 42326 h 8315209"/>
              <a:gd name="connsiteX142" fmla="*/ 3896750 w 10691446"/>
              <a:gd name="connsiteY142" fmla="*/ 28258 h 8315209"/>
              <a:gd name="connsiteX143" fmla="*/ 3854547 w 10691446"/>
              <a:gd name="connsiteY143" fmla="*/ 14190 h 8315209"/>
              <a:gd name="connsiteX144" fmla="*/ 3432516 w 10691446"/>
              <a:gd name="connsiteY144" fmla="*/ 14190 h 8315209"/>
              <a:gd name="connsiteX145" fmla="*/ 3263704 w 10691446"/>
              <a:gd name="connsiteY145" fmla="*/ 42326 h 8315209"/>
              <a:gd name="connsiteX146" fmla="*/ 2982350 w 10691446"/>
              <a:gd name="connsiteY146" fmla="*/ 56393 h 8315209"/>
              <a:gd name="connsiteX147" fmla="*/ 2799470 w 10691446"/>
              <a:gd name="connsiteY147" fmla="*/ 70461 h 8315209"/>
              <a:gd name="connsiteX148" fmla="*/ 2433710 w 10691446"/>
              <a:gd name="connsiteY148" fmla="*/ 126732 h 8315209"/>
              <a:gd name="connsiteX149" fmla="*/ 1491175 w 10691446"/>
              <a:gd name="connsiteY149" fmla="*/ 154867 h 8315209"/>
              <a:gd name="connsiteX150" fmla="*/ 1406769 w 10691446"/>
              <a:gd name="connsiteY150" fmla="*/ 168935 h 8315209"/>
              <a:gd name="connsiteX151" fmla="*/ 1364566 w 10691446"/>
              <a:gd name="connsiteY151" fmla="*/ 183002 h 8315209"/>
              <a:gd name="connsiteX152" fmla="*/ 1237956 w 10691446"/>
              <a:gd name="connsiteY152" fmla="*/ 197070 h 8315209"/>
              <a:gd name="connsiteX153" fmla="*/ 1083212 w 10691446"/>
              <a:gd name="connsiteY153" fmla="*/ 225206 h 8315209"/>
              <a:gd name="connsiteX154" fmla="*/ 970670 w 10691446"/>
              <a:gd name="connsiteY154" fmla="*/ 239273 h 8315209"/>
              <a:gd name="connsiteX155" fmla="*/ 858129 w 10691446"/>
              <a:gd name="connsiteY155" fmla="*/ 267409 h 8315209"/>
              <a:gd name="connsiteX156" fmla="*/ 858129 w 10691446"/>
              <a:gd name="connsiteY156" fmla="*/ 281476 h 8315209"/>
              <a:gd name="connsiteX157" fmla="*/ 858129 w 10691446"/>
              <a:gd name="connsiteY15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726873 w 10691446"/>
              <a:gd name="connsiteY80" fmla="*/ 433067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91948 w 10691446"/>
              <a:gd name="connsiteY80" fmla="*/ 447672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5598 w 10691446"/>
              <a:gd name="connsiteY80" fmla="*/ 4540226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07781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78635 w 10691446"/>
              <a:gd name="connsiteY81" fmla="*/ 500460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27409 w 10691446"/>
              <a:gd name="connsiteY83" fmla="*/ 5177033 h 8315209"/>
              <a:gd name="connsiteX84" fmla="*/ 6555544 w 10691446"/>
              <a:gd name="connsiteY84" fmla="*/ 5275507 h 8315209"/>
              <a:gd name="connsiteX85" fmla="*/ 6569612 w 10691446"/>
              <a:gd name="connsiteY85" fmla="*/ 5317710 h 8315209"/>
              <a:gd name="connsiteX86" fmla="*/ 6611815 w 10691446"/>
              <a:gd name="connsiteY86" fmla="*/ 5584996 h 8315209"/>
              <a:gd name="connsiteX87" fmla="*/ 6625883 w 10691446"/>
              <a:gd name="connsiteY87" fmla="*/ 5697538 h 8315209"/>
              <a:gd name="connsiteX88" fmla="*/ 6654018 w 10691446"/>
              <a:gd name="connsiteY88" fmla="*/ 5767876 h 8315209"/>
              <a:gd name="connsiteX89" fmla="*/ 6738424 w 10691446"/>
              <a:gd name="connsiteY89" fmla="*/ 5978892 h 8315209"/>
              <a:gd name="connsiteX90" fmla="*/ 6710289 w 10691446"/>
              <a:gd name="connsiteY90" fmla="*/ 6400922 h 8315209"/>
              <a:gd name="connsiteX91" fmla="*/ 6668086 w 10691446"/>
              <a:gd name="connsiteY91" fmla="*/ 6485329 h 8315209"/>
              <a:gd name="connsiteX92" fmla="*/ 6654018 w 10691446"/>
              <a:gd name="connsiteY92" fmla="*/ 6527532 h 8315209"/>
              <a:gd name="connsiteX93" fmla="*/ 6682153 w 10691446"/>
              <a:gd name="connsiteY93" fmla="*/ 7230916 h 8315209"/>
              <a:gd name="connsiteX94" fmla="*/ 6907236 w 10691446"/>
              <a:gd name="connsiteY94" fmla="*/ 7835827 h 8315209"/>
              <a:gd name="connsiteX95" fmla="*/ 6977575 w 10691446"/>
              <a:gd name="connsiteY95" fmla="*/ 7934301 h 8315209"/>
              <a:gd name="connsiteX96" fmla="*/ 7047913 w 10691446"/>
              <a:gd name="connsiteY96" fmla="*/ 7976504 h 8315209"/>
              <a:gd name="connsiteX97" fmla="*/ 7244861 w 10691446"/>
              <a:gd name="connsiteY97" fmla="*/ 8046842 h 8315209"/>
              <a:gd name="connsiteX98" fmla="*/ 7413673 w 10691446"/>
              <a:gd name="connsiteY98" fmla="*/ 8117181 h 8315209"/>
              <a:gd name="connsiteX99" fmla="*/ 7793501 w 10691446"/>
              <a:gd name="connsiteY99" fmla="*/ 8229722 h 8315209"/>
              <a:gd name="connsiteX100" fmla="*/ 8018584 w 10691446"/>
              <a:gd name="connsiteY100" fmla="*/ 8243790 h 8315209"/>
              <a:gd name="connsiteX101" fmla="*/ 8567224 w 10691446"/>
              <a:gd name="connsiteY101" fmla="*/ 8271926 h 8315209"/>
              <a:gd name="connsiteX102" fmla="*/ 8932984 w 10691446"/>
              <a:gd name="connsiteY102" fmla="*/ 8314129 h 8315209"/>
              <a:gd name="connsiteX103" fmla="*/ 9073661 w 10691446"/>
              <a:gd name="connsiteY103" fmla="*/ 8285993 h 8315209"/>
              <a:gd name="connsiteX104" fmla="*/ 9369083 w 10691446"/>
              <a:gd name="connsiteY104" fmla="*/ 8145316 h 8315209"/>
              <a:gd name="connsiteX105" fmla="*/ 9453489 w 10691446"/>
              <a:gd name="connsiteY105" fmla="*/ 8131249 h 8315209"/>
              <a:gd name="connsiteX106" fmla="*/ 9636369 w 10691446"/>
              <a:gd name="connsiteY106" fmla="*/ 8074978 h 8315209"/>
              <a:gd name="connsiteX107" fmla="*/ 9692640 w 10691446"/>
              <a:gd name="connsiteY107" fmla="*/ 8046842 h 8315209"/>
              <a:gd name="connsiteX108" fmla="*/ 9791113 w 10691446"/>
              <a:gd name="connsiteY108" fmla="*/ 8018707 h 8315209"/>
              <a:gd name="connsiteX109" fmla="*/ 9889587 w 10691446"/>
              <a:gd name="connsiteY109" fmla="*/ 7962436 h 8315209"/>
              <a:gd name="connsiteX110" fmla="*/ 10339753 w 10691446"/>
              <a:gd name="connsiteY110" fmla="*/ 7399729 h 8315209"/>
              <a:gd name="connsiteX111" fmla="*/ 10649243 w 10691446"/>
              <a:gd name="connsiteY111" fmla="*/ 6640073 h 8315209"/>
              <a:gd name="connsiteX112" fmla="*/ 10691446 w 10691446"/>
              <a:gd name="connsiteY112" fmla="*/ 6429058 h 8315209"/>
              <a:gd name="connsiteX113" fmla="*/ 10649243 w 10691446"/>
              <a:gd name="connsiteY113" fmla="*/ 5767876 h 8315209"/>
              <a:gd name="connsiteX114" fmla="*/ 10635175 w 10691446"/>
              <a:gd name="connsiteY114" fmla="*/ 5444319 h 8315209"/>
              <a:gd name="connsiteX115" fmla="*/ 10592972 w 10691446"/>
              <a:gd name="connsiteY115" fmla="*/ 5205169 h 8315209"/>
              <a:gd name="connsiteX116" fmla="*/ 10522633 w 10691446"/>
              <a:gd name="connsiteY116" fmla="*/ 4656529 h 8315209"/>
              <a:gd name="connsiteX117" fmla="*/ 10494498 w 10691446"/>
              <a:gd name="connsiteY117" fmla="*/ 4473649 h 8315209"/>
              <a:gd name="connsiteX118" fmla="*/ 10424160 w 10691446"/>
              <a:gd name="connsiteY118" fmla="*/ 3798399 h 8315209"/>
              <a:gd name="connsiteX119" fmla="*/ 10410092 w 10691446"/>
              <a:gd name="connsiteY119" fmla="*/ 3460775 h 8315209"/>
              <a:gd name="connsiteX120" fmla="*/ 10339753 w 10691446"/>
              <a:gd name="connsiteY120" fmla="*/ 2813661 h 8315209"/>
              <a:gd name="connsiteX121" fmla="*/ 10297550 w 10691446"/>
              <a:gd name="connsiteY121" fmla="*/ 2574510 h 8315209"/>
              <a:gd name="connsiteX122" fmla="*/ 10269415 w 10691446"/>
              <a:gd name="connsiteY122" fmla="*/ 2279089 h 8315209"/>
              <a:gd name="connsiteX123" fmla="*/ 10213144 w 10691446"/>
              <a:gd name="connsiteY123" fmla="*/ 1969599 h 8315209"/>
              <a:gd name="connsiteX124" fmla="*/ 10114670 w 10691446"/>
              <a:gd name="connsiteY124" fmla="*/ 1575704 h 8315209"/>
              <a:gd name="connsiteX125" fmla="*/ 10086535 w 10691446"/>
              <a:gd name="connsiteY125" fmla="*/ 1252147 h 8315209"/>
              <a:gd name="connsiteX126" fmla="*/ 10072467 w 10691446"/>
              <a:gd name="connsiteY126" fmla="*/ 970793 h 8315209"/>
              <a:gd name="connsiteX127" fmla="*/ 9931790 w 10691446"/>
              <a:gd name="connsiteY127" fmla="*/ 534695 h 8315209"/>
              <a:gd name="connsiteX128" fmla="*/ 9720775 w 10691446"/>
              <a:gd name="connsiteY128" fmla="*/ 478424 h 8315209"/>
              <a:gd name="connsiteX129" fmla="*/ 8764172 w 10691446"/>
              <a:gd name="connsiteY129" fmla="*/ 239274 h 8315209"/>
              <a:gd name="connsiteX130" fmla="*/ 8285871 w 10691446"/>
              <a:gd name="connsiteY130" fmla="*/ 225205 h 8315209"/>
              <a:gd name="connsiteX131" fmla="*/ 7666892 w 10691446"/>
              <a:gd name="connsiteY131" fmla="*/ 520627 h 8315209"/>
              <a:gd name="connsiteX132" fmla="*/ 7160455 w 10691446"/>
              <a:gd name="connsiteY132" fmla="*/ 492492 h 8315209"/>
              <a:gd name="connsiteX133" fmla="*/ 6907236 w 10691446"/>
              <a:gd name="connsiteY133" fmla="*/ 464356 h 8315209"/>
              <a:gd name="connsiteX134" fmla="*/ 6386732 w 10691446"/>
              <a:gd name="connsiteY134" fmla="*/ 436221 h 8315209"/>
              <a:gd name="connsiteX135" fmla="*/ 5725550 w 10691446"/>
              <a:gd name="connsiteY135" fmla="*/ 337747 h 8315209"/>
              <a:gd name="connsiteX136" fmla="*/ 5514535 w 10691446"/>
              <a:gd name="connsiteY136" fmla="*/ 295544 h 8315209"/>
              <a:gd name="connsiteX137" fmla="*/ 4895556 w 10691446"/>
              <a:gd name="connsiteY137" fmla="*/ 225206 h 8315209"/>
              <a:gd name="connsiteX138" fmla="*/ 4501661 w 10691446"/>
              <a:gd name="connsiteY138" fmla="*/ 140799 h 8315209"/>
              <a:gd name="connsiteX139" fmla="*/ 4304713 w 10691446"/>
              <a:gd name="connsiteY139" fmla="*/ 84529 h 8315209"/>
              <a:gd name="connsiteX140" fmla="*/ 4079630 w 10691446"/>
              <a:gd name="connsiteY140" fmla="*/ 42326 h 8315209"/>
              <a:gd name="connsiteX141" fmla="*/ 3896750 w 10691446"/>
              <a:gd name="connsiteY141" fmla="*/ 28258 h 8315209"/>
              <a:gd name="connsiteX142" fmla="*/ 3854547 w 10691446"/>
              <a:gd name="connsiteY142" fmla="*/ 14190 h 8315209"/>
              <a:gd name="connsiteX143" fmla="*/ 3432516 w 10691446"/>
              <a:gd name="connsiteY143" fmla="*/ 14190 h 8315209"/>
              <a:gd name="connsiteX144" fmla="*/ 3263704 w 10691446"/>
              <a:gd name="connsiteY144" fmla="*/ 42326 h 8315209"/>
              <a:gd name="connsiteX145" fmla="*/ 2982350 w 10691446"/>
              <a:gd name="connsiteY145" fmla="*/ 56393 h 8315209"/>
              <a:gd name="connsiteX146" fmla="*/ 2799470 w 10691446"/>
              <a:gd name="connsiteY146" fmla="*/ 70461 h 8315209"/>
              <a:gd name="connsiteX147" fmla="*/ 2433710 w 10691446"/>
              <a:gd name="connsiteY147" fmla="*/ 126732 h 8315209"/>
              <a:gd name="connsiteX148" fmla="*/ 1491175 w 10691446"/>
              <a:gd name="connsiteY148" fmla="*/ 154867 h 8315209"/>
              <a:gd name="connsiteX149" fmla="*/ 1406769 w 10691446"/>
              <a:gd name="connsiteY149" fmla="*/ 168935 h 8315209"/>
              <a:gd name="connsiteX150" fmla="*/ 1364566 w 10691446"/>
              <a:gd name="connsiteY150" fmla="*/ 183002 h 8315209"/>
              <a:gd name="connsiteX151" fmla="*/ 1237956 w 10691446"/>
              <a:gd name="connsiteY151" fmla="*/ 197070 h 8315209"/>
              <a:gd name="connsiteX152" fmla="*/ 1083212 w 10691446"/>
              <a:gd name="connsiteY152" fmla="*/ 225206 h 8315209"/>
              <a:gd name="connsiteX153" fmla="*/ 970670 w 10691446"/>
              <a:gd name="connsiteY153" fmla="*/ 239273 h 8315209"/>
              <a:gd name="connsiteX154" fmla="*/ 858129 w 10691446"/>
              <a:gd name="connsiteY154" fmla="*/ 267409 h 8315209"/>
              <a:gd name="connsiteX155" fmla="*/ 858129 w 10691446"/>
              <a:gd name="connsiteY155" fmla="*/ 281476 h 8315209"/>
              <a:gd name="connsiteX156" fmla="*/ 858129 w 10691446"/>
              <a:gd name="connsiteY15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55544 w 10691446"/>
              <a:gd name="connsiteY83" fmla="*/ 5275507 h 8315209"/>
              <a:gd name="connsiteX84" fmla="*/ 6569612 w 10691446"/>
              <a:gd name="connsiteY84" fmla="*/ 5317710 h 8315209"/>
              <a:gd name="connsiteX85" fmla="*/ 6611815 w 10691446"/>
              <a:gd name="connsiteY85" fmla="*/ 5584996 h 8315209"/>
              <a:gd name="connsiteX86" fmla="*/ 6625883 w 10691446"/>
              <a:gd name="connsiteY86" fmla="*/ 5697538 h 8315209"/>
              <a:gd name="connsiteX87" fmla="*/ 6654018 w 10691446"/>
              <a:gd name="connsiteY87" fmla="*/ 5767876 h 8315209"/>
              <a:gd name="connsiteX88" fmla="*/ 6738424 w 10691446"/>
              <a:gd name="connsiteY88" fmla="*/ 5978892 h 8315209"/>
              <a:gd name="connsiteX89" fmla="*/ 6710289 w 10691446"/>
              <a:gd name="connsiteY89" fmla="*/ 6400922 h 8315209"/>
              <a:gd name="connsiteX90" fmla="*/ 6668086 w 10691446"/>
              <a:gd name="connsiteY90" fmla="*/ 6485329 h 8315209"/>
              <a:gd name="connsiteX91" fmla="*/ 6654018 w 10691446"/>
              <a:gd name="connsiteY91" fmla="*/ 6527532 h 8315209"/>
              <a:gd name="connsiteX92" fmla="*/ 6682153 w 10691446"/>
              <a:gd name="connsiteY92" fmla="*/ 7230916 h 8315209"/>
              <a:gd name="connsiteX93" fmla="*/ 6907236 w 10691446"/>
              <a:gd name="connsiteY93" fmla="*/ 7835827 h 8315209"/>
              <a:gd name="connsiteX94" fmla="*/ 6977575 w 10691446"/>
              <a:gd name="connsiteY94" fmla="*/ 7934301 h 8315209"/>
              <a:gd name="connsiteX95" fmla="*/ 7047913 w 10691446"/>
              <a:gd name="connsiteY95" fmla="*/ 7976504 h 8315209"/>
              <a:gd name="connsiteX96" fmla="*/ 7244861 w 10691446"/>
              <a:gd name="connsiteY96" fmla="*/ 8046842 h 8315209"/>
              <a:gd name="connsiteX97" fmla="*/ 7413673 w 10691446"/>
              <a:gd name="connsiteY97" fmla="*/ 8117181 h 8315209"/>
              <a:gd name="connsiteX98" fmla="*/ 7793501 w 10691446"/>
              <a:gd name="connsiteY98" fmla="*/ 8229722 h 8315209"/>
              <a:gd name="connsiteX99" fmla="*/ 8018584 w 10691446"/>
              <a:gd name="connsiteY99" fmla="*/ 8243790 h 8315209"/>
              <a:gd name="connsiteX100" fmla="*/ 8567224 w 10691446"/>
              <a:gd name="connsiteY100" fmla="*/ 8271926 h 8315209"/>
              <a:gd name="connsiteX101" fmla="*/ 8932984 w 10691446"/>
              <a:gd name="connsiteY101" fmla="*/ 8314129 h 8315209"/>
              <a:gd name="connsiteX102" fmla="*/ 9073661 w 10691446"/>
              <a:gd name="connsiteY102" fmla="*/ 8285993 h 8315209"/>
              <a:gd name="connsiteX103" fmla="*/ 9369083 w 10691446"/>
              <a:gd name="connsiteY103" fmla="*/ 8145316 h 8315209"/>
              <a:gd name="connsiteX104" fmla="*/ 9453489 w 10691446"/>
              <a:gd name="connsiteY104" fmla="*/ 8131249 h 8315209"/>
              <a:gd name="connsiteX105" fmla="*/ 9636369 w 10691446"/>
              <a:gd name="connsiteY105" fmla="*/ 8074978 h 8315209"/>
              <a:gd name="connsiteX106" fmla="*/ 9692640 w 10691446"/>
              <a:gd name="connsiteY106" fmla="*/ 8046842 h 8315209"/>
              <a:gd name="connsiteX107" fmla="*/ 9791113 w 10691446"/>
              <a:gd name="connsiteY107" fmla="*/ 8018707 h 8315209"/>
              <a:gd name="connsiteX108" fmla="*/ 9889587 w 10691446"/>
              <a:gd name="connsiteY108" fmla="*/ 7962436 h 8315209"/>
              <a:gd name="connsiteX109" fmla="*/ 10339753 w 10691446"/>
              <a:gd name="connsiteY109" fmla="*/ 7399729 h 8315209"/>
              <a:gd name="connsiteX110" fmla="*/ 10649243 w 10691446"/>
              <a:gd name="connsiteY110" fmla="*/ 6640073 h 8315209"/>
              <a:gd name="connsiteX111" fmla="*/ 10691446 w 10691446"/>
              <a:gd name="connsiteY111" fmla="*/ 6429058 h 8315209"/>
              <a:gd name="connsiteX112" fmla="*/ 10649243 w 10691446"/>
              <a:gd name="connsiteY112" fmla="*/ 5767876 h 8315209"/>
              <a:gd name="connsiteX113" fmla="*/ 10635175 w 10691446"/>
              <a:gd name="connsiteY113" fmla="*/ 5444319 h 8315209"/>
              <a:gd name="connsiteX114" fmla="*/ 10592972 w 10691446"/>
              <a:gd name="connsiteY114" fmla="*/ 5205169 h 8315209"/>
              <a:gd name="connsiteX115" fmla="*/ 10522633 w 10691446"/>
              <a:gd name="connsiteY115" fmla="*/ 4656529 h 8315209"/>
              <a:gd name="connsiteX116" fmla="*/ 10494498 w 10691446"/>
              <a:gd name="connsiteY116" fmla="*/ 4473649 h 8315209"/>
              <a:gd name="connsiteX117" fmla="*/ 10424160 w 10691446"/>
              <a:gd name="connsiteY117" fmla="*/ 3798399 h 8315209"/>
              <a:gd name="connsiteX118" fmla="*/ 10410092 w 10691446"/>
              <a:gd name="connsiteY118" fmla="*/ 3460775 h 8315209"/>
              <a:gd name="connsiteX119" fmla="*/ 10339753 w 10691446"/>
              <a:gd name="connsiteY119" fmla="*/ 2813661 h 8315209"/>
              <a:gd name="connsiteX120" fmla="*/ 10297550 w 10691446"/>
              <a:gd name="connsiteY120" fmla="*/ 2574510 h 8315209"/>
              <a:gd name="connsiteX121" fmla="*/ 10269415 w 10691446"/>
              <a:gd name="connsiteY121" fmla="*/ 2279089 h 8315209"/>
              <a:gd name="connsiteX122" fmla="*/ 10213144 w 10691446"/>
              <a:gd name="connsiteY122" fmla="*/ 1969599 h 8315209"/>
              <a:gd name="connsiteX123" fmla="*/ 10114670 w 10691446"/>
              <a:gd name="connsiteY123" fmla="*/ 1575704 h 8315209"/>
              <a:gd name="connsiteX124" fmla="*/ 10086535 w 10691446"/>
              <a:gd name="connsiteY124" fmla="*/ 1252147 h 8315209"/>
              <a:gd name="connsiteX125" fmla="*/ 10072467 w 10691446"/>
              <a:gd name="connsiteY125" fmla="*/ 970793 h 8315209"/>
              <a:gd name="connsiteX126" fmla="*/ 9931790 w 10691446"/>
              <a:gd name="connsiteY126" fmla="*/ 534695 h 8315209"/>
              <a:gd name="connsiteX127" fmla="*/ 9720775 w 10691446"/>
              <a:gd name="connsiteY127" fmla="*/ 478424 h 8315209"/>
              <a:gd name="connsiteX128" fmla="*/ 8764172 w 10691446"/>
              <a:gd name="connsiteY128" fmla="*/ 239274 h 8315209"/>
              <a:gd name="connsiteX129" fmla="*/ 8285871 w 10691446"/>
              <a:gd name="connsiteY129" fmla="*/ 225205 h 8315209"/>
              <a:gd name="connsiteX130" fmla="*/ 7666892 w 10691446"/>
              <a:gd name="connsiteY130" fmla="*/ 520627 h 8315209"/>
              <a:gd name="connsiteX131" fmla="*/ 7160455 w 10691446"/>
              <a:gd name="connsiteY131" fmla="*/ 492492 h 8315209"/>
              <a:gd name="connsiteX132" fmla="*/ 6907236 w 10691446"/>
              <a:gd name="connsiteY132" fmla="*/ 464356 h 8315209"/>
              <a:gd name="connsiteX133" fmla="*/ 6386732 w 10691446"/>
              <a:gd name="connsiteY133" fmla="*/ 436221 h 8315209"/>
              <a:gd name="connsiteX134" fmla="*/ 5725550 w 10691446"/>
              <a:gd name="connsiteY134" fmla="*/ 337747 h 8315209"/>
              <a:gd name="connsiteX135" fmla="*/ 5514535 w 10691446"/>
              <a:gd name="connsiteY135" fmla="*/ 295544 h 8315209"/>
              <a:gd name="connsiteX136" fmla="*/ 4895556 w 10691446"/>
              <a:gd name="connsiteY136" fmla="*/ 225206 h 8315209"/>
              <a:gd name="connsiteX137" fmla="*/ 4501661 w 10691446"/>
              <a:gd name="connsiteY137" fmla="*/ 140799 h 8315209"/>
              <a:gd name="connsiteX138" fmla="*/ 4304713 w 10691446"/>
              <a:gd name="connsiteY138" fmla="*/ 84529 h 8315209"/>
              <a:gd name="connsiteX139" fmla="*/ 4079630 w 10691446"/>
              <a:gd name="connsiteY139" fmla="*/ 42326 h 8315209"/>
              <a:gd name="connsiteX140" fmla="*/ 3896750 w 10691446"/>
              <a:gd name="connsiteY140" fmla="*/ 28258 h 8315209"/>
              <a:gd name="connsiteX141" fmla="*/ 3854547 w 10691446"/>
              <a:gd name="connsiteY141" fmla="*/ 14190 h 8315209"/>
              <a:gd name="connsiteX142" fmla="*/ 3432516 w 10691446"/>
              <a:gd name="connsiteY142" fmla="*/ 14190 h 8315209"/>
              <a:gd name="connsiteX143" fmla="*/ 3263704 w 10691446"/>
              <a:gd name="connsiteY143" fmla="*/ 42326 h 8315209"/>
              <a:gd name="connsiteX144" fmla="*/ 2982350 w 10691446"/>
              <a:gd name="connsiteY144" fmla="*/ 56393 h 8315209"/>
              <a:gd name="connsiteX145" fmla="*/ 2799470 w 10691446"/>
              <a:gd name="connsiteY145" fmla="*/ 70461 h 8315209"/>
              <a:gd name="connsiteX146" fmla="*/ 2433710 w 10691446"/>
              <a:gd name="connsiteY146" fmla="*/ 126732 h 8315209"/>
              <a:gd name="connsiteX147" fmla="*/ 1491175 w 10691446"/>
              <a:gd name="connsiteY147" fmla="*/ 154867 h 8315209"/>
              <a:gd name="connsiteX148" fmla="*/ 1406769 w 10691446"/>
              <a:gd name="connsiteY148" fmla="*/ 168935 h 8315209"/>
              <a:gd name="connsiteX149" fmla="*/ 1364566 w 10691446"/>
              <a:gd name="connsiteY149" fmla="*/ 183002 h 8315209"/>
              <a:gd name="connsiteX150" fmla="*/ 1237956 w 10691446"/>
              <a:gd name="connsiteY150" fmla="*/ 197070 h 8315209"/>
              <a:gd name="connsiteX151" fmla="*/ 1083212 w 10691446"/>
              <a:gd name="connsiteY151" fmla="*/ 225206 h 8315209"/>
              <a:gd name="connsiteX152" fmla="*/ 970670 w 10691446"/>
              <a:gd name="connsiteY152" fmla="*/ 239273 h 8315209"/>
              <a:gd name="connsiteX153" fmla="*/ 858129 w 10691446"/>
              <a:gd name="connsiteY153" fmla="*/ 267409 h 8315209"/>
              <a:gd name="connsiteX154" fmla="*/ 858129 w 10691446"/>
              <a:gd name="connsiteY154" fmla="*/ 281476 h 8315209"/>
              <a:gd name="connsiteX155" fmla="*/ 858129 w 10691446"/>
              <a:gd name="connsiteY15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569612 w 10691446"/>
              <a:gd name="connsiteY83" fmla="*/ 5317710 h 8315209"/>
              <a:gd name="connsiteX84" fmla="*/ 6611815 w 10691446"/>
              <a:gd name="connsiteY84" fmla="*/ 5584996 h 8315209"/>
              <a:gd name="connsiteX85" fmla="*/ 6625883 w 10691446"/>
              <a:gd name="connsiteY85" fmla="*/ 5697538 h 8315209"/>
              <a:gd name="connsiteX86" fmla="*/ 6654018 w 10691446"/>
              <a:gd name="connsiteY86" fmla="*/ 5767876 h 8315209"/>
              <a:gd name="connsiteX87" fmla="*/ 6738424 w 10691446"/>
              <a:gd name="connsiteY87" fmla="*/ 5978892 h 8315209"/>
              <a:gd name="connsiteX88" fmla="*/ 6710289 w 10691446"/>
              <a:gd name="connsiteY88" fmla="*/ 6400922 h 8315209"/>
              <a:gd name="connsiteX89" fmla="*/ 6668086 w 10691446"/>
              <a:gd name="connsiteY89" fmla="*/ 6485329 h 8315209"/>
              <a:gd name="connsiteX90" fmla="*/ 6654018 w 10691446"/>
              <a:gd name="connsiteY90" fmla="*/ 6527532 h 8315209"/>
              <a:gd name="connsiteX91" fmla="*/ 6682153 w 10691446"/>
              <a:gd name="connsiteY91" fmla="*/ 7230916 h 8315209"/>
              <a:gd name="connsiteX92" fmla="*/ 6907236 w 10691446"/>
              <a:gd name="connsiteY92" fmla="*/ 7835827 h 8315209"/>
              <a:gd name="connsiteX93" fmla="*/ 6977575 w 10691446"/>
              <a:gd name="connsiteY93" fmla="*/ 7934301 h 8315209"/>
              <a:gd name="connsiteX94" fmla="*/ 7047913 w 10691446"/>
              <a:gd name="connsiteY94" fmla="*/ 7976504 h 8315209"/>
              <a:gd name="connsiteX95" fmla="*/ 7244861 w 10691446"/>
              <a:gd name="connsiteY95" fmla="*/ 8046842 h 8315209"/>
              <a:gd name="connsiteX96" fmla="*/ 7413673 w 10691446"/>
              <a:gd name="connsiteY96" fmla="*/ 8117181 h 8315209"/>
              <a:gd name="connsiteX97" fmla="*/ 7793501 w 10691446"/>
              <a:gd name="connsiteY97" fmla="*/ 8229722 h 8315209"/>
              <a:gd name="connsiteX98" fmla="*/ 8018584 w 10691446"/>
              <a:gd name="connsiteY98" fmla="*/ 8243790 h 8315209"/>
              <a:gd name="connsiteX99" fmla="*/ 8567224 w 10691446"/>
              <a:gd name="connsiteY99" fmla="*/ 8271926 h 8315209"/>
              <a:gd name="connsiteX100" fmla="*/ 8932984 w 10691446"/>
              <a:gd name="connsiteY100" fmla="*/ 8314129 h 8315209"/>
              <a:gd name="connsiteX101" fmla="*/ 9073661 w 10691446"/>
              <a:gd name="connsiteY101" fmla="*/ 8285993 h 8315209"/>
              <a:gd name="connsiteX102" fmla="*/ 9369083 w 10691446"/>
              <a:gd name="connsiteY102" fmla="*/ 8145316 h 8315209"/>
              <a:gd name="connsiteX103" fmla="*/ 9453489 w 10691446"/>
              <a:gd name="connsiteY103" fmla="*/ 8131249 h 8315209"/>
              <a:gd name="connsiteX104" fmla="*/ 9636369 w 10691446"/>
              <a:gd name="connsiteY104" fmla="*/ 8074978 h 8315209"/>
              <a:gd name="connsiteX105" fmla="*/ 9692640 w 10691446"/>
              <a:gd name="connsiteY105" fmla="*/ 8046842 h 8315209"/>
              <a:gd name="connsiteX106" fmla="*/ 9791113 w 10691446"/>
              <a:gd name="connsiteY106" fmla="*/ 8018707 h 8315209"/>
              <a:gd name="connsiteX107" fmla="*/ 9889587 w 10691446"/>
              <a:gd name="connsiteY107" fmla="*/ 7962436 h 8315209"/>
              <a:gd name="connsiteX108" fmla="*/ 10339753 w 10691446"/>
              <a:gd name="connsiteY108" fmla="*/ 7399729 h 8315209"/>
              <a:gd name="connsiteX109" fmla="*/ 10649243 w 10691446"/>
              <a:gd name="connsiteY109" fmla="*/ 6640073 h 8315209"/>
              <a:gd name="connsiteX110" fmla="*/ 10691446 w 10691446"/>
              <a:gd name="connsiteY110" fmla="*/ 6429058 h 8315209"/>
              <a:gd name="connsiteX111" fmla="*/ 10649243 w 10691446"/>
              <a:gd name="connsiteY111" fmla="*/ 5767876 h 8315209"/>
              <a:gd name="connsiteX112" fmla="*/ 10635175 w 10691446"/>
              <a:gd name="connsiteY112" fmla="*/ 5444319 h 8315209"/>
              <a:gd name="connsiteX113" fmla="*/ 10592972 w 10691446"/>
              <a:gd name="connsiteY113" fmla="*/ 5205169 h 8315209"/>
              <a:gd name="connsiteX114" fmla="*/ 10522633 w 10691446"/>
              <a:gd name="connsiteY114" fmla="*/ 4656529 h 8315209"/>
              <a:gd name="connsiteX115" fmla="*/ 10494498 w 10691446"/>
              <a:gd name="connsiteY115" fmla="*/ 4473649 h 8315209"/>
              <a:gd name="connsiteX116" fmla="*/ 10424160 w 10691446"/>
              <a:gd name="connsiteY116" fmla="*/ 3798399 h 8315209"/>
              <a:gd name="connsiteX117" fmla="*/ 10410092 w 10691446"/>
              <a:gd name="connsiteY117" fmla="*/ 3460775 h 8315209"/>
              <a:gd name="connsiteX118" fmla="*/ 10339753 w 10691446"/>
              <a:gd name="connsiteY118" fmla="*/ 2813661 h 8315209"/>
              <a:gd name="connsiteX119" fmla="*/ 10297550 w 10691446"/>
              <a:gd name="connsiteY119" fmla="*/ 2574510 h 8315209"/>
              <a:gd name="connsiteX120" fmla="*/ 10269415 w 10691446"/>
              <a:gd name="connsiteY120" fmla="*/ 2279089 h 8315209"/>
              <a:gd name="connsiteX121" fmla="*/ 10213144 w 10691446"/>
              <a:gd name="connsiteY121" fmla="*/ 1969599 h 8315209"/>
              <a:gd name="connsiteX122" fmla="*/ 10114670 w 10691446"/>
              <a:gd name="connsiteY122" fmla="*/ 1575704 h 8315209"/>
              <a:gd name="connsiteX123" fmla="*/ 10086535 w 10691446"/>
              <a:gd name="connsiteY123" fmla="*/ 1252147 h 8315209"/>
              <a:gd name="connsiteX124" fmla="*/ 10072467 w 10691446"/>
              <a:gd name="connsiteY124" fmla="*/ 970793 h 8315209"/>
              <a:gd name="connsiteX125" fmla="*/ 9931790 w 10691446"/>
              <a:gd name="connsiteY125" fmla="*/ 534695 h 8315209"/>
              <a:gd name="connsiteX126" fmla="*/ 9720775 w 10691446"/>
              <a:gd name="connsiteY126" fmla="*/ 478424 h 8315209"/>
              <a:gd name="connsiteX127" fmla="*/ 8764172 w 10691446"/>
              <a:gd name="connsiteY127" fmla="*/ 239274 h 8315209"/>
              <a:gd name="connsiteX128" fmla="*/ 8285871 w 10691446"/>
              <a:gd name="connsiteY128" fmla="*/ 225205 h 8315209"/>
              <a:gd name="connsiteX129" fmla="*/ 7666892 w 10691446"/>
              <a:gd name="connsiteY129" fmla="*/ 520627 h 8315209"/>
              <a:gd name="connsiteX130" fmla="*/ 7160455 w 10691446"/>
              <a:gd name="connsiteY130" fmla="*/ 492492 h 8315209"/>
              <a:gd name="connsiteX131" fmla="*/ 6907236 w 10691446"/>
              <a:gd name="connsiteY131" fmla="*/ 464356 h 8315209"/>
              <a:gd name="connsiteX132" fmla="*/ 6386732 w 10691446"/>
              <a:gd name="connsiteY132" fmla="*/ 436221 h 8315209"/>
              <a:gd name="connsiteX133" fmla="*/ 5725550 w 10691446"/>
              <a:gd name="connsiteY133" fmla="*/ 337747 h 8315209"/>
              <a:gd name="connsiteX134" fmla="*/ 5514535 w 10691446"/>
              <a:gd name="connsiteY134" fmla="*/ 295544 h 8315209"/>
              <a:gd name="connsiteX135" fmla="*/ 4895556 w 10691446"/>
              <a:gd name="connsiteY135" fmla="*/ 225206 h 8315209"/>
              <a:gd name="connsiteX136" fmla="*/ 4501661 w 10691446"/>
              <a:gd name="connsiteY136" fmla="*/ 140799 h 8315209"/>
              <a:gd name="connsiteX137" fmla="*/ 4304713 w 10691446"/>
              <a:gd name="connsiteY137" fmla="*/ 84529 h 8315209"/>
              <a:gd name="connsiteX138" fmla="*/ 4079630 w 10691446"/>
              <a:gd name="connsiteY138" fmla="*/ 42326 h 8315209"/>
              <a:gd name="connsiteX139" fmla="*/ 3896750 w 10691446"/>
              <a:gd name="connsiteY139" fmla="*/ 28258 h 8315209"/>
              <a:gd name="connsiteX140" fmla="*/ 3854547 w 10691446"/>
              <a:gd name="connsiteY140" fmla="*/ 14190 h 8315209"/>
              <a:gd name="connsiteX141" fmla="*/ 3432516 w 10691446"/>
              <a:gd name="connsiteY141" fmla="*/ 14190 h 8315209"/>
              <a:gd name="connsiteX142" fmla="*/ 3263704 w 10691446"/>
              <a:gd name="connsiteY142" fmla="*/ 42326 h 8315209"/>
              <a:gd name="connsiteX143" fmla="*/ 2982350 w 10691446"/>
              <a:gd name="connsiteY143" fmla="*/ 56393 h 8315209"/>
              <a:gd name="connsiteX144" fmla="*/ 2799470 w 10691446"/>
              <a:gd name="connsiteY144" fmla="*/ 70461 h 8315209"/>
              <a:gd name="connsiteX145" fmla="*/ 2433710 w 10691446"/>
              <a:gd name="connsiteY145" fmla="*/ 126732 h 8315209"/>
              <a:gd name="connsiteX146" fmla="*/ 1491175 w 10691446"/>
              <a:gd name="connsiteY146" fmla="*/ 154867 h 8315209"/>
              <a:gd name="connsiteX147" fmla="*/ 1406769 w 10691446"/>
              <a:gd name="connsiteY147" fmla="*/ 168935 h 8315209"/>
              <a:gd name="connsiteX148" fmla="*/ 1364566 w 10691446"/>
              <a:gd name="connsiteY148" fmla="*/ 183002 h 8315209"/>
              <a:gd name="connsiteX149" fmla="*/ 1237956 w 10691446"/>
              <a:gd name="connsiteY149" fmla="*/ 197070 h 8315209"/>
              <a:gd name="connsiteX150" fmla="*/ 1083212 w 10691446"/>
              <a:gd name="connsiteY150" fmla="*/ 225206 h 8315209"/>
              <a:gd name="connsiteX151" fmla="*/ 970670 w 10691446"/>
              <a:gd name="connsiteY151" fmla="*/ 239273 h 8315209"/>
              <a:gd name="connsiteX152" fmla="*/ 858129 w 10691446"/>
              <a:gd name="connsiteY152" fmla="*/ 267409 h 8315209"/>
              <a:gd name="connsiteX153" fmla="*/ 858129 w 10691446"/>
              <a:gd name="connsiteY153" fmla="*/ 281476 h 8315209"/>
              <a:gd name="connsiteX154" fmla="*/ 858129 w 10691446"/>
              <a:gd name="connsiteY15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11815 w 10691446"/>
              <a:gd name="connsiteY83" fmla="*/ 5584996 h 8315209"/>
              <a:gd name="connsiteX84" fmla="*/ 6625883 w 10691446"/>
              <a:gd name="connsiteY84" fmla="*/ 5697538 h 8315209"/>
              <a:gd name="connsiteX85" fmla="*/ 6654018 w 10691446"/>
              <a:gd name="connsiteY85" fmla="*/ 5767876 h 8315209"/>
              <a:gd name="connsiteX86" fmla="*/ 6738424 w 10691446"/>
              <a:gd name="connsiteY86" fmla="*/ 5978892 h 8315209"/>
              <a:gd name="connsiteX87" fmla="*/ 6710289 w 10691446"/>
              <a:gd name="connsiteY87" fmla="*/ 6400922 h 8315209"/>
              <a:gd name="connsiteX88" fmla="*/ 6668086 w 10691446"/>
              <a:gd name="connsiteY88" fmla="*/ 6485329 h 8315209"/>
              <a:gd name="connsiteX89" fmla="*/ 6654018 w 10691446"/>
              <a:gd name="connsiteY89" fmla="*/ 6527532 h 8315209"/>
              <a:gd name="connsiteX90" fmla="*/ 6682153 w 10691446"/>
              <a:gd name="connsiteY90" fmla="*/ 7230916 h 8315209"/>
              <a:gd name="connsiteX91" fmla="*/ 6907236 w 10691446"/>
              <a:gd name="connsiteY91" fmla="*/ 7835827 h 8315209"/>
              <a:gd name="connsiteX92" fmla="*/ 6977575 w 10691446"/>
              <a:gd name="connsiteY92" fmla="*/ 7934301 h 8315209"/>
              <a:gd name="connsiteX93" fmla="*/ 7047913 w 10691446"/>
              <a:gd name="connsiteY93" fmla="*/ 7976504 h 8315209"/>
              <a:gd name="connsiteX94" fmla="*/ 7244861 w 10691446"/>
              <a:gd name="connsiteY94" fmla="*/ 8046842 h 8315209"/>
              <a:gd name="connsiteX95" fmla="*/ 7413673 w 10691446"/>
              <a:gd name="connsiteY95" fmla="*/ 8117181 h 8315209"/>
              <a:gd name="connsiteX96" fmla="*/ 7793501 w 10691446"/>
              <a:gd name="connsiteY96" fmla="*/ 8229722 h 8315209"/>
              <a:gd name="connsiteX97" fmla="*/ 8018584 w 10691446"/>
              <a:gd name="connsiteY97" fmla="*/ 8243790 h 8315209"/>
              <a:gd name="connsiteX98" fmla="*/ 8567224 w 10691446"/>
              <a:gd name="connsiteY98" fmla="*/ 8271926 h 8315209"/>
              <a:gd name="connsiteX99" fmla="*/ 8932984 w 10691446"/>
              <a:gd name="connsiteY99" fmla="*/ 8314129 h 8315209"/>
              <a:gd name="connsiteX100" fmla="*/ 9073661 w 10691446"/>
              <a:gd name="connsiteY100" fmla="*/ 8285993 h 8315209"/>
              <a:gd name="connsiteX101" fmla="*/ 9369083 w 10691446"/>
              <a:gd name="connsiteY101" fmla="*/ 8145316 h 8315209"/>
              <a:gd name="connsiteX102" fmla="*/ 9453489 w 10691446"/>
              <a:gd name="connsiteY102" fmla="*/ 8131249 h 8315209"/>
              <a:gd name="connsiteX103" fmla="*/ 9636369 w 10691446"/>
              <a:gd name="connsiteY103" fmla="*/ 8074978 h 8315209"/>
              <a:gd name="connsiteX104" fmla="*/ 9692640 w 10691446"/>
              <a:gd name="connsiteY104" fmla="*/ 8046842 h 8315209"/>
              <a:gd name="connsiteX105" fmla="*/ 9791113 w 10691446"/>
              <a:gd name="connsiteY105" fmla="*/ 8018707 h 8315209"/>
              <a:gd name="connsiteX106" fmla="*/ 9889587 w 10691446"/>
              <a:gd name="connsiteY106" fmla="*/ 7962436 h 8315209"/>
              <a:gd name="connsiteX107" fmla="*/ 10339753 w 10691446"/>
              <a:gd name="connsiteY107" fmla="*/ 7399729 h 8315209"/>
              <a:gd name="connsiteX108" fmla="*/ 10649243 w 10691446"/>
              <a:gd name="connsiteY108" fmla="*/ 6640073 h 8315209"/>
              <a:gd name="connsiteX109" fmla="*/ 10691446 w 10691446"/>
              <a:gd name="connsiteY109" fmla="*/ 6429058 h 8315209"/>
              <a:gd name="connsiteX110" fmla="*/ 10649243 w 10691446"/>
              <a:gd name="connsiteY110" fmla="*/ 5767876 h 8315209"/>
              <a:gd name="connsiteX111" fmla="*/ 10635175 w 10691446"/>
              <a:gd name="connsiteY111" fmla="*/ 5444319 h 8315209"/>
              <a:gd name="connsiteX112" fmla="*/ 10592972 w 10691446"/>
              <a:gd name="connsiteY112" fmla="*/ 5205169 h 8315209"/>
              <a:gd name="connsiteX113" fmla="*/ 10522633 w 10691446"/>
              <a:gd name="connsiteY113" fmla="*/ 4656529 h 8315209"/>
              <a:gd name="connsiteX114" fmla="*/ 10494498 w 10691446"/>
              <a:gd name="connsiteY114" fmla="*/ 4473649 h 8315209"/>
              <a:gd name="connsiteX115" fmla="*/ 10424160 w 10691446"/>
              <a:gd name="connsiteY115" fmla="*/ 3798399 h 8315209"/>
              <a:gd name="connsiteX116" fmla="*/ 10410092 w 10691446"/>
              <a:gd name="connsiteY116" fmla="*/ 3460775 h 8315209"/>
              <a:gd name="connsiteX117" fmla="*/ 10339753 w 10691446"/>
              <a:gd name="connsiteY117" fmla="*/ 2813661 h 8315209"/>
              <a:gd name="connsiteX118" fmla="*/ 10297550 w 10691446"/>
              <a:gd name="connsiteY118" fmla="*/ 2574510 h 8315209"/>
              <a:gd name="connsiteX119" fmla="*/ 10269415 w 10691446"/>
              <a:gd name="connsiteY119" fmla="*/ 2279089 h 8315209"/>
              <a:gd name="connsiteX120" fmla="*/ 10213144 w 10691446"/>
              <a:gd name="connsiteY120" fmla="*/ 1969599 h 8315209"/>
              <a:gd name="connsiteX121" fmla="*/ 10114670 w 10691446"/>
              <a:gd name="connsiteY121" fmla="*/ 1575704 h 8315209"/>
              <a:gd name="connsiteX122" fmla="*/ 10086535 w 10691446"/>
              <a:gd name="connsiteY122" fmla="*/ 1252147 h 8315209"/>
              <a:gd name="connsiteX123" fmla="*/ 10072467 w 10691446"/>
              <a:gd name="connsiteY123" fmla="*/ 970793 h 8315209"/>
              <a:gd name="connsiteX124" fmla="*/ 9931790 w 10691446"/>
              <a:gd name="connsiteY124" fmla="*/ 534695 h 8315209"/>
              <a:gd name="connsiteX125" fmla="*/ 9720775 w 10691446"/>
              <a:gd name="connsiteY125" fmla="*/ 478424 h 8315209"/>
              <a:gd name="connsiteX126" fmla="*/ 8764172 w 10691446"/>
              <a:gd name="connsiteY126" fmla="*/ 239274 h 8315209"/>
              <a:gd name="connsiteX127" fmla="*/ 8285871 w 10691446"/>
              <a:gd name="connsiteY127" fmla="*/ 225205 h 8315209"/>
              <a:gd name="connsiteX128" fmla="*/ 7666892 w 10691446"/>
              <a:gd name="connsiteY128" fmla="*/ 520627 h 8315209"/>
              <a:gd name="connsiteX129" fmla="*/ 7160455 w 10691446"/>
              <a:gd name="connsiteY129" fmla="*/ 492492 h 8315209"/>
              <a:gd name="connsiteX130" fmla="*/ 6907236 w 10691446"/>
              <a:gd name="connsiteY130" fmla="*/ 464356 h 8315209"/>
              <a:gd name="connsiteX131" fmla="*/ 6386732 w 10691446"/>
              <a:gd name="connsiteY131" fmla="*/ 436221 h 8315209"/>
              <a:gd name="connsiteX132" fmla="*/ 5725550 w 10691446"/>
              <a:gd name="connsiteY132" fmla="*/ 337747 h 8315209"/>
              <a:gd name="connsiteX133" fmla="*/ 5514535 w 10691446"/>
              <a:gd name="connsiteY133" fmla="*/ 295544 h 8315209"/>
              <a:gd name="connsiteX134" fmla="*/ 4895556 w 10691446"/>
              <a:gd name="connsiteY134" fmla="*/ 225206 h 8315209"/>
              <a:gd name="connsiteX135" fmla="*/ 4501661 w 10691446"/>
              <a:gd name="connsiteY135" fmla="*/ 140799 h 8315209"/>
              <a:gd name="connsiteX136" fmla="*/ 4304713 w 10691446"/>
              <a:gd name="connsiteY136" fmla="*/ 84529 h 8315209"/>
              <a:gd name="connsiteX137" fmla="*/ 4079630 w 10691446"/>
              <a:gd name="connsiteY137" fmla="*/ 42326 h 8315209"/>
              <a:gd name="connsiteX138" fmla="*/ 3896750 w 10691446"/>
              <a:gd name="connsiteY138" fmla="*/ 28258 h 8315209"/>
              <a:gd name="connsiteX139" fmla="*/ 3854547 w 10691446"/>
              <a:gd name="connsiteY139" fmla="*/ 14190 h 8315209"/>
              <a:gd name="connsiteX140" fmla="*/ 3432516 w 10691446"/>
              <a:gd name="connsiteY140" fmla="*/ 14190 h 8315209"/>
              <a:gd name="connsiteX141" fmla="*/ 3263704 w 10691446"/>
              <a:gd name="connsiteY141" fmla="*/ 42326 h 8315209"/>
              <a:gd name="connsiteX142" fmla="*/ 2982350 w 10691446"/>
              <a:gd name="connsiteY142" fmla="*/ 56393 h 8315209"/>
              <a:gd name="connsiteX143" fmla="*/ 2799470 w 10691446"/>
              <a:gd name="connsiteY143" fmla="*/ 70461 h 8315209"/>
              <a:gd name="connsiteX144" fmla="*/ 2433710 w 10691446"/>
              <a:gd name="connsiteY144" fmla="*/ 126732 h 8315209"/>
              <a:gd name="connsiteX145" fmla="*/ 1491175 w 10691446"/>
              <a:gd name="connsiteY145" fmla="*/ 154867 h 8315209"/>
              <a:gd name="connsiteX146" fmla="*/ 1406769 w 10691446"/>
              <a:gd name="connsiteY146" fmla="*/ 168935 h 8315209"/>
              <a:gd name="connsiteX147" fmla="*/ 1364566 w 10691446"/>
              <a:gd name="connsiteY147" fmla="*/ 183002 h 8315209"/>
              <a:gd name="connsiteX148" fmla="*/ 1237956 w 10691446"/>
              <a:gd name="connsiteY148" fmla="*/ 197070 h 8315209"/>
              <a:gd name="connsiteX149" fmla="*/ 1083212 w 10691446"/>
              <a:gd name="connsiteY149" fmla="*/ 225206 h 8315209"/>
              <a:gd name="connsiteX150" fmla="*/ 970670 w 10691446"/>
              <a:gd name="connsiteY150" fmla="*/ 239273 h 8315209"/>
              <a:gd name="connsiteX151" fmla="*/ 858129 w 10691446"/>
              <a:gd name="connsiteY151" fmla="*/ 267409 h 8315209"/>
              <a:gd name="connsiteX152" fmla="*/ 858129 w 10691446"/>
              <a:gd name="connsiteY152" fmla="*/ 281476 h 8315209"/>
              <a:gd name="connsiteX153" fmla="*/ 858129 w 10691446"/>
              <a:gd name="connsiteY15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25883 w 10691446"/>
              <a:gd name="connsiteY83" fmla="*/ 5697538 h 8315209"/>
              <a:gd name="connsiteX84" fmla="*/ 6654018 w 10691446"/>
              <a:gd name="connsiteY84" fmla="*/ 5767876 h 8315209"/>
              <a:gd name="connsiteX85" fmla="*/ 6738424 w 10691446"/>
              <a:gd name="connsiteY85" fmla="*/ 5978892 h 8315209"/>
              <a:gd name="connsiteX86" fmla="*/ 6710289 w 10691446"/>
              <a:gd name="connsiteY86" fmla="*/ 6400922 h 8315209"/>
              <a:gd name="connsiteX87" fmla="*/ 6668086 w 10691446"/>
              <a:gd name="connsiteY87" fmla="*/ 6485329 h 8315209"/>
              <a:gd name="connsiteX88" fmla="*/ 6654018 w 10691446"/>
              <a:gd name="connsiteY88" fmla="*/ 6527532 h 8315209"/>
              <a:gd name="connsiteX89" fmla="*/ 6682153 w 10691446"/>
              <a:gd name="connsiteY89" fmla="*/ 7230916 h 8315209"/>
              <a:gd name="connsiteX90" fmla="*/ 6907236 w 10691446"/>
              <a:gd name="connsiteY90" fmla="*/ 7835827 h 8315209"/>
              <a:gd name="connsiteX91" fmla="*/ 6977575 w 10691446"/>
              <a:gd name="connsiteY91" fmla="*/ 7934301 h 8315209"/>
              <a:gd name="connsiteX92" fmla="*/ 7047913 w 10691446"/>
              <a:gd name="connsiteY92" fmla="*/ 7976504 h 8315209"/>
              <a:gd name="connsiteX93" fmla="*/ 7244861 w 10691446"/>
              <a:gd name="connsiteY93" fmla="*/ 8046842 h 8315209"/>
              <a:gd name="connsiteX94" fmla="*/ 7413673 w 10691446"/>
              <a:gd name="connsiteY94" fmla="*/ 8117181 h 8315209"/>
              <a:gd name="connsiteX95" fmla="*/ 7793501 w 10691446"/>
              <a:gd name="connsiteY95" fmla="*/ 8229722 h 8315209"/>
              <a:gd name="connsiteX96" fmla="*/ 8018584 w 10691446"/>
              <a:gd name="connsiteY96" fmla="*/ 8243790 h 8315209"/>
              <a:gd name="connsiteX97" fmla="*/ 8567224 w 10691446"/>
              <a:gd name="connsiteY97" fmla="*/ 8271926 h 8315209"/>
              <a:gd name="connsiteX98" fmla="*/ 8932984 w 10691446"/>
              <a:gd name="connsiteY98" fmla="*/ 8314129 h 8315209"/>
              <a:gd name="connsiteX99" fmla="*/ 9073661 w 10691446"/>
              <a:gd name="connsiteY99" fmla="*/ 8285993 h 8315209"/>
              <a:gd name="connsiteX100" fmla="*/ 9369083 w 10691446"/>
              <a:gd name="connsiteY100" fmla="*/ 8145316 h 8315209"/>
              <a:gd name="connsiteX101" fmla="*/ 9453489 w 10691446"/>
              <a:gd name="connsiteY101" fmla="*/ 8131249 h 8315209"/>
              <a:gd name="connsiteX102" fmla="*/ 9636369 w 10691446"/>
              <a:gd name="connsiteY102" fmla="*/ 8074978 h 8315209"/>
              <a:gd name="connsiteX103" fmla="*/ 9692640 w 10691446"/>
              <a:gd name="connsiteY103" fmla="*/ 8046842 h 8315209"/>
              <a:gd name="connsiteX104" fmla="*/ 9791113 w 10691446"/>
              <a:gd name="connsiteY104" fmla="*/ 8018707 h 8315209"/>
              <a:gd name="connsiteX105" fmla="*/ 9889587 w 10691446"/>
              <a:gd name="connsiteY105" fmla="*/ 7962436 h 8315209"/>
              <a:gd name="connsiteX106" fmla="*/ 10339753 w 10691446"/>
              <a:gd name="connsiteY106" fmla="*/ 7399729 h 8315209"/>
              <a:gd name="connsiteX107" fmla="*/ 10649243 w 10691446"/>
              <a:gd name="connsiteY107" fmla="*/ 6640073 h 8315209"/>
              <a:gd name="connsiteX108" fmla="*/ 10691446 w 10691446"/>
              <a:gd name="connsiteY108" fmla="*/ 6429058 h 8315209"/>
              <a:gd name="connsiteX109" fmla="*/ 10649243 w 10691446"/>
              <a:gd name="connsiteY109" fmla="*/ 5767876 h 8315209"/>
              <a:gd name="connsiteX110" fmla="*/ 10635175 w 10691446"/>
              <a:gd name="connsiteY110" fmla="*/ 5444319 h 8315209"/>
              <a:gd name="connsiteX111" fmla="*/ 10592972 w 10691446"/>
              <a:gd name="connsiteY111" fmla="*/ 5205169 h 8315209"/>
              <a:gd name="connsiteX112" fmla="*/ 10522633 w 10691446"/>
              <a:gd name="connsiteY112" fmla="*/ 4656529 h 8315209"/>
              <a:gd name="connsiteX113" fmla="*/ 10494498 w 10691446"/>
              <a:gd name="connsiteY113" fmla="*/ 4473649 h 8315209"/>
              <a:gd name="connsiteX114" fmla="*/ 10424160 w 10691446"/>
              <a:gd name="connsiteY114" fmla="*/ 3798399 h 8315209"/>
              <a:gd name="connsiteX115" fmla="*/ 10410092 w 10691446"/>
              <a:gd name="connsiteY115" fmla="*/ 3460775 h 8315209"/>
              <a:gd name="connsiteX116" fmla="*/ 10339753 w 10691446"/>
              <a:gd name="connsiteY116" fmla="*/ 2813661 h 8315209"/>
              <a:gd name="connsiteX117" fmla="*/ 10297550 w 10691446"/>
              <a:gd name="connsiteY117" fmla="*/ 2574510 h 8315209"/>
              <a:gd name="connsiteX118" fmla="*/ 10269415 w 10691446"/>
              <a:gd name="connsiteY118" fmla="*/ 2279089 h 8315209"/>
              <a:gd name="connsiteX119" fmla="*/ 10213144 w 10691446"/>
              <a:gd name="connsiteY119" fmla="*/ 1969599 h 8315209"/>
              <a:gd name="connsiteX120" fmla="*/ 10114670 w 10691446"/>
              <a:gd name="connsiteY120" fmla="*/ 1575704 h 8315209"/>
              <a:gd name="connsiteX121" fmla="*/ 10086535 w 10691446"/>
              <a:gd name="connsiteY121" fmla="*/ 1252147 h 8315209"/>
              <a:gd name="connsiteX122" fmla="*/ 10072467 w 10691446"/>
              <a:gd name="connsiteY122" fmla="*/ 970793 h 8315209"/>
              <a:gd name="connsiteX123" fmla="*/ 9931790 w 10691446"/>
              <a:gd name="connsiteY123" fmla="*/ 534695 h 8315209"/>
              <a:gd name="connsiteX124" fmla="*/ 9720775 w 10691446"/>
              <a:gd name="connsiteY124" fmla="*/ 478424 h 8315209"/>
              <a:gd name="connsiteX125" fmla="*/ 8764172 w 10691446"/>
              <a:gd name="connsiteY125" fmla="*/ 239274 h 8315209"/>
              <a:gd name="connsiteX126" fmla="*/ 8285871 w 10691446"/>
              <a:gd name="connsiteY126" fmla="*/ 225205 h 8315209"/>
              <a:gd name="connsiteX127" fmla="*/ 7666892 w 10691446"/>
              <a:gd name="connsiteY127" fmla="*/ 520627 h 8315209"/>
              <a:gd name="connsiteX128" fmla="*/ 7160455 w 10691446"/>
              <a:gd name="connsiteY128" fmla="*/ 492492 h 8315209"/>
              <a:gd name="connsiteX129" fmla="*/ 6907236 w 10691446"/>
              <a:gd name="connsiteY129" fmla="*/ 464356 h 8315209"/>
              <a:gd name="connsiteX130" fmla="*/ 6386732 w 10691446"/>
              <a:gd name="connsiteY130" fmla="*/ 436221 h 8315209"/>
              <a:gd name="connsiteX131" fmla="*/ 5725550 w 10691446"/>
              <a:gd name="connsiteY131" fmla="*/ 337747 h 8315209"/>
              <a:gd name="connsiteX132" fmla="*/ 5514535 w 10691446"/>
              <a:gd name="connsiteY132" fmla="*/ 295544 h 8315209"/>
              <a:gd name="connsiteX133" fmla="*/ 4895556 w 10691446"/>
              <a:gd name="connsiteY133" fmla="*/ 225206 h 8315209"/>
              <a:gd name="connsiteX134" fmla="*/ 4501661 w 10691446"/>
              <a:gd name="connsiteY134" fmla="*/ 140799 h 8315209"/>
              <a:gd name="connsiteX135" fmla="*/ 4304713 w 10691446"/>
              <a:gd name="connsiteY135" fmla="*/ 84529 h 8315209"/>
              <a:gd name="connsiteX136" fmla="*/ 4079630 w 10691446"/>
              <a:gd name="connsiteY136" fmla="*/ 42326 h 8315209"/>
              <a:gd name="connsiteX137" fmla="*/ 3896750 w 10691446"/>
              <a:gd name="connsiteY137" fmla="*/ 28258 h 8315209"/>
              <a:gd name="connsiteX138" fmla="*/ 3854547 w 10691446"/>
              <a:gd name="connsiteY138" fmla="*/ 14190 h 8315209"/>
              <a:gd name="connsiteX139" fmla="*/ 3432516 w 10691446"/>
              <a:gd name="connsiteY139" fmla="*/ 14190 h 8315209"/>
              <a:gd name="connsiteX140" fmla="*/ 3263704 w 10691446"/>
              <a:gd name="connsiteY140" fmla="*/ 42326 h 8315209"/>
              <a:gd name="connsiteX141" fmla="*/ 2982350 w 10691446"/>
              <a:gd name="connsiteY141" fmla="*/ 56393 h 8315209"/>
              <a:gd name="connsiteX142" fmla="*/ 2799470 w 10691446"/>
              <a:gd name="connsiteY142" fmla="*/ 70461 h 8315209"/>
              <a:gd name="connsiteX143" fmla="*/ 2433710 w 10691446"/>
              <a:gd name="connsiteY143" fmla="*/ 126732 h 8315209"/>
              <a:gd name="connsiteX144" fmla="*/ 1491175 w 10691446"/>
              <a:gd name="connsiteY144" fmla="*/ 154867 h 8315209"/>
              <a:gd name="connsiteX145" fmla="*/ 1406769 w 10691446"/>
              <a:gd name="connsiteY145" fmla="*/ 168935 h 8315209"/>
              <a:gd name="connsiteX146" fmla="*/ 1364566 w 10691446"/>
              <a:gd name="connsiteY146" fmla="*/ 183002 h 8315209"/>
              <a:gd name="connsiteX147" fmla="*/ 1237956 w 10691446"/>
              <a:gd name="connsiteY147" fmla="*/ 197070 h 8315209"/>
              <a:gd name="connsiteX148" fmla="*/ 1083212 w 10691446"/>
              <a:gd name="connsiteY148" fmla="*/ 225206 h 8315209"/>
              <a:gd name="connsiteX149" fmla="*/ 970670 w 10691446"/>
              <a:gd name="connsiteY149" fmla="*/ 239273 h 8315209"/>
              <a:gd name="connsiteX150" fmla="*/ 858129 w 10691446"/>
              <a:gd name="connsiteY150" fmla="*/ 267409 h 8315209"/>
              <a:gd name="connsiteX151" fmla="*/ 858129 w 10691446"/>
              <a:gd name="connsiteY151" fmla="*/ 281476 h 8315209"/>
              <a:gd name="connsiteX152" fmla="*/ 858129 w 10691446"/>
              <a:gd name="connsiteY15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25883 w 10691446"/>
              <a:gd name="connsiteY83" fmla="*/ 5697538 h 8315209"/>
              <a:gd name="connsiteX84" fmla="*/ 6738424 w 10691446"/>
              <a:gd name="connsiteY84" fmla="*/ 5978892 h 8315209"/>
              <a:gd name="connsiteX85" fmla="*/ 6710289 w 10691446"/>
              <a:gd name="connsiteY85" fmla="*/ 6400922 h 8315209"/>
              <a:gd name="connsiteX86" fmla="*/ 6668086 w 10691446"/>
              <a:gd name="connsiteY86" fmla="*/ 6485329 h 8315209"/>
              <a:gd name="connsiteX87" fmla="*/ 6654018 w 10691446"/>
              <a:gd name="connsiteY87" fmla="*/ 6527532 h 8315209"/>
              <a:gd name="connsiteX88" fmla="*/ 6682153 w 10691446"/>
              <a:gd name="connsiteY88" fmla="*/ 7230916 h 8315209"/>
              <a:gd name="connsiteX89" fmla="*/ 6907236 w 10691446"/>
              <a:gd name="connsiteY89" fmla="*/ 7835827 h 8315209"/>
              <a:gd name="connsiteX90" fmla="*/ 6977575 w 10691446"/>
              <a:gd name="connsiteY90" fmla="*/ 7934301 h 8315209"/>
              <a:gd name="connsiteX91" fmla="*/ 7047913 w 10691446"/>
              <a:gd name="connsiteY91" fmla="*/ 7976504 h 8315209"/>
              <a:gd name="connsiteX92" fmla="*/ 7244861 w 10691446"/>
              <a:gd name="connsiteY92" fmla="*/ 8046842 h 8315209"/>
              <a:gd name="connsiteX93" fmla="*/ 7413673 w 10691446"/>
              <a:gd name="connsiteY93" fmla="*/ 8117181 h 8315209"/>
              <a:gd name="connsiteX94" fmla="*/ 7793501 w 10691446"/>
              <a:gd name="connsiteY94" fmla="*/ 8229722 h 8315209"/>
              <a:gd name="connsiteX95" fmla="*/ 8018584 w 10691446"/>
              <a:gd name="connsiteY95" fmla="*/ 8243790 h 8315209"/>
              <a:gd name="connsiteX96" fmla="*/ 8567224 w 10691446"/>
              <a:gd name="connsiteY96" fmla="*/ 8271926 h 8315209"/>
              <a:gd name="connsiteX97" fmla="*/ 8932984 w 10691446"/>
              <a:gd name="connsiteY97" fmla="*/ 8314129 h 8315209"/>
              <a:gd name="connsiteX98" fmla="*/ 9073661 w 10691446"/>
              <a:gd name="connsiteY98" fmla="*/ 8285993 h 8315209"/>
              <a:gd name="connsiteX99" fmla="*/ 9369083 w 10691446"/>
              <a:gd name="connsiteY99" fmla="*/ 8145316 h 8315209"/>
              <a:gd name="connsiteX100" fmla="*/ 9453489 w 10691446"/>
              <a:gd name="connsiteY100" fmla="*/ 8131249 h 8315209"/>
              <a:gd name="connsiteX101" fmla="*/ 9636369 w 10691446"/>
              <a:gd name="connsiteY101" fmla="*/ 8074978 h 8315209"/>
              <a:gd name="connsiteX102" fmla="*/ 9692640 w 10691446"/>
              <a:gd name="connsiteY102" fmla="*/ 8046842 h 8315209"/>
              <a:gd name="connsiteX103" fmla="*/ 9791113 w 10691446"/>
              <a:gd name="connsiteY103" fmla="*/ 8018707 h 8315209"/>
              <a:gd name="connsiteX104" fmla="*/ 9889587 w 10691446"/>
              <a:gd name="connsiteY104" fmla="*/ 7962436 h 8315209"/>
              <a:gd name="connsiteX105" fmla="*/ 10339753 w 10691446"/>
              <a:gd name="connsiteY105" fmla="*/ 7399729 h 8315209"/>
              <a:gd name="connsiteX106" fmla="*/ 10649243 w 10691446"/>
              <a:gd name="connsiteY106" fmla="*/ 6640073 h 8315209"/>
              <a:gd name="connsiteX107" fmla="*/ 10691446 w 10691446"/>
              <a:gd name="connsiteY107" fmla="*/ 6429058 h 8315209"/>
              <a:gd name="connsiteX108" fmla="*/ 10649243 w 10691446"/>
              <a:gd name="connsiteY108" fmla="*/ 5767876 h 8315209"/>
              <a:gd name="connsiteX109" fmla="*/ 10635175 w 10691446"/>
              <a:gd name="connsiteY109" fmla="*/ 5444319 h 8315209"/>
              <a:gd name="connsiteX110" fmla="*/ 10592972 w 10691446"/>
              <a:gd name="connsiteY110" fmla="*/ 5205169 h 8315209"/>
              <a:gd name="connsiteX111" fmla="*/ 10522633 w 10691446"/>
              <a:gd name="connsiteY111" fmla="*/ 4656529 h 8315209"/>
              <a:gd name="connsiteX112" fmla="*/ 10494498 w 10691446"/>
              <a:gd name="connsiteY112" fmla="*/ 4473649 h 8315209"/>
              <a:gd name="connsiteX113" fmla="*/ 10424160 w 10691446"/>
              <a:gd name="connsiteY113" fmla="*/ 3798399 h 8315209"/>
              <a:gd name="connsiteX114" fmla="*/ 10410092 w 10691446"/>
              <a:gd name="connsiteY114" fmla="*/ 3460775 h 8315209"/>
              <a:gd name="connsiteX115" fmla="*/ 10339753 w 10691446"/>
              <a:gd name="connsiteY115" fmla="*/ 2813661 h 8315209"/>
              <a:gd name="connsiteX116" fmla="*/ 10297550 w 10691446"/>
              <a:gd name="connsiteY116" fmla="*/ 2574510 h 8315209"/>
              <a:gd name="connsiteX117" fmla="*/ 10269415 w 10691446"/>
              <a:gd name="connsiteY117" fmla="*/ 2279089 h 8315209"/>
              <a:gd name="connsiteX118" fmla="*/ 10213144 w 10691446"/>
              <a:gd name="connsiteY118" fmla="*/ 1969599 h 8315209"/>
              <a:gd name="connsiteX119" fmla="*/ 10114670 w 10691446"/>
              <a:gd name="connsiteY119" fmla="*/ 1575704 h 8315209"/>
              <a:gd name="connsiteX120" fmla="*/ 10086535 w 10691446"/>
              <a:gd name="connsiteY120" fmla="*/ 1252147 h 8315209"/>
              <a:gd name="connsiteX121" fmla="*/ 10072467 w 10691446"/>
              <a:gd name="connsiteY121" fmla="*/ 970793 h 8315209"/>
              <a:gd name="connsiteX122" fmla="*/ 9931790 w 10691446"/>
              <a:gd name="connsiteY122" fmla="*/ 534695 h 8315209"/>
              <a:gd name="connsiteX123" fmla="*/ 9720775 w 10691446"/>
              <a:gd name="connsiteY123" fmla="*/ 478424 h 8315209"/>
              <a:gd name="connsiteX124" fmla="*/ 8764172 w 10691446"/>
              <a:gd name="connsiteY124" fmla="*/ 239274 h 8315209"/>
              <a:gd name="connsiteX125" fmla="*/ 8285871 w 10691446"/>
              <a:gd name="connsiteY125" fmla="*/ 225205 h 8315209"/>
              <a:gd name="connsiteX126" fmla="*/ 7666892 w 10691446"/>
              <a:gd name="connsiteY126" fmla="*/ 520627 h 8315209"/>
              <a:gd name="connsiteX127" fmla="*/ 7160455 w 10691446"/>
              <a:gd name="connsiteY127" fmla="*/ 492492 h 8315209"/>
              <a:gd name="connsiteX128" fmla="*/ 6907236 w 10691446"/>
              <a:gd name="connsiteY128" fmla="*/ 464356 h 8315209"/>
              <a:gd name="connsiteX129" fmla="*/ 6386732 w 10691446"/>
              <a:gd name="connsiteY129" fmla="*/ 436221 h 8315209"/>
              <a:gd name="connsiteX130" fmla="*/ 5725550 w 10691446"/>
              <a:gd name="connsiteY130" fmla="*/ 337747 h 8315209"/>
              <a:gd name="connsiteX131" fmla="*/ 5514535 w 10691446"/>
              <a:gd name="connsiteY131" fmla="*/ 295544 h 8315209"/>
              <a:gd name="connsiteX132" fmla="*/ 4895556 w 10691446"/>
              <a:gd name="connsiteY132" fmla="*/ 225206 h 8315209"/>
              <a:gd name="connsiteX133" fmla="*/ 4501661 w 10691446"/>
              <a:gd name="connsiteY133" fmla="*/ 140799 h 8315209"/>
              <a:gd name="connsiteX134" fmla="*/ 4304713 w 10691446"/>
              <a:gd name="connsiteY134" fmla="*/ 84529 h 8315209"/>
              <a:gd name="connsiteX135" fmla="*/ 4079630 w 10691446"/>
              <a:gd name="connsiteY135" fmla="*/ 42326 h 8315209"/>
              <a:gd name="connsiteX136" fmla="*/ 3896750 w 10691446"/>
              <a:gd name="connsiteY136" fmla="*/ 28258 h 8315209"/>
              <a:gd name="connsiteX137" fmla="*/ 3854547 w 10691446"/>
              <a:gd name="connsiteY137" fmla="*/ 14190 h 8315209"/>
              <a:gd name="connsiteX138" fmla="*/ 3432516 w 10691446"/>
              <a:gd name="connsiteY138" fmla="*/ 14190 h 8315209"/>
              <a:gd name="connsiteX139" fmla="*/ 3263704 w 10691446"/>
              <a:gd name="connsiteY139" fmla="*/ 42326 h 8315209"/>
              <a:gd name="connsiteX140" fmla="*/ 2982350 w 10691446"/>
              <a:gd name="connsiteY140" fmla="*/ 56393 h 8315209"/>
              <a:gd name="connsiteX141" fmla="*/ 2799470 w 10691446"/>
              <a:gd name="connsiteY141" fmla="*/ 70461 h 8315209"/>
              <a:gd name="connsiteX142" fmla="*/ 2433710 w 10691446"/>
              <a:gd name="connsiteY142" fmla="*/ 126732 h 8315209"/>
              <a:gd name="connsiteX143" fmla="*/ 1491175 w 10691446"/>
              <a:gd name="connsiteY143" fmla="*/ 154867 h 8315209"/>
              <a:gd name="connsiteX144" fmla="*/ 1406769 w 10691446"/>
              <a:gd name="connsiteY144" fmla="*/ 168935 h 8315209"/>
              <a:gd name="connsiteX145" fmla="*/ 1364566 w 10691446"/>
              <a:gd name="connsiteY145" fmla="*/ 183002 h 8315209"/>
              <a:gd name="connsiteX146" fmla="*/ 1237956 w 10691446"/>
              <a:gd name="connsiteY146" fmla="*/ 197070 h 8315209"/>
              <a:gd name="connsiteX147" fmla="*/ 1083212 w 10691446"/>
              <a:gd name="connsiteY147" fmla="*/ 225206 h 8315209"/>
              <a:gd name="connsiteX148" fmla="*/ 970670 w 10691446"/>
              <a:gd name="connsiteY148" fmla="*/ 239273 h 8315209"/>
              <a:gd name="connsiteX149" fmla="*/ 858129 w 10691446"/>
              <a:gd name="connsiteY149" fmla="*/ 267409 h 8315209"/>
              <a:gd name="connsiteX150" fmla="*/ 858129 w 10691446"/>
              <a:gd name="connsiteY150" fmla="*/ 281476 h 8315209"/>
              <a:gd name="connsiteX151" fmla="*/ 858129 w 10691446"/>
              <a:gd name="connsiteY151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738424 w 10691446"/>
              <a:gd name="connsiteY83" fmla="*/ 5978892 h 8315209"/>
              <a:gd name="connsiteX84" fmla="*/ 6710289 w 10691446"/>
              <a:gd name="connsiteY84" fmla="*/ 6400922 h 8315209"/>
              <a:gd name="connsiteX85" fmla="*/ 6668086 w 10691446"/>
              <a:gd name="connsiteY85" fmla="*/ 6485329 h 8315209"/>
              <a:gd name="connsiteX86" fmla="*/ 6654018 w 10691446"/>
              <a:gd name="connsiteY86" fmla="*/ 6527532 h 8315209"/>
              <a:gd name="connsiteX87" fmla="*/ 6682153 w 10691446"/>
              <a:gd name="connsiteY87" fmla="*/ 7230916 h 8315209"/>
              <a:gd name="connsiteX88" fmla="*/ 6907236 w 10691446"/>
              <a:gd name="connsiteY88" fmla="*/ 7835827 h 8315209"/>
              <a:gd name="connsiteX89" fmla="*/ 6977575 w 10691446"/>
              <a:gd name="connsiteY89" fmla="*/ 7934301 h 8315209"/>
              <a:gd name="connsiteX90" fmla="*/ 7047913 w 10691446"/>
              <a:gd name="connsiteY90" fmla="*/ 7976504 h 8315209"/>
              <a:gd name="connsiteX91" fmla="*/ 7244861 w 10691446"/>
              <a:gd name="connsiteY91" fmla="*/ 8046842 h 8315209"/>
              <a:gd name="connsiteX92" fmla="*/ 7413673 w 10691446"/>
              <a:gd name="connsiteY92" fmla="*/ 8117181 h 8315209"/>
              <a:gd name="connsiteX93" fmla="*/ 7793501 w 10691446"/>
              <a:gd name="connsiteY93" fmla="*/ 8229722 h 8315209"/>
              <a:gd name="connsiteX94" fmla="*/ 8018584 w 10691446"/>
              <a:gd name="connsiteY94" fmla="*/ 8243790 h 8315209"/>
              <a:gd name="connsiteX95" fmla="*/ 8567224 w 10691446"/>
              <a:gd name="connsiteY95" fmla="*/ 8271926 h 8315209"/>
              <a:gd name="connsiteX96" fmla="*/ 8932984 w 10691446"/>
              <a:gd name="connsiteY96" fmla="*/ 8314129 h 8315209"/>
              <a:gd name="connsiteX97" fmla="*/ 9073661 w 10691446"/>
              <a:gd name="connsiteY97" fmla="*/ 8285993 h 8315209"/>
              <a:gd name="connsiteX98" fmla="*/ 9369083 w 10691446"/>
              <a:gd name="connsiteY98" fmla="*/ 8145316 h 8315209"/>
              <a:gd name="connsiteX99" fmla="*/ 9453489 w 10691446"/>
              <a:gd name="connsiteY99" fmla="*/ 8131249 h 8315209"/>
              <a:gd name="connsiteX100" fmla="*/ 9636369 w 10691446"/>
              <a:gd name="connsiteY100" fmla="*/ 8074978 h 8315209"/>
              <a:gd name="connsiteX101" fmla="*/ 9692640 w 10691446"/>
              <a:gd name="connsiteY101" fmla="*/ 8046842 h 8315209"/>
              <a:gd name="connsiteX102" fmla="*/ 9791113 w 10691446"/>
              <a:gd name="connsiteY102" fmla="*/ 8018707 h 8315209"/>
              <a:gd name="connsiteX103" fmla="*/ 9889587 w 10691446"/>
              <a:gd name="connsiteY103" fmla="*/ 7962436 h 8315209"/>
              <a:gd name="connsiteX104" fmla="*/ 10339753 w 10691446"/>
              <a:gd name="connsiteY104" fmla="*/ 7399729 h 8315209"/>
              <a:gd name="connsiteX105" fmla="*/ 10649243 w 10691446"/>
              <a:gd name="connsiteY105" fmla="*/ 6640073 h 8315209"/>
              <a:gd name="connsiteX106" fmla="*/ 10691446 w 10691446"/>
              <a:gd name="connsiteY106" fmla="*/ 6429058 h 8315209"/>
              <a:gd name="connsiteX107" fmla="*/ 10649243 w 10691446"/>
              <a:gd name="connsiteY107" fmla="*/ 5767876 h 8315209"/>
              <a:gd name="connsiteX108" fmla="*/ 10635175 w 10691446"/>
              <a:gd name="connsiteY108" fmla="*/ 5444319 h 8315209"/>
              <a:gd name="connsiteX109" fmla="*/ 10592972 w 10691446"/>
              <a:gd name="connsiteY109" fmla="*/ 5205169 h 8315209"/>
              <a:gd name="connsiteX110" fmla="*/ 10522633 w 10691446"/>
              <a:gd name="connsiteY110" fmla="*/ 4656529 h 8315209"/>
              <a:gd name="connsiteX111" fmla="*/ 10494498 w 10691446"/>
              <a:gd name="connsiteY111" fmla="*/ 4473649 h 8315209"/>
              <a:gd name="connsiteX112" fmla="*/ 10424160 w 10691446"/>
              <a:gd name="connsiteY112" fmla="*/ 3798399 h 8315209"/>
              <a:gd name="connsiteX113" fmla="*/ 10410092 w 10691446"/>
              <a:gd name="connsiteY113" fmla="*/ 3460775 h 8315209"/>
              <a:gd name="connsiteX114" fmla="*/ 10339753 w 10691446"/>
              <a:gd name="connsiteY114" fmla="*/ 2813661 h 8315209"/>
              <a:gd name="connsiteX115" fmla="*/ 10297550 w 10691446"/>
              <a:gd name="connsiteY115" fmla="*/ 2574510 h 8315209"/>
              <a:gd name="connsiteX116" fmla="*/ 10269415 w 10691446"/>
              <a:gd name="connsiteY116" fmla="*/ 2279089 h 8315209"/>
              <a:gd name="connsiteX117" fmla="*/ 10213144 w 10691446"/>
              <a:gd name="connsiteY117" fmla="*/ 1969599 h 8315209"/>
              <a:gd name="connsiteX118" fmla="*/ 10114670 w 10691446"/>
              <a:gd name="connsiteY118" fmla="*/ 1575704 h 8315209"/>
              <a:gd name="connsiteX119" fmla="*/ 10086535 w 10691446"/>
              <a:gd name="connsiteY119" fmla="*/ 1252147 h 8315209"/>
              <a:gd name="connsiteX120" fmla="*/ 10072467 w 10691446"/>
              <a:gd name="connsiteY120" fmla="*/ 970793 h 8315209"/>
              <a:gd name="connsiteX121" fmla="*/ 9931790 w 10691446"/>
              <a:gd name="connsiteY121" fmla="*/ 534695 h 8315209"/>
              <a:gd name="connsiteX122" fmla="*/ 9720775 w 10691446"/>
              <a:gd name="connsiteY122" fmla="*/ 478424 h 8315209"/>
              <a:gd name="connsiteX123" fmla="*/ 8764172 w 10691446"/>
              <a:gd name="connsiteY123" fmla="*/ 239274 h 8315209"/>
              <a:gd name="connsiteX124" fmla="*/ 8285871 w 10691446"/>
              <a:gd name="connsiteY124" fmla="*/ 225205 h 8315209"/>
              <a:gd name="connsiteX125" fmla="*/ 7666892 w 10691446"/>
              <a:gd name="connsiteY125" fmla="*/ 520627 h 8315209"/>
              <a:gd name="connsiteX126" fmla="*/ 7160455 w 10691446"/>
              <a:gd name="connsiteY126" fmla="*/ 492492 h 8315209"/>
              <a:gd name="connsiteX127" fmla="*/ 6907236 w 10691446"/>
              <a:gd name="connsiteY127" fmla="*/ 464356 h 8315209"/>
              <a:gd name="connsiteX128" fmla="*/ 6386732 w 10691446"/>
              <a:gd name="connsiteY128" fmla="*/ 436221 h 8315209"/>
              <a:gd name="connsiteX129" fmla="*/ 5725550 w 10691446"/>
              <a:gd name="connsiteY129" fmla="*/ 337747 h 8315209"/>
              <a:gd name="connsiteX130" fmla="*/ 5514535 w 10691446"/>
              <a:gd name="connsiteY130" fmla="*/ 295544 h 8315209"/>
              <a:gd name="connsiteX131" fmla="*/ 4895556 w 10691446"/>
              <a:gd name="connsiteY131" fmla="*/ 225206 h 8315209"/>
              <a:gd name="connsiteX132" fmla="*/ 4501661 w 10691446"/>
              <a:gd name="connsiteY132" fmla="*/ 140799 h 8315209"/>
              <a:gd name="connsiteX133" fmla="*/ 4304713 w 10691446"/>
              <a:gd name="connsiteY133" fmla="*/ 84529 h 8315209"/>
              <a:gd name="connsiteX134" fmla="*/ 4079630 w 10691446"/>
              <a:gd name="connsiteY134" fmla="*/ 42326 h 8315209"/>
              <a:gd name="connsiteX135" fmla="*/ 3896750 w 10691446"/>
              <a:gd name="connsiteY135" fmla="*/ 28258 h 8315209"/>
              <a:gd name="connsiteX136" fmla="*/ 3854547 w 10691446"/>
              <a:gd name="connsiteY136" fmla="*/ 14190 h 8315209"/>
              <a:gd name="connsiteX137" fmla="*/ 3432516 w 10691446"/>
              <a:gd name="connsiteY137" fmla="*/ 14190 h 8315209"/>
              <a:gd name="connsiteX138" fmla="*/ 3263704 w 10691446"/>
              <a:gd name="connsiteY138" fmla="*/ 42326 h 8315209"/>
              <a:gd name="connsiteX139" fmla="*/ 2982350 w 10691446"/>
              <a:gd name="connsiteY139" fmla="*/ 56393 h 8315209"/>
              <a:gd name="connsiteX140" fmla="*/ 2799470 w 10691446"/>
              <a:gd name="connsiteY140" fmla="*/ 70461 h 8315209"/>
              <a:gd name="connsiteX141" fmla="*/ 2433710 w 10691446"/>
              <a:gd name="connsiteY141" fmla="*/ 126732 h 8315209"/>
              <a:gd name="connsiteX142" fmla="*/ 1491175 w 10691446"/>
              <a:gd name="connsiteY142" fmla="*/ 154867 h 8315209"/>
              <a:gd name="connsiteX143" fmla="*/ 1406769 w 10691446"/>
              <a:gd name="connsiteY143" fmla="*/ 168935 h 8315209"/>
              <a:gd name="connsiteX144" fmla="*/ 1364566 w 10691446"/>
              <a:gd name="connsiteY144" fmla="*/ 183002 h 8315209"/>
              <a:gd name="connsiteX145" fmla="*/ 1237956 w 10691446"/>
              <a:gd name="connsiteY145" fmla="*/ 197070 h 8315209"/>
              <a:gd name="connsiteX146" fmla="*/ 1083212 w 10691446"/>
              <a:gd name="connsiteY146" fmla="*/ 225206 h 8315209"/>
              <a:gd name="connsiteX147" fmla="*/ 970670 w 10691446"/>
              <a:gd name="connsiteY147" fmla="*/ 239273 h 8315209"/>
              <a:gd name="connsiteX148" fmla="*/ 858129 w 10691446"/>
              <a:gd name="connsiteY148" fmla="*/ 267409 h 8315209"/>
              <a:gd name="connsiteX149" fmla="*/ 858129 w 10691446"/>
              <a:gd name="connsiteY149" fmla="*/ 281476 h 8315209"/>
              <a:gd name="connsiteX150" fmla="*/ 858129 w 10691446"/>
              <a:gd name="connsiteY150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710289 w 10691446"/>
              <a:gd name="connsiteY83" fmla="*/ 6400922 h 8315209"/>
              <a:gd name="connsiteX84" fmla="*/ 6668086 w 10691446"/>
              <a:gd name="connsiteY84" fmla="*/ 6485329 h 8315209"/>
              <a:gd name="connsiteX85" fmla="*/ 6654018 w 10691446"/>
              <a:gd name="connsiteY85" fmla="*/ 6527532 h 8315209"/>
              <a:gd name="connsiteX86" fmla="*/ 6682153 w 10691446"/>
              <a:gd name="connsiteY86" fmla="*/ 7230916 h 8315209"/>
              <a:gd name="connsiteX87" fmla="*/ 6907236 w 10691446"/>
              <a:gd name="connsiteY87" fmla="*/ 7835827 h 8315209"/>
              <a:gd name="connsiteX88" fmla="*/ 6977575 w 10691446"/>
              <a:gd name="connsiteY88" fmla="*/ 7934301 h 8315209"/>
              <a:gd name="connsiteX89" fmla="*/ 7047913 w 10691446"/>
              <a:gd name="connsiteY89" fmla="*/ 7976504 h 8315209"/>
              <a:gd name="connsiteX90" fmla="*/ 7244861 w 10691446"/>
              <a:gd name="connsiteY90" fmla="*/ 8046842 h 8315209"/>
              <a:gd name="connsiteX91" fmla="*/ 7413673 w 10691446"/>
              <a:gd name="connsiteY91" fmla="*/ 8117181 h 8315209"/>
              <a:gd name="connsiteX92" fmla="*/ 7793501 w 10691446"/>
              <a:gd name="connsiteY92" fmla="*/ 8229722 h 8315209"/>
              <a:gd name="connsiteX93" fmla="*/ 8018584 w 10691446"/>
              <a:gd name="connsiteY93" fmla="*/ 8243790 h 8315209"/>
              <a:gd name="connsiteX94" fmla="*/ 8567224 w 10691446"/>
              <a:gd name="connsiteY94" fmla="*/ 8271926 h 8315209"/>
              <a:gd name="connsiteX95" fmla="*/ 8932984 w 10691446"/>
              <a:gd name="connsiteY95" fmla="*/ 8314129 h 8315209"/>
              <a:gd name="connsiteX96" fmla="*/ 9073661 w 10691446"/>
              <a:gd name="connsiteY96" fmla="*/ 8285993 h 8315209"/>
              <a:gd name="connsiteX97" fmla="*/ 9369083 w 10691446"/>
              <a:gd name="connsiteY97" fmla="*/ 8145316 h 8315209"/>
              <a:gd name="connsiteX98" fmla="*/ 9453489 w 10691446"/>
              <a:gd name="connsiteY98" fmla="*/ 8131249 h 8315209"/>
              <a:gd name="connsiteX99" fmla="*/ 9636369 w 10691446"/>
              <a:gd name="connsiteY99" fmla="*/ 8074978 h 8315209"/>
              <a:gd name="connsiteX100" fmla="*/ 9692640 w 10691446"/>
              <a:gd name="connsiteY100" fmla="*/ 8046842 h 8315209"/>
              <a:gd name="connsiteX101" fmla="*/ 9791113 w 10691446"/>
              <a:gd name="connsiteY101" fmla="*/ 8018707 h 8315209"/>
              <a:gd name="connsiteX102" fmla="*/ 9889587 w 10691446"/>
              <a:gd name="connsiteY102" fmla="*/ 7962436 h 8315209"/>
              <a:gd name="connsiteX103" fmla="*/ 10339753 w 10691446"/>
              <a:gd name="connsiteY103" fmla="*/ 7399729 h 8315209"/>
              <a:gd name="connsiteX104" fmla="*/ 10649243 w 10691446"/>
              <a:gd name="connsiteY104" fmla="*/ 6640073 h 8315209"/>
              <a:gd name="connsiteX105" fmla="*/ 10691446 w 10691446"/>
              <a:gd name="connsiteY105" fmla="*/ 6429058 h 8315209"/>
              <a:gd name="connsiteX106" fmla="*/ 10649243 w 10691446"/>
              <a:gd name="connsiteY106" fmla="*/ 5767876 h 8315209"/>
              <a:gd name="connsiteX107" fmla="*/ 10635175 w 10691446"/>
              <a:gd name="connsiteY107" fmla="*/ 5444319 h 8315209"/>
              <a:gd name="connsiteX108" fmla="*/ 10592972 w 10691446"/>
              <a:gd name="connsiteY108" fmla="*/ 5205169 h 8315209"/>
              <a:gd name="connsiteX109" fmla="*/ 10522633 w 10691446"/>
              <a:gd name="connsiteY109" fmla="*/ 4656529 h 8315209"/>
              <a:gd name="connsiteX110" fmla="*/ 10494498 w 10691446"/>
              <a:gd name="connsiteY110" fmla="*/ 4473649 h 8315209"/>
              <a:gd name="connsiteX111" fmla="*/ 10424160 w 10691446"/>
              <a:gd name="connsiteY111" fmla="*/ 3798399 h 8315209"/>
              <a:gd name="connsiteX112" fmla="*/ 10410092 w 10691446"/>
              <a:gd name="connsiteY112" fmla="*/ 3460775 h 8315209"/>
              <a:gd name="connsiteX113" fmla="*/ 10339753 w 10691446"/>
              <a:gd name="connsiteY113" fmla="*/ 2813661 h 8315209"/>
              <a:gd name="connsiteX114" fmla="*/ 10297550 w 10691446"/>
              <a:gd name="connsiteY114" fmla="*/ 2574510 h 8315209"/>
              <a:gd name="connsiteX115" fmla="*/ 10269415 w 10691446"/>
              <a:gd name="connsiteY115" fmla="*/ 2279089 h 8315209"/>
              <a:gd name="connsiteX116" fmla="*/ 10213144 w 10691446"/>
              <a:gd name="connsiteY116" fmla="*/ 1969599 h 8315209"/>
              <a:gd name="connsiteX117" fmla="*/ 10114670 w 10691446"/>
              <a:gd name="connsiteY117" fmla="*/ 1575704 h 8315209"/>
              <a:gd name="connsiteX118" fmla="*/ 10086535 w 10691446"/>
              <a:gd name="connsiteY118" fmla="*/ 1252147 h 8315209"/>
              <a:gd name="connsiteX119" fmla="*/ 10072467 w 10691446"/>
              <a:gd name="connsiteY119" fmla="*/ 970793 h 8315209"/>
              <a:gd name="connsiteX120" fmla="*/ 9931790 w 10691446"/>
              <a:gd name="connsiteY120" fmla="*/ 534695 h 8315209"/>
              <a:gd name="connsiteX121" fmla="*/ 9720775 w 10691446"/>
              <a:gd name="connsiteY121" fmla="*/ 478424 h 8315209"/>
              <a:gd name="connsiteX122" fmla="*/ 8764172 w 10691446"/>
              <a:gd name="connsiteY122" fmla="*/ 239274 h 8315209"/>
              <a:gd name="connsiteX123" fmla="*/ 8285871 w 10691446"/>
              <a:gd name="connsiteY123" fmla="*/ 225205 h 8315209"/>
              <a:gd name="connsiteX124" fmla="*/ 7666892 w 10691446"/>
              <a:gd name="connsiteY124" fmla="*/ 520627 h 8315209"/>
              <a:gd name="connsiteX125" fmla="*/ 7160455 w 10691446"/>
              <a:gd name="connsiteY125" fmla="*/ 492492 h 8315209"/>
              <a:gd name="connsiteX126" fmla="*/ 6907236 w 10691446"/>
              <a:gd name="connsiteY126" fmla="*/ 464356 h 8315209"/>
              <a:gd name="connsiteX127" fmla="*/ 6386732 w 10691446"/>
              <a:gd name="connsiteY127" fmla="*/ 436221 h 8315209"/>
              <a:gd name="connsiteX128" fmla="*/ 5725550 w 10691446"/>
              <a:gd name="connsiteY128" fmla="*/ 337747 h 8315209"/>
              <a:gd name="connsiteX129" fmla="*/ 5514535 w 10691446"/>
              <a:gd name="connsiteY129" fmla="*/ 295544 h 8315209"/>
              <a:gd name="connsiteX130" fmla="*/ 4895556 w 10691446"/>
              <a:gd name="connsiteY130" fmla="*/ 225206 h 8315209"/>
              <a:gd name="connsiteX131" fmla="*/ 4501661 w 10691446"/>
              <a:gd name="connsiteY131" fmla="*/ 140799 h 8315209"/>
              <a:gd name="connsiteX132" fmla="*/ 4304713 w 10691446"/>
              <a:gd name="connsiteY132" fmla="*/ 84529 h 8315209"/>
              <a:gd name="connsiteX133" fmla="*/ 4079630 w 10691446"/>
              <a:gd name="connsiteY133" fmla="*/ 42326 h 8315209"/>
              <a:gd name="connsiteX134" fmla="*/ 3896750 w 10691446"/>
              <a:gd name="connsiteY134" fmla="*/ 28258 h 8315209"/>
              <a:gd name="connsiteX135" fmla="*/ 3854547 w 10691446"/>
              <a:gd name="connsiteY135" fmla="*/ 14190 h 8315209"/>
              <a:gd name="connsiteX136" fmla="*/ 3432516 w 10691446"/>
              <a:gd name="connsiteY136" fmla="*/ 14190 h 8315209"/>
              <a:gd name="connsiteX137" fmla="*/ 3263704 w 10691446"/>
              <a:gd name="connsiteY137" fmla="*/ 42326 h 8315209"/>
              <a:gd name="connsiteX138" fmla="*/ 2982350 w 10691446"/>
              <a:gd name="connsiteY138" fmla="*/ 56393 h 8315209"/>
              <a:gd name="connsiteX139" fmla="*/ 2799470 w 10691446"/>
              <a:gd name="connsiteY139" fmla="*/ 70461 h 8315209"/>
              <a:gd name="connsiteX140" fmla="*/ 2433710 w 10691446"/>
              <a:gd name="connsiteY140" fmla="*/ 126732 h 8315209"/>
              <a:gd name="connsiteX141" fmla="*/ 1491175 w 10691446"/>
              <a:gd name="connsiteY141" fmla="*/ 154867 h 8315209"/>
              <a:gd name="connsiteX142" fmla="*/ 1406769 w 10691446"/>
              <a:gd name="connsiteY142" fmla="*/ 168935 h 8315209"/>
              <a:gd name="connsiteX143" fmla="*/ 1364566 w 10691446"/>
              <a:gd name="connsiteY143" fmla="*/ 183002 h 8315209"/>
              <a:gd name="connsiteX144" fmla="*/ 1237956 w 10691446"/>
              <a:gd name="connsiteY144" fmla="*/ 197070 h 8315209"/>
              <a:gd name="connsiteX145" fmla="*/ 1083212 w 10691446"/>
              <a:gd name="connsiteY145" fmla="*/ 225206 h 8315209"/>
              <a:gd name="connsiteX146" fmla="*/ 970670 w 10691446"/>
              <a:gd name="connsiteY146" fmla="*/ 239273 h 8315209"/>
              <a:gd name="connsiteX147" fmla="*/ 858129 w 10691446"/>
              <a:gd name="connsiteY147" fmla="*/ 267409 h 8315209"/>
              <a:gd name="connsiteX148" fmla="*/ 858129 w 10691446"/>
              <a:gd name="connsiteY148" fmla="*/ 281476 h 8315209"/>
              <a:gd name="connsiteX149" fmla="*/ 858129 w 10691446"/>
              <a:gd name="connsiteY149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68086 w 10691446"/>
              <a:gd name="connsiteY83" fmla="*/ 6485329 h 8315209"/>
              <a:gd name="connsiteX84" fmla="*/ 6654018 w 10691446"/>
              <a:gd name="connsiteY84" fmla="*/ 6527532 h 8315209"/>
              <a:gd name="connsiteX85" fmla="*/ 6682153 w 10691446"/>
              <a:gd name="connsiteY85" fmla="*/ 7230916 h 8315209"/>
              <a:gd name="connsiteX86" fmla="*/ 6907236 w 10691446"/>
              <a:gd name="connsiteY86" fmla="*/ 7835827 h 8315209"/>
              <a:gd name="connsiteX87" fmla="*/ 6977575 w 10691446"/>
              <a:gd name="connsiteY87" fmla="*/ 7934301 h 8315209"/>
              <a:gd name="connsiteX88" fmla="*/ 7047913 w 10691446"/>
              <a:gd name="connsiteY88" fmla="*/ 7976504 h 8315209"/>
              <a:gd name="connsiteX89" fmla="*/ 7244861 w 10691446"/>
              <a:gd name="connsiteY89" fmla="*/ 8046842 h 8315209"/>
              <a:gd name="connsiteX90" fmla="*/ 7413673 w 10691446"/>
              <a:gd name="connsiteY90" fmla="*/ 8117181 h 8315209"/>
              <a:gd name="connsiteX91" fmla="*/ 7793501 w 10691446"/>
              <a:gd name="connsiteY91" fmla="*/ 8229722 h 8315209"/>
              <a:gd name="connsiteX92" fmla="*/ 8018584 w 10691446"/>
              <a:gd name="connsiteY92" fmla="*/ 8243790 h 8315209"/>
              <a:gd name="connsiteX93" fmla="*/ 8567224 w 10691446"/>
              <a:gd name="connsiteY93" fmla="*/ 8271926 h 8315209"/>
              <a:gd name="connsiteX94" fmla="*/ 8932984 w 10691446"/>
              <a:gd name="connsiteY94" fmla="*/ 8314129 h 8315209"/>
              <a:gd name="connsiteX95" fmla="*/ 9073661 w 10691446"/>
              <a:gd name="connsiteY95" fmla="*/ 8285993 h 8315209"/>
              <a:gd name="connsiteX96" fmla="*/ 9369083 w 10691446"/>
              <a:gd name="connsiteY96" fmla="*/ 8145316 h 8315209"/>
              <a:gd name="connsiteX97" fmla="*/ 9453489 w 10691446"/>
              <a:gd name="connsiteY97" fmla="*/ 8131249 h 8315209"/>
              <a:gd name="connsiteX98" fmla="*/ 9636369 w 10691446"/>
              <a:gd name="connsiteY98" fmla="*/ 8074978 h 8315209"/>
              <a:gd name="connsiteX99" fmla="*/ 9692640 w 10691446"/>
              <a:gd name="connsiteY99" fmla="*/ 8046842 h 8315209"/>
              <a:gd name="connsiteX100" fmla="*/ 9791113 w 10691446"/>
              <a:gd name="connsiteY100" fmla="*/ 8018707 h 8315209"/>
              <a:gd name="connsiteX101" fmla="*/ 9889587 w 10691446"/>
              <a:gd name="connsiteY101" fmla="*/ 7962436 h 8315209"/>
              <a:gd name="connsiteX102" fmla="*/ 10339753 w 10691446"/>
              <a:gd name="connsiteY102" fmla="*/ 7399729 h 8315209"/>
              <a:gd name="connsiteX103" fmla="*/ 10649243 w 10691446"/>
              <a:gd name="connsiteY103" fmla="*/ 6640073 h 8315209"/>
              <a:gd name="connsiteX104" fmla="*/ 10691446 w 10691446"/>
              <a:gd name="connsiteY104" fmla="*/ 6429058 h 8315209"/>
              <a:gd name="connsiteX105" fmla="*/ 10649243 w 10691446"/>
              <a:gd name="connsiteY105" fmla="*/ 5767876 h 8315209"/>
              <a:gd name="connsiteX106" fmla="*/ 10635175 w 10691446"/>
              <a:gd name="connsiteY106" fmla="*/ 5444319 h 8315209"/>
              <a:gd name="connsiteX107" fmla="*/ 10592972 w 10691446"/>
              <a:gd name="connsiteY107" fmla="*/ 5205169 h 8315209"/>
              <a:gd name="connsiteX108" fmla="*/ 10522633 w 10691446"/>
              <a:gd name="connsiteY108" fmla="*/ 4656529 h 8315209"/>
              <a:gd name="connsiteX109" fmla="*/ 10494498 w 10691446"/>
              <a:gd name="connsiteY109" fmla="*/ 4473649 h 8315209"/>
              <a:gd name="connsiteX110" fmla="*/ 10424160 w 10691446"/>
              <a:gd name="connsiteY110" fmla="*/ 3798399 h 8315209"/>
              <a:gd name="connsiteX111" fmla="*/ 10410092 w 10691446"/>
              <a:gd name="connsiteY111" fmla="*/ 3460775 h 8315209"/>
              <a:gd name="connsiteX112" fmla="*/ 10339753 w 10691446"/>
              <a:gd name="connsiteY112" fmla="*/ 2813661 h 8315209"/>
              <a:gd name="connsiteX113" fmla="*/ 10297550 w 10691446"/>
              <a:gd name="connsiteY113" fmla="*/ 2574510 h 8315209"/>
              <a:gd name="connsiteX114" fmla="*/ 10269415 w 10691446"/>
              <a:gd name="connsiteY114" fmla="*/ 2279089 h 8315209"/>
              <a:gd name="connsiteX115" fmla="*/ 10213144 w 10691446"/>
              <a:gd name="connsiteY115" fmla="*/ 1969599 h 8315209"/>
              <a:gd name="connsiteX116" fmla="*/ 10114670 w 10691446"/>
              <a:gd name="connsiteY116" fmla="*/ 1575704 h 8315209"/>
              <a:gd name="connsiteX117" fmla="*/ 10086535 w 10691446"/>
              <a:gd name="connsiteY117" fmla="*/ 1252147 h 8315209"/>
              <a:gd name="connsiteX118" fmla="*/ 10072467 w 10691446"/>
              <a:gd name="connsiteY118" fmla="*/ 970793 h 8315209"/>
              <a:gd name="connsiteX119" fmla="*/ 9931790 w 10691446"/>
              <a:gd name="connsiteY119" fmla="*/ 534695 h 8315209"/>
              <a:gd name="connsiteX120" fmla="*/ 9720775 w 10691446"/>
              <a:gd name="connsiteY120" fmla="*/ 478424 h 8315209"/>
              <a:gd name="connsiteX121" fmla="*/ 8764172 w 10691446"/>
              <a:gd name="connsiteY121" fmla="*/ 239274 h 8315209"/>
              <a:gd name="connsiteX122" fmla="*/ 8285871 w 10691446"/>
              <a:gd name="connsiteY122" fmla="*/ 225205 h 8315209"/>
              <a:gd name="connsiteX123" fmla="*/ 7666892 w 10691446"/>
              <a:gd name="connsiteY123" fmla="*/ 520627 h 8315209"/>
              <a:gd name="connsiteX124" fmla="*/ 7160455 w 10691446"/>
              <a:gd name="connsiteY124" fmla="*/ 492492 h 8315209"/>
              <a:gd name="connsiteX125" fmla="*/ 6907236 w 10691446"/>
              <a:gd name="connsiteY125" fmla="*/ 464356 h 8315209"/>
              <a:gd name="connsiteX126" fmla="*/ 6386732 w 10691446"/>
              <a:gd name="connsiteY126" fmla="*/ 436221 h 8315209"/>
              <a:gd name="connsiteX127" fmla="*/ 5725550 w 10691446"/>
              <a:gd name="connsiteY127" fmla="*/ 337747 h 8315209"/>
              <a:gd name="connsiteX128" fmla="*/ 5514535 w 10691446"/>
              <a:gd name="connsiteY128" fmla="*/ 295544 h 8315209"/>
              <a:gd name="connsiteX129" fmla="*/ 4895556 w 10691446"/>
              <a:gd name="connsiteY129" fmla="*/ 225206 h 8315209"/>
              <a:gd name="connsiteX130" fmla="*/ 4501661 w 10691446"/>
              <a:gd name="connsiteY130" fmla="*/ 140799 h 8315209"/>
              <a:gd name="connsiteX131" fmla="*/ 4304713 w 10691446"/>
              <a:gd name="connsiteY131" fmla="*/ 84529 h 8315209"/>
              <a:gd name="connsiteX132" fmla="*/ 4079630 w 10691446"/>
              <a:gd name="connsiteY132" fmla="*/ 42326 h 8315209"/>
              <a:gd name="connsiteX133" fmla="*/ 3896750 w 10691446"/>
              <a:gd name="connsiteY133" fmla="*/ 28258 h 8315209"/>
              <a:gd name="connsiteX134" fmla="*/ 3854547 w 10691446"/>
              <a:gd name="connsiteY134" fmla="*/ 14190 h 8315209"/>
              <a:gd name="connsiteX135" fmla="*/ 3432516 w 10691446"/>
              <a:gd name="connsiteY135" fmla="*/ 14190 h 8315209"/>
              <a:gd name="connsiteX136" fmla="*/ 3263704 w 10691446"/>
              <a:gd name="connsiteY136" fmla="*/ 42326 h 8315209"/>
              <a:gd name="connsiteX137" fmla="*/ 2982350 w 10691446"/>
              <a:gd name="connsiteY137" fmla="*/ 56393 h 8315209"/>
              <a:gd name="connsiteX138" fmla="*/ 2799470 w 10691446"/>
              <a:gd name="connsiteY138" fmla="*/ 70461 h 8315209"/>
              <a:gd name="connsiteX139" fmla="*/ 2433710 w 10691446"/>
              <a:gd name="connsiteY139" fmla="*/ 126732 h 8315209"/>
              <a:gd name="connsiteX140" fmla="*/ 1491175 w 10691446"/>
              <a:gd name="connsiteY140" fmla="*/ 154867 h 8315209"/>
              <a:gd name="connsiteX141" fmla="*/ 1406769 w 10691446"/>
              <a:gd name="connsiteY141" fmla="*/ 168935 h 8315209"/>
              <a:gd name="connsiteX142" fmla="*/ 1364566 w 10691446"/>
              <a:gd name="connsiteY142" fmla="*/ 183002 h 8315209"/>
              <a:gd name="connsiteX143" fmla="*/ 1237956 w 10691446"/>
              <a:gd name="connsiteY143" fmla="*/ 197070 h 8315209"/>
              <a:gd name="connsiteX144" fmla="*/ 1083212 w 10691446"/>
              <a:gd name="connsiteY144" fmla="*/ 225206 h 8315209"/>
              <a:gd name="connsiteX145" fmla="*/ 970670 w 10691446"/>
              <a:gd name="connsiteY145" fmla="*/ 239273 h 8315209"/>
              <a:gd name="connsiteX146" fmla="*/ 858129 w 10691446"/>
              <a:gd name="connsiteY146" fmla="*/ 267409 h 8315209"/>
              <a:gd name="connsiteX147" fmla="*/ 858129 w 10691446"/>
              <a:gd name="connsiteY147" fmla="*/ 281476 h 8315209"/>
              <a:gd name="connsiteX148" fmla="*/ 858129 w 10691446"/>
              <a:gd name="connsiteY148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68086 w 10691446"/>
              <a:gd name="connsiteY83" fmla="*/ 6485329 h 8315209"/>
              <a:gd name="connsiteX84" fmla="*/ 6682153 w 10691446"/>
              <a:gd name="connsiteY84" fmla="*/ 7230916 h 8315209"/>
              <a:gd name="connsiteX85" fmla="*/ 6907236 w 10691446"/>
              <a:gd name="connsiteY85" fmla="*/ 7835827 h 8315209"/>
              <a:gd name="connsiteX86" fmla="*/ 6977575 w 10691446"/>
              <a:gd name="connsiteY86" fmla="*/ 7934301 h 8315209"/>
              <a:gd name="connsiteX87" fmla="*/ 7047913 w 10691446"/>
              <a:gd name="connsiteY87" fmla="*/ 7976504 h 8315209"/>
              <a:gd name="connsiteX88" fmla="*/ 7244861 w 10691446"/>
              <a:gd name="connsiteY88" fmla="*/ 8046842 h 8315209"/>
              <a:gd name="connsiteX89" fmla="*/ 7413673 w 10691446"/>
              <a:gd name="connsiteY89" fmla="*/ 8117181 h 8315209"/>
              <a:gd name="connsiteX90" fmla="*/ 7793501 w 10691446"/>
              <a:gd name="connsiteY90" fmla="*/ 8229722 h 8315209"/>
              <a:gd name="connsiteX91" fmla="*/ 8018584 w 10691446"/>
              <a:gd name="connsiteY91" fmla="*/ 8243790 h 8315209"/>
              <a:gd name="connsiteX92" fmla="*/ 8567224 w 10691446"/>
              <a:gd name="connsiteY92" fmla="*/ 8271926 h 8315209"/>
              <a:gd name="connsiteX93" fmla="*/ 8932984 w 10691446"/>
              <a:gd name="connsiteY93" fmla="*/ 8314129 h 8315209"/>
              <a:gd name="connsiteX94" fmla="*/ 9073661 w 10691446"/>
              <a:gd name="connsiteY94" fmla="*/ 8285993 h 8315209"/>
              <a:gd name="connsiteX95" fmla="*/ 9369083 w 10691446"/>
              <a:gd name="connsiteY95" fmla="*/ 8145316 h 8315209"/>
              <a:gd name="connsiteX96" fmla="*/ 9453489 w 10691446"/>
              <a:gd name="connsiteY96" fmla="*/ 8131249 h 8315209"/>
              <a:gd name="connsiteX97" fmla="*/ 9636369 w 10691446"/>
              <a:gd name="connsiteY97" fmla="*/ 8074978 h 8315209"/>
              <a:gd name="connsiteX98" fmla="*/ 9692640 w 10691446"/>
              <a:gd name="connsiteY98" fmla="*/ 8046842 h 8315209"/>
              <a:gd name="connsiteX99" fmla="*/ 9791113 w 10691446"/>
              <a:gd name="connsiteY99" fmla="*/ 8018707 h 8315209"/>
              <a:gd name="connsiteX100" fmla="*/ 9889587 w 10691446"/>
              <a:gd name="connsiteY100" fmla="*/ 7962436 h 8315209"/>
              <a:gd name="connsiteX101" fmla="*/ 10339753 w 10691446"/>
              <a:gd name="connsiteY101" fmla="*/ 7399729 h 8315209"/>
              <a:gd name="connsiteX102" fmla="*/ 10649243 w 10691446"/>
              <a:gd name="connsiteY102" fmla="*/ 6640073 h 8315209"/>
              <a:gd name="connsiteX103" fmla="*/ 10691446 w 10691446"/>
              <a:gd name="connsiteY103" fmla="*/ 6429058 h 8315209"/>
              <a:gd name="connsiteX104" fmla="*/ 10649243 w 10691446"/>
              <a:gd name="connsiteY104" fmla="*/ 5767876 h 8315209"/>
              <a:gd name="connsiteX105" fmla="*/ 10635175 w 10691446"/>
              <a:gd name="connsiteY105" fmla="*/ 5444319 h 8315209"/>
              <a:gd name="connsiteX106" fmla="*/ 10592972 w 10691446"/>
              <a:gd name="connsiteY106" fmla="*/ 5205169 h 8315209"/>
              <a:gd name="connsiteX107" fmla="*/ 10522633 w 10691446"/>
              <a:gd name="connsiteY107" fmla="*/ 4656529 h 8315209"/>
              <a:gd name="connsiteX108" fmla="*/ 10494498 w 10691446"/>
              <a:gd name="connsiteY108" fmla="*/ 4473649 h 8315209"/>
              <a:gd name="connsiteX109" fmla="*/ 10424160 w 10691446"/>
              <a:gd name="connsiteY109" fmla="*/ 3798399 h 8315209"/>
              <a:gd name="connsiteX110" fmla="*/ 10410092 w 10691446"/>
              <a:gd name="connsiteY110" fmla="*/ 3460775 h 8315209"/>
              <a:gd name="connsiteX111" fmla="*/ 10339753 w 10691446"/>
              <a:gd name="connsiteY111" fmla="*/ 2813661 h 8315209"/>
              <a:gd name="connsiteX112" fmla="*/ 10297550 w 10691446"/>
              <a:gd name="connsiteY112" fmla="*/ 2574510 h 8315209"/>
              <a:gd name="connsiteX113" fmla="*/ 10269415 w 10691446"/>
              <a:gd name="connsiteY113" fmla="*/ 2279089 h 8315209"/>
              <a:gd name="connsiteX114" fmla="*/ 10213144 w 10691446"/>
              <a:gd name="connsiteY114" fmla="*/ 1969599 h 8315209"/>
              <a:gd name="connsiteX115" fmla="*/ 10114670 w 10691446"/>
              <a:gd name="connsiteY115" fmla="*/ 1575704 h 8315209"/>
              <a:gd name="connsiteX116" fmla="*/ 10086535 w 10691446"/>
              <a:gd name="connsiteY116" fmla="*/ 1252147 h 8315209"/>
              <a:gd name="connsiteX117" fmla="*/ 10072467 w 10691446"/>
              <a:gd name="connsiteY117" fmla="*/ 970793 h 8315209"/>
              <a:gd name="connsiteX118" fmla="*/ 9931790 w 10691446"/>
              <a:gd name="connsiteY118" fmla="*/ 534695 h 8315209"/>
              <a:gd name="connsiteX119" fmla="*/ 9720775 w 10691446"/>
              <a:gd name="connsiteY119" fmla="*/ 478424 h 8315209"/>
              <a:gd name="connsiteX120" fmla="*/ 8764172 w 10691446"/>
              <a:gd name="connsiteY120" fmla="*/ 239274 h 8315209"/>
              <a:gd name="connsiteX121" fmla="*/ 8285871 w 10691446"/>
              <a:gd name="connsiteY121" fmla="*/ 225205 h 8315209"/>
              <a:gd name="connsiteX122" fmla="*/ 7666892 w 10691446"/>
              <a:gd name="connsiteY122" fmla="*/ 520627 h 8315209"/>
              <a:gd name="connsiteX123" fmla="*/ 7160455 w 10691446"/>
              <a:gd name="connsiteY123" fmla="*/ 492492 h 8315209"/>
              <a:gd name="connsiteX124" fmla="*/ 6907236 w 10691446"/>
              <a:gd name="connsiteY124" fmla="*/ 464356 h 8315209"/>
              <a:gd name="connsiteX125" fmla="*/ 6386732 w 10691446"/>
              <a:gd name="connsiteY125" fmla="*/ 436221 h 8315209"/>
              <a:gd name="connsiteX126" fmla="*/ 5725550 w 10691446"/>
              <a:gd name="connsiteY126" fmla="*/ 337747 h 8315209"/>
              <a:gd name="connsiteX127" fmla="*/ 5514535 w 10691446"/>
              <a:gd name="connsiteY127" fmla="*/ 295544 h 8315209"/>
              <a:gd name="connsiteX128" fmla="*/ 4895556 w 10691446"/>
              <a:gd name="connsiteY128" fmla="*/ 225206 h 8315209"/>
              <a:gd name="connsiteX129" fmla="*/ 4501661 w 10691446"/>
              <a:gd name="connsiteY129" fmla="*/ 140799 h 8315209"/>
              <a:gd name="connsiteX130" fmla="*/ 4304713 w 10691446"/>
              <a:gd name="connsiteY130" fmla="*/ 84529 h 8315209"/>
              <a:gd name="connsiteX131" fmla="*/ 4079630 w 10691446"/>
              <a:gd name="connsiteY131" fmla="*/ 42326 h 8315209"/>
              <a:gd name="connsiteX132" fmla="*/ 3896750 w 10691446"/>
              <a:gd name="connsiteY132" fmla="*/ 28258 h 8315209"/>
              <a:gd name="connsiteX133" fmla="*/ 3854547 w 10691446"/>
              <a:gd name="connsiteY133" fmla="*/ 14190 h 8315209"/>
              <a:gd name="connsiteX134" fmla="*/ 3432516 w 10691446"/>
              <a:gd name="connsiteY134" fmla="*/ 14190 h 8315209"/>
              <a:gd name="connsiteX135" fmla="*/ 3263704 w 10691446"/>
              <a:gd name="connsiteY135" fmla="*/ 42326 h 8315209"/>
              <a:gd name="connsiteX136" fmla="*/ 2982350 w 10691446"/>
              <a:gd name="connsiteY136" fmla="*/ 56393 h 8315209"/>
              <a:gd name="connsiteX137" fmla="*/ 2799470 w 10691446"/>
              <a:gd name="connsiteY137" fmla="*/ 70461 h 8315209"/>
              <a:gd name="connsiteX138" fmla="*/ 2433710 w 10691446"/>
              <a:gd name="connsiteY138" fmla="*/ 126732 h 8315209"/>
              <a:gd name="connsiteX139" fmla="*/ 1491175 w 10691446"/>
              <a:gd name="connsiteY139" fmla="*/ 154867 h 8315209"/>
              <a:gd name="connsiteX140" fmla="*/ 1406769 w 10691446"/>
              <a:gd name="connsiteY140" fmla="*/ 168935 h 8315209"/>
              <a:gd name="connsiteX141" fmla="*/ 1364566 w 10691446"/>
              <a:gd name="connsiteY141" fmla="*/ 183002 h 8315209"/>
              <a:gd name="connsiteX142" fmla="*/ 1237956 w 10691446"/>
              <a:gd name="connsiteY142" fmla="*/ 197070 h 8315209"/>
              <a:gd name="connsiteX143" fmla="*/ 1083212 w 10691446"/>
              <a:gd name="connsiteY143" fmla="*/ 225206 h 8315209"/>
              <a:gd name="connsiteX144" fmla="*/ 970670 w 10691446"/>
              <a:gd name="connsiteY144" fmla="*/ 239273 h 8315209"/>
              <a:gd name="connsiteX145" fmla="*/ 858129 w 10691446"/>
              <a:gd name="connsiteY145" fmla="*/ 267409 h 8315209"/>
              <a:gd name="connsiteX146" fmla="*/ 858129 w 10691446"/>
              <a:gd name="connsiteY146" fmla="*/ 281476 h 8315209"/>
              <a:gd name="connsiteX147" fmla="*/ 858129 w 10691446"/>
              <a:gd name="connsiteY147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07236 w 10691446"/>
              <a:gd name="connsiteY84" fmla="*/ 7835827 h 8315209"/>
              <a:gd name="connsiteX85" fmla="*/ 6977575 w 10691446"/>
              <a:gd name="connsiteY85" fmla="*/ 7934301 h 8315209"/>
              <a:gd name="connsiteX86" fmla="*/ 7047913 w 10691446"/>
              <a:gd name="connsiteY86" fmla="*/ 7976504 h 8315209"/>
              <a:gd name="connsiteX87" fmla="*/ 7244861 w 10691446"/>
              <a:gd name="connsiteY87" fmla="*/ 8046842 h 8315209"/>
              <a:gd name="connsiteX88" fmla="*/ 7413673 w 10691446"/>
              <a:gd name="connsiteY88" fmla="*/ 8117181 h 8315209"/>
              <a:gd name="connsiteX89" fmla="*/ 7793501 w 10691446"/>
              <a:gd name="connsiteY89" fmla="*/ 8229722 h 8315209"/>
              <a:gd name="connsiteX90" fmla="*/ 8018584 w 10691446"/>
              <a:gd name="connsiteY90" fmla="*/ 8243790 h 8315209"/>
              <a:gd name="connsiteX91" fmla="*/ 8567224 w 10691446"/>
              <a:gd name="connsiteY91" fmla="*/ 8271926 h 8315209"/>
              <a:gd name="connsiteX92" fmla="*/ 8932984 w 10691446"/>
              <a:gd name="connsiteY92" fmla="*/ 8314129 h 8315209"/>
              <a:gd name="connsiteX93" fmla="*/ 9073661 w 10691446"/>
              <a:gd name="connsiteY93" fmla="*/ 8285993 h 8315209"/>
              <a:gd name="connsiteX94" fmla="*/ 9369083 w 10691446"/>
              <a:gd name="connsiteY94" fmla="*/ 8145316 h 8315209"/>
              <a:gd name="connsiteX95" fmla="*/ 9453489 w 10691446"/>
              <a:gd name="connsiteY95" fmla="*/ 8131249 h 8315209"/>
              <a:gd name="connsiteX96" fmla="*/ 9636369 w 10691446"/>
              <a:gd name="connsiteY96" fmla="*/ 8074978 h 8315209"/>
              <a:gd name="connsiteX97" fmla="*/ 9692640 w 10691446"/>
              <a:gd name="connsiteY97" fmla="*/ 8046842 h 8315209"/>
              <a:gd name="connsiteX98" fmla="*/ 9791113 w 10691446"/>
              <a:gd name="connsiteY98" fmla="*/ 8018707 h 8315209"/>
              <a:gd name="connsiteX99" fmla="*/ 9889587 w 10691446"/>
              <a:gd name="connsiteY99" fmla="*/ 7962436 h 8315209"/>
              <a:gd name="connsiteX100" fmla="*/ 10339753 w 10691446"/>
              <a:gd name="connsiteY100" fmla="*/ 7399729 h 8315209"/>
              <a:gd name="connsiteX101" fmla="*/ 10649243 w 10691446"/>
              <a:gd name="connsiteY101" fmla="*/ 6640073 h 8315209"/>
              <a:gd name="connsiteX102" fmla="*/ 10691446 w 10691446"/>
              <a:gd name="connsiteY102" fmla="*/ 6429058 h 8315209"/>
              <a:gd name="connsiteX103" fmla="*/ 10649243 w 10691446"/>
              <a:gd name="connsiteY103" fmla="*/ 5767876 h 8315209"/>
              <a:gd name="connsiteX104" fmla="*/ 10635175 w 10691446"/>
              <a:gd name="connsiteY104" fmla="*/ 5444319 h 8315209"/>
              <a:gd name="connsiteX105" fmla="*/ 10592972 w 10691446"/>
              <a:gd name="connsiteY105" fmla="*/ 5205169 h 8315209"/>
              <a:gd name="connsiteX106" fmla="*/ 10522633 w 10691446"/>
              <a:gd name="connsiteY106" fmla="*/ 4656529 h 8315209"/>
              <a:gd name="connsiteX107" fmla="*/ 10494498 w 10691446"/>
              <a:gd name="connsiteY107" fmla="*/ 4473649 h 8315209"/>
              <a:gd name="connsiteX108" fmla="*/ 10424160 w 10691446"/>
              <a:gd name="connsiteY108" fmla="*/ 3798399 h 8315209"/>
              <a:gd name="connsiteX109" fmla="*/ 10410092 w 10691446"/>
              <a:gd name="connsiteY109" fmla="*/ 3460775 h 8315209"/>
              <a:gd name="connsiteX110" fmla="*/ 10339753 w 10691446"/>
              <a:gd name="connsiteY110" fmla="*/ 2813661 h 8315209"/>
              <a:gd name="connsiteX111" fmla="*/ 10297550 w 10691446"/>
              <a:gd name="connsiteY111" fmla="*/ 2574510 h 8315209"/>
              <a:gd name="connsiteX112" fmla="*/ 10269415 w 10691446"/>
              <a:gd name="connsiteY112" fmla="*/ 2279089 h 8315209"/>
              <a:gd name="connsiteX113" fmla="*/ 10213144 w 10691446"/>
              <a:gd name="connsiteY113" fmla="*/ 1969599 h 8315209"/>
              <a:gd name="connsiteX114" fmla="*/ 10114670 w 10691446"/>
              <a:gd name="connsiteY114" fmla="*/ 1575704 h 8315209"/>
              <a:gd name="connsiteX115" fmla="*/ 10086535 w 10691446"/>
              <a:gd name="connsiteY115" fmla="*/ 1252147 h 8315209"/>
              <a:gd name="connsiteX116" fmla="*/ 10072467 w 10691446"/>
              <a:gd name="connsiteY116" fmla="*/ 970793 h 8315209"/>
              <a:gd name="connsiteX117" fmla="*/ 9931790 w 10691446"/>
              <a:gd name="connsiteY117" fmla="*/ 534695 h 8315209"/>
              <a:gd name="connsiteX118" fmla="*/ 9720775 w 10691446"/>
              <a:gd name="connsiteY118" fmla="*/ 478424 h 8315209"/>
              <a:gd name="connsiteX119" fmla="*/ 8764172 w 10691446"/>
              <a:gd name="connsiteY119" fmla="*/ 239274 h 8315209"/>
              <a:gd name="connsiteX120" fmla="*/ 8285871 w 10691446"/>
              <a:gd name="connsiteY120" fmla="*/ 225205 h 8315209"/>
              <a:gd name="connsiteX121" fmla="*/ 7666892 w 10691446"/>
              <a:gd name="connsiteY121" fmla="*/ 520627 h 8315209"/>
              <a:gd name="connsiteX122" fmla="*/ 7160455 w 10691446"/>
              <a:gd name="connsiteY122" fmla="*/ 492492 h 8315209"/>
              <a:gd name="connsiteX123" fmla="*/ 6907236 w 10691446"/>
              <a:gd name="connsiteY123" fmla="*/ 464356 h 8315209"/>
              <a:gd name="connsiteX124" fmla="*/ 6386732 w 10691446"/>
              <a:gd name="connsiteY124" fmla="*/ 436221 h 8315209"/>
              <a:gd name="connsiteX125" fmla="*/ 5725550 w 10691446"/>
              <a:gd name="connsiteY125" fmla="*/ 337747 h 8315209"/>
              <a:gd name="connsiteX126" fmla="*/ 5514535 w 10691446"/>
              <a:gd name="connsiteY126" fmla="*/ 295544 h 8315209"/>
              <a:gd name="connsiteX127" fmla="*/ 4895556 w 10691446"/>
              <a:gd name="connsiteY127" fmla="*/ 225206 h 8315209"/>
              <a:gd name="connsiteX128" fmla="*/ 4501661 w 10691446"/>
              <a:gd name="connsiteY128" fmla="*/ 140799 h 8315209"/>
              <a:gd name="connsiteX129" fmla="*/ 4304713 w 10691446"/>
              <a:gd name="connsiteY129" fmla="*/ 84529 h 8315209"/>
              <a:gd name="connsiteX130" fmla="*/ 4079630 w 10691446"/>
              <a:gd name="connsiteY130" fmla="*/ 42326 h 8315209"/>
              <a:gd name="connsiteX131" fmla="*/ 3896750 w 10691446"/>
              <a:gd name="connsiteY131" fmla="*/ 28258 h 8315209"/>
              <a:gd name="connsiteX132" fmla="*/ 3854547 w 10691446"/>
              <a:gd name="connsiteY132" fmla="*/ 14190 h 8315209"/>
              <a:gd name="connsiteX133" fmla="*/ 3432516 w 10691446"/>
              <a:gd name="connsiteY133" fmla="*/ 14190 h 8315209"/>
              <a:gd name="connsiteX134" fmla="*/ 3263704 w 10691446"/>
              <a:gd name="connsiteY134" fmla="*/ 42326 h 8315209"/>
              <a:gd name="connsiteX135" fmla="*/ 2982350 w 10691446"/>
              <a:gd name="connsiteY135" fmla="*/ 56393 h 8315209"/>
              <a:gd name="connsiteX136" fmla="*/ 2799470 w 10691446"/>
              <a:gd name="connsiteY136" fmla="*/ 70461 h 8315209"/>
              <a:gd name="connsiteX137" fmla="*/ 2433710 w 10691446"/>
              <a:gd name="connsiteY137" fmla="*/ 126732 h 8315209"/>
              <a:gd name="connsiteX138" fmla="*/ 1491175 w 10691446"/>
              <a:gd name="connsiteY138" fmla="*/ 154867 h 8315209"/>
              <a:gd name="connsiteX139" fmla="*/ 1406769 w 10691446"/>
              <a:gd name="connsiteY139" fmla="*/ 168935 h 8315209"/>
              <a:gd name="connsiteX140" fmla="*/ 1364566 w 10691446"/>
              <a:gd name="connsiteY140" fmla="*/ 183002 h 8315209"/>
              <a:gd name="connsiteX141" fmla="*/ 1237956 w 10691446"/>
              <a:gd name="connsiteY141" fmla="*/ 197070 h 8315209"/>
              <a:gd name="connsiteX142" fmla="*/ 1083212 w 10691446"/>
              <a:gd name="connsiteY142" fmla="*/ 225206 h 8315209"/>
              <a:gd name="connsiteX143" fmla="*/ 970670 w 10691446"/>
              <a:gd name="connsiteY143" fmla="*/ 239273 h 8315209"/>
              <a:gd name="connsiteX144" fmla="*/ 858129 w 10691446"/>
              <a:gd name="connsiteY144" fmla="*/ 267409 h 8315209"/>
              <a:gd name="connsiteX145" fmla="*/ 858129 w 10691446"/>
              <a:gd name="connsiteY145" fmla="*/ 281476 h 8315209"/>
              <a:gd name="connsiteX146" fmla="*/ 858129 w 10691446"/>
              <a:gd name="connsiteY14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07236 w 10691446"/>
              <a:gd name="connsiteY84" fmla="*/ 7835827 h 8315209"/>
              <a:gd name="connsiteX85" fmla="*/ 6977575 w 10691446"/>
              <a:gd name="connsiteY85" fmla="*/ 7934301 h 8315209"/>
              <a:gd name="connsiteX86" fmla="*/ 7047913 w 10691446"/>
              <a:gd name="connsiteY86" fmla="*/ 7976504 h 8315209"/>
              <a:gd name="connsiteX87" fmla="*/ 7244861 w 10691446"/>
              <a:gd name="connsiteY87" fmla="*/ 8046842 h 8315209"/>
              <a:gd name="connsiteX88" fmla="*/ 7413673 w 10691446"/>
              <a:gd name="connsiteY88" fmla="*/ 8117181 h 8315209"/>
              <a:gd name="connsiteX89" fmla="*/ 7793501 w 10691446"/>
              <a:gd name="connsiteY89" fmla="*/ 8229722 h 8315209"/>
              <a:gd name="connsiteX90" fmla="*/ 8018584 w 10691446"/>
              <a:gd name="connsiteY90" fmla="*/ 8243790 h 8315209"/>
              <a:gd name="connsiteX91" fmla="*/ 8567224 w 10691446"/>
              <a:gd name="connsiteY91" fmla="*/ 8271926 h 8315209"/>
              <a:gd name="connsiteX92" fmla="*/ 8932984 w 10691446"/>
              <a:gd name="connsiteY92" fmla="*/ 8314129 h 8315209"/>
              <a:gd name="connsiteX93" fmla="*/ 9073661 w 10691446"/>
              <a:gd name="connsiteY93" fmla="*/ 8285993 h 8315209"/>
              <a:gd name="connsiteX94" fmla="*/ 9369083 w 10691446"/>
              <a:gd name="connsiteY94" fmla="*/ 8145316 h 8315209"/>
              <a:gd name="connsiteX95" fmla="*/ 9453489 w 10691446"/>
              <a:gd name="connsiteY95" fmla="*/ 8131249 h 8315209"/>
              <a:gd name="connsiteX96" fmla="*/ 9636369 w 10691446"/>
              <a:gd name="connsiteY96" fmla="*/ 8074978 h 8315209"/>
              <a:gd name="connsiteX97" fmla="*/ 9692640 w 10691446"/>
              <a:gd name="connsiteY97" fmla="*/ 8046842 h 8315209"/>
              <a:gd name="connsiteX98" fmla="*/ 9791113 w 10691446"/>
              <a:gd name="connsiteY98" fmla="*/ 8018707 h 8315209"/>
              <a:gd name="connsiteX99" fmla="*/ 9889587 w 10691446"/>
              <a:gd name="connsiteY99" fmla="*/ 7962436 h 8315209"/>
              <a:gd name="connsiteX100" fmla="*/ 10339753 w 10691446"/>
              <a:gd name="connsiteY100" fmla="*/ 7399729 h 8315209"/>
              <a:gd name="connsiteX101" fmla="*/ 10649243 w 10691446"/>
              <a:gd name="connsiteY101" fmla="*/ 6640073 h 8315209"/>
              <a:gd name="connsiteX102" fmla="*/ 10691446 w 10691446"/>
              <a:gd name="connsiteY102" fmla="*/ 6429058 h 8315209"/>
              <a:gd name="connsiteX103" fmla="*/ 10649243 w 10691446"/>
              <a:gd name="connsiteY103" fmla="*/ 5767876 h 8315209"/>
              <a:gd name="connsiteX104" fmla="*/ 10635175 w 10691446"/>
              <a:gd name="connsiteY104" fmla="*/ 5444319 h 8315209"/>
              <a:gd name="connsiteX105" fmla="*/ 10592972 w 10691446"/>
              <a:gd name="connsiteY105" fmla="*/ 5205169 h 8315209"/>
              <a:gd name="connsiteX106" fmla="*/ 10522633 w 10691446"/>
              <a:gd name="connsiteY106" fmla="*/ 4656529 h 8315209"/>
              <a:gd name="connsiteX107" fmla="*/ 10494498 w 10691446"/>
              <a:gd name="connsiteY107" fmla="*/ 4473649 h 8315209"/>
              <a:gd name="connsiteX108" fmla="*/ 10424160 w 10691446"/>
              <a:gd name="connsiteY108" fmla="*/ 3798399 h 8315209"/>
              <a:gd name="connsiteX109" fmla="*/ 10410092 w 10691446"/>
              <a:gd name="connsiteY109" fmla="*/ 3460775 h 8315209"/>
              <a:gd name="connsiteX110" fmla="*/ 10339753 w 10691446"/>
              <a:gd name="connsiteY110" fmla="*/ 2813661 h 8315209"/>
              <a:gd name="connsiteX111" fmla="*/ 10297550 w 10691446"/>
              <a:gd name="connsiteY111" fmla="*/ 2574510 h 8315209"/>
              <a:gd name="connsiteX112" fmla="*/ 10269415 w 10691446"/>
              <a:gd name="connsiteY112" fmla="*/ 2279089 h 8315209"/>
              <a:gd name="connsiteX113" fmla="*/ 10213144 w 10691446"/>
              <a:gd name="connsiteY113" fmla="*/ 1969599 h 8315209"/>
              <a:gd name="connsiteX114" fmla="*/ 10114670 w 10691446"/>
              <a:gd name="connsiteY114" fmla="*/ 1575704 h 8315209"/>
              <a:gd name="connsiteX115" fmla="*/ 10086535 w 10691446"/>
              <a:gd name="connsiteY115" fmla="*/ 1252147 h 8315209"/>
              <a:gd name="connsiteX116" fmla="*/ 10072467 w 10691446"/>
              <a:gd name="connsiteY116" fmla="*/ 970793 h 8315209"/>
              <a:gd name="connsiteX117" fmla="*/ 9931790 w 10691446"/>
              <a:gd name="connsiteY117" fmla="*/ 534695 h 8315209"/>
              <a:gd name="connsiteX118" fmla="*/ 9720775 w 10691446"/>
              <a:gd name="connsiteY118" fmla="*/ 478424 h 8315209"/>
              <a:gd name="connsiteX119" fmla="*/ 8764172 w 10691446"/>
              <a:gd name="connsiteY119" fmla="*/ 239274 h 8315209"/>
              <a:gd name="connsiteX120" fmla="*/ 8285871 w 10691446"/>
              <a:gd name="connsiteY120" fmla="*/ 225205 h 8315209"/>
              <a:gd name="connsiteX121" fmla="*/ 7666892 w 10691446"/>
              <a:gd name="connsiteY121" fmla="*/ 520627 h 8315209"/>
              <a:gd name="connsiteX122" fmla="*/ 7160455 w 10691446"/>
              <a:gd name="connsiteY122" fmla="*/ 492492 h 8315209"/>
              <a:gd name="connsiteX123" fmla="*/ 6907236 w 10691446"/>
              <a:gd name="connsiteY123" fmla="*/ 464356 h 8315209"/>
              <a:gd name="connsiteX124" fmla="*/ 6386732 w 10691446"/>
              <a:gd name="connsiteY124" fmla="*/ 436221 h 8315209"/>
              <a:gd name="connsiteX125" fmla="*/ 5725550 w 10691446"/>
              <a:gd name="connsiteY125" fmla="*/ 337747 h 8315209"/>
              <a:gd name="connsiteX126" fmla="*/ 5514535 w 10691446"/>
              <a:gd name="connsiteY126" fmla="*/ 295544 h 8315209"/>
              <a:gd name="connsiteX127" fmla="*/ 4895556 w 10691446"/>
              <a:gd name="connsiteY127" fmla="*/ 225206 h 8315209"/>
              <a:gd name="connsiteX128" fmla="*/ 4501661 w 10691446"/>
              <a:gd name="connsiteY128" fmla="*/ 140799 h 8315209"/>
              <a:gd name="connsiteX129" fmla="*/ 4304713 w 10691446"/>
              <a:gd name="connsiteY129" fmla="*/ 84529 h 8315209"/>
              <a:gd name="connsiteX130" fmla="*/ 4079630 w 10691446"/>
              <a:gd name="connsiteY130" fmla="*/ 42326 h 8315209"/>
              <a:gd name="connsiteX131" fmla="*/ 3896750 w 10691446"/>
              <a:gd name="connsiteY131" fmla="*/ 28258 h 8315209"/>
              <a:gd name="connsiteX132" fmla="*/ 3854547 w 10691446"/>
              <a:gd name="connsiteY132" fmla="*/ 14190 h 8315209"/>
              <a:gd name="connsiteX133" fmla="*/ 3432516 w 10691446"/>
              <a:gd name="connsiteY133" fmla="*/ 14190 h 8315209"/>
              <a:gd name="connsiteX134" fmla="*/ 3263704 w 10691446"/>
              <a:gd name="connsiteY134" fmla="*/ 42326 h 8315209"/>
              <a:gd name="connsiteX135" fmla="*/ 2982350 w 10691446"/>
              <a:gd name="connsiteY135" fmla="*/ 56393 h 8315209"/>
              <a:gd name="connsiteX136" fmla="*/ 2799470 w 10691446"/>
              <a:gd name="connsiteY136" fmla="*/ 70461 h 8315209"/>
              <a:gd name="connsiteX137" fmla="*/ 2433710 w 10691446"/>
              <a:gd name="connsiteY137" fmla="*/ 126732 h 8315209"/>
              <a:gd name="connsiteX138" fmla="*/ 1491175 w 10691446"/>
              <a:gd name="connsiteY138" fmla="*/ 154867 h 8315209"/>
              <a:gd name="connsiteX139" fmla="*/ 1406769 w 10691446"/>
              <a:gd name="connsiteY139" fmla="*/ 168935 h 8315209"/>
              <a:gd name="connsiteX140" fmla="*/ 1364566 w 10691446"/>
              <a:gd name="connsiteY140" fmla="*/ 183002 h 8315209"/>
              <a:gd name="connsiteX141" fmla="*/ 1237956 w 10691446"/>
              <a:gd name="connsiteY141" fmla="*/ 197070 h 8315209"/>
              <a:gd name="connsiteX142" fmla="*/ 1083212 w 10691446"/>
              <a:gd name="connsiteY142" fmla="*/ 225206 h 8315209"/>
              <a:gd name="connsiteX143" fmla="*/ 970670 w 10691446"/>
              <a:gd name="connsiteY143" fmla="*/ 239273 h 8315209"/>
              <a:gd name="connsiteX144" fmla="*/ 858129 w 10691446"/>
              <a:gd name="connsiteY144" fmla="*/ 267409 h 8315209"/>
              <a:gd name="connsiteX145" fmla="*/ 858129 w 10691446"/>
              <a:gd name="connsiteY145" fmla="*/ 281476 h 8315209"/>
              <a:gd name="connsiteX146" fmla="*/ 858129 w 10691446"/>
              <a:gd name="connsiteY146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77575 w 10691446"/>
              <a:gd name="connsiteY84" fmla="*/ 7934301 h 8315209"/>
              <a:gd name="connsiteX85" fmla="*/ 7047913 w 10691446"/>
              <a:gd name="connsiteY85" fmla="*/ 7976504 h 8315209"/>
              <a:gd name="connsiteX86" fmla="*/ 7244861 w 10691446"/>
              <a:gd name="connsiteY86" fmla="*/ 8046842 h 8315209"/>
              <a:gd name="connsiteX87" fmla="*/ 7413673 w 10691446"/>
              <a:gd name="connsiteY87" fmla="*/ 8117181 h 8315209"/>
              <a:gd name="connsiteX88" fmla="*/ 7793501 w 10691446"/>
              <a:gd name="connsiteY88" fmla="*/ 8229722 h 8315209"/>
              <a:gd name="connsiteX89" fmla="*/ 8018584 w 10691446"/>
              <a:gd name="connsiteY89" fmla="*/ 8243790 h 8315209"/>
              <a:gd name="connsiteX90" fmla="*/ 8567224 w 10691446"/>
              <a:gd name="connsiteY90" fmla="*/ 8271926 h 8315209"/>
              <a:gd name="connsiteX91" fmla="*/ 8932984 w 10691446"/>
              <a:gd name="connsiteY91" fmla="*/ 8314129 h 8315209"/>
              <a:gd name="connsiteX92" fmla="*/ 9073661 w 10691446"/>
              <a:gd name="connsiteY92" fmla="*/ 8285993 h 8315209"/>
              <a:gd name="connsiteX93" fmla="*/ 9369083 w 10691446"/>
              <a:gd name="connsiteY93" fmla="*/ 8145316 h 8315209"/>
              <a:gd name="connsiteX94" fmla="*/ 9453489 w 10691446"/>
              <a:gd name="connsiteY94" fmla="*/ 8131249 h 8315209"/>
              <a:gd name="connsiteX95" fmla="*/ 9636369 w 10691446"/>
              <a:gd name="connsiteY95" fmla="*/ 8074978 h 8315209"/>
              <a:gd name="connsiteX96" fmla="*/ 9692640 w 10691446"/>
              <a:gd name="connsiteY96" fmla="*/ 8046842 h 8315209"/>
              <a:gd name="connsiteX97" fmla="*/ 9791113 w 10691446"/>
              <a:gd name="connsiteY97" fmla="*/ 8018707 h 8315209"/>
              <a:gd name="connsiteX98" fmla="*/ 9889587 w 10691446"/>
              <a:gd name="connsiteY98" fmla="*/ 7962436 h 8315209"/>
              <a:gd name="connsiteX99" fmla="*/ 10339753 w 10691446"/>
              <a:gd name="connsiteY99" fmla="*/ 7399729 h 8315209"/>
              <a:gd name="connsiteX100" fmla="*/ 10649243 w 10691446"/>
              <a:gd name="connsiteY100" fmla="*/ 6640073 h 8315209"/>
              <a:gd name="connsiteX101" fmla="*/ 10691446 w 10691446"/>
              <a:gd name="connsiteY101" fmla="*/ 6429058 h 8315209"/>
              <a:gd name="connsiteX102" fmla="*/ 10649243 w 10691446"/>
              <a:gd name="connsiteY102" fmla="*/ 5767876 h 8315209"/>
              <a:gd name="connsiteX103" fmla="*/ 10635175 w 10691446"/>
              <a:gd name="connsiteY103" fmla="*/ 5444319 h 8315209"/>
              <a:gd name="connsiteX104" fmla="*/ 10592972 w 10691446"/>
              <a:gd name="connsiteY104" fmla="*/ 5205169 h 8315209"/>
              <a:gd name="connsiteX105" fmla="*/ 10522633 w 10691446"/>
              <a:gd name="connsiteY105" fmla="*/ 4656529 h 8315209"/>
              <a:gd name="connsiteX106" fmla="*/ 10494498 w 10691446"/>
              <a:gd name="connsiteY106" fmla="*/ 4473649 h 8315209"/>
              <a:gd name="connsiteX107" fmla="*/ 10424160 w 10691446"/>
              <a:gd name="connsiteY107" fmla="*/ 3798399 h 8315209"/>
              <a:gd name="connsiteX108" fmla="*/ 10410092 w 10691446"/>
              <a:gd name="connsiteY108" fmla="*/ 3460775 h 8315209"/>
              <a:gd name="connsiteX109" fmla="*/ 10339753 w 10691446"/>
              <a:gd name="connsiteY109" fmla="*/ 2813661 h 8315209"/>
              <a:gd name="connsiteX110" fmla="*/ 10297550 w 10691446"/>
              <a:gd name="connsiteY110" fmla="*/ 2574510 h 8315209"/>
              <a:gd name="connsiteX111" fmla="*/ 10269415 w 10691446"/>
              <a:gd name="connsiteY111" fmla="*/ 2279089 h 8315209"/>
              <a:gd name="connsiteX112" fmla="*/ 10213144 w 10691446"/>
              <a:gd name="connsiteY112" fmla="*/ 1969599 h 8315209"/>
              <a:gd name="connsiteX113" fmla="*/ 10114670 w 10691446"/>
              <a:gd name="connsiteY113" fmla="*/ 1575704 h 8315209"/>
              <a:gd name="connsiteX114" fmla="*/ 10086535 w 10691446"/>
              <a:gd name="connsiteY114" fmla="*/ 1252147 h 8315209"/>
              <a:gd name="connsiteX115" fmla="*/ 10072467 w 10691446"/>
              <a:gd name="connsiteY115" fmla="*/ 970793 h 8315209"/>
              <a:gd name="connsiteX116" fmla="*/ 9931790 w 10691446"/>
              <a:gd name="connsiteY116" fmla="*/ 534695 h 8315209"/>
              <a:gd name="connsiteX117" fmla="*/ 9720775 w 10691446"/>
              <a:gd name="connsiteY117" fmla="*/ 478424 h 8315209"/>
              <a:gd name="connsiteX118" fmla="*/ 8764172 w 10691446"/>
              <a:gd name="connsiteY118" fmla="*/ 239274 h 8315209"/>
              <a:gd name="connsiteX119" fmla="*/ 8285871 w 10691446"/>
              <a:gd name="connsiteY119" fmla="*/ 225205 h 8315209"/>
              <a:gd name="connsiteX120" fmla="*/ 7666892 w 10691446"/>
              <a:gd name="connsiteY120" fmla="*/ 520627 h 8315209"/>
              <a:gd name="connsiteX121" fmla="*/ 7160455 w 10691446"/>
              <a:gd name="connsiteY121" fmla="*/ 492492 h 8315209"/>
              <a:gd name="connsiteX122" fmla="*/ 6907236 w 10691446"/>
              <a:gd name="connsiteY122" fmla="*/ 464356 h 8315209"/>
              <a:gd name="connsiteX123" fmla="*/ 6386732 w 10691446"/>
              <a:gd name="connsiteY123" fmla="*/ 436221 h 8315209"/>
              <a:gd name="connsiteX124" fmla="*/ 5725550 w 10691446"/>
              <a:gd name="connsiteY124" fmla="*/ 337747 h 8315209"/>
              <a:gd name="connsiteX125" fmla="*/ 5514535 w 10691446"/>
              <a:gd name="connsiteY125" fmla="*/ 295544 h 8315209"/>
              <a:gd name="connsiteX126" fmla="*/ 4895556 w 10691446"/>
              <a:gd name="connsiteY126" fmla="*/ 225206 h 8315209"/>
              <a:gd name="connsiteX127" fmla="*/ 4501661 w 10691446"/>
              <a:gd name="connsiteY127" fmla="*/ 140799 h 8315209"/>
              <a:gd name="connsiteX128" fmla="*/ 4304713 w 10691446"/>
              <a:gd name="connsiteY128" fmla="*/ 84529 h 8315209"/>
              <a:gd name="connsiteX129" fmla="*/ 4079630 w 10691446"/>
              <a:gd name="connsiteY129" fmla="*/ 42326 h 8315209"/>
              <a:gd name="connsiteX130" fmla="*/ 3896750 w 10691446"/>
              <a:gd name="connsiteY130" fmla="*/ 28258 h 8315209"/>
              <a:gd name="connsiteX131" fmla="*/ 3854547 w 10691446"/>
              <a:gd name="connsiteY131" fmla="*/ 14190 h 8315209"/>
              <a:gd name="connsiteX132" fmla="*/ 3432516 w 10691446"/>
              <a:gd name="connsiteY132" fmla="*/ 14190 h 8315209"/>
              <a:gd name="connsiteX133" fmla="*/ 3263704 w 10691446"/>
              <a:gd name="connsiteY133" fmla="*/ 42326 h 8315209"/>
              <a:gd name="connsiteX134" fmla="*/ 2982350 w 10691446"/>
              <a:gd name="connsiteY134" fmla="*/ 56393 h 8315209"/>
              <a:gd name="connsiteX135" fmla="*/ 2799470 w 10691446"/>
              <a:gd name="connsiteY135" fmla="*/ 70461 h 8315209"/>
              <a:gd name="connsiteX136" fmla="*/ 2433710 w 10691446"/>
              <a:gd name="connsiteY136" fmla="*/ 126732 h 8315209"/>
              <a:gd name="connsiteX137" fmla="*/ 1491175 w 10691446"/>
              <a:gd name="connsiteY137" fmla="*/ 154867 h 8315209"/>
              <a:gd name="connsiteX138" fmla="*/ 1406769 w 10691446"/>
              <a:gd name="connsiteY138" fmla="*/ 168935 h 8315209"/>
              <a:gd name="connsiteX139" fmla="*/ 1364566 w 10691446"/>
              <a:gd name="connsiteY139" fmla="*/ 183002 h 8315209"/>
              <a:gd name="connsiteX140" fmla="*/ 1237956 w 10691446"/>
              <a:gd name="connsiteY140" fmla="*/ 197070 h 8315209"/>
              <a:gd name="connsiteX141" fmla="*/ 1083212 w 10691446"/>
              <a:gd name="connsiteY141" fmla="*/ 225206 h 8315209"/>
              <a:gd name="connsiteX142" fmla="*/ 970670 w 10691446"/>
              <a:gd name="connsiteY142" fmla="*/ 239273 h 8315209"/>
              <a:gd name="connsiteX143" fmla="*/ 858129 w 10691446"/>
              <a:gd name="connsiteY143" fmla="*/ 267409 h 8315209"/>
              <a:gd name="connsiteX144" fmla="*/ 858129 w 10691446"/>
              <a:gd name="connsiteY144" fmla="*/ 281476 h 8315209"/>
              <a:gd name="connsiteX145" fmla="*/ 858129 w 10691446"/>
              <a:gd name="connsiteY145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6977575 w 10691446"/>
              <a:gd name="connsiteY84" fmla="*/ 7934301 h 8315209"/>
              <a:gd name="connsiteX85" fmla="*/ 7244861 w 10691446"/>
              <a:gd name="connsiteY85" fmla="*/ 8046842 h 8315209"/>
              <a:gd name="connsiteX86" fmla="*/ 7413673 w 10691446"/>
              <a:gd name="connsiteY86" fmla="*/ 8117181 h 8315209"/>
              <a:gd name="connsiteX87" fmla="*/ 7793501 w 10691446"/>
              <a:gd name="connsiteY87" fmla="*/ 8229722 h 8315209"/>
              <a:gd name="connsiteX88" fmla="*/ 8018584 w 10691446"/>
              <a:gd name="connsiteY88" fmla="*/ 8243790 h 8315209"/>
              <a:gd name="connsiteX89" fmla="*/ 8567224 w 10691446"/>
              <a:gd name="connsiteY89" fmla="*/ 8271926 h 8315209"/>
              <a:gd name="connsiteX90" fmla="*/ 8932984 w 10691446"/>
              <a:gd name="connsiteY90" fmla="*/ 8314129 h 8315209"/>
              <a:gd name="connsiteX91" fmla="*/ 9073661 w 10691446"/>
              <a:gd name="connsiteY91" fmla="*/ 8285993 h 8315209"/>
              <a:gd name="connsiteX92" fmla="*/ 9369083 w 10691446"/>
              <a:gd name="connsiteY92" fmla="*/ 8145316 h 8315209"/>
              <a:gd name="connsiteX93" fmla="*/ 9453489 w 10691446"/>
              <a:gd name="connsiteY93" fmla="*/ 8131249 h 8315209"/>
              <a:gd name="connsiteX94" fmla="*/ 9636369 w 10691446"/>
              <a:gd name="connsiteY94" fmla="*/ 8074978 h 8315209"/>
              <a:gd name="connsiteX95" fmla="*/ 9692640 w 10691446"/>
              <a:gd name="connsiteY95" fmla="*/ 8046842 h 8315209"/>
              <a:gd name="connsiteX96" fmla="*/ 9791113 w 10691446"/>
              <a:gd name="connsiteY96" fmla="*/ 8018707 h 8315209"/>
              <a:gd name="connsiteX97" fmla="*/ 9889587 w 10691446"/>
              <a:gd name="connsiteY97" fmla="*/ 7962436 h 8315209"/>
              <a:gd name="connsiteX98" fmla="*/ 10339753 w 10691446"/>
              <a:gd name="connsiteY98" fmla="*/ 7399729 h 8315209"/>
              <a:gd name="connsiteX99" fmla="*/ 10649243 w 10691446"/>
              <a:gd name="connsiteY99" fmla="*/ 6640073 h 8315209"/>
              <a:gd name="connsiteX100" fmla="*/ 10691446 w 10691446"/>
              <a:gd name="connsiteY100" fmla="*/ 6429058 h 8315209"/>
              <a:gd name="connsiteX101" fmla="*/ 10649243 w 10691446"/>
              <a:gd name="connsiteY101" fmla="*/ 5767876 h 8315209"/>
              <a:gd name="connsiteX102" fmla="*/ 10635175 w 10691446"/>
              <a:gd name="connsiteY102" fmla="*/ 5444319 h 8315209"/>
              <a:gd name="connsiteX103" fmla="*/ 10592972 w 10691446"/>
              <a:gd name="connsiteY103" fmla="*/ 5205169 h 8315209"/>
              <a:gd name="connsiteX104" fmla="*/ 10522633 w 10691446"/>
              <a:gd name="connsiteY104" fmla="*/ 4656529 h 8315209"/>
              <a:gd name="connsiteX105" fmla="*/ 10494498 w 10691446"/>
              <a:gd name="connsiteY105" fmla="*/ 4473649 h 8315209"/>
              <a:gd name="connsiteX106" fmla="*/ 10424160 w 10691446"/>
              <a:gd name="connsiteY106" fmla="*/ 3798399 h 8315209"/>
              <a:gd name="connsiteX107" fmla="*/ 10410092 w 10691446"/>
              <a:gd name="connsiteY107" fmla="*/ 3460775 h 8315209"/>
              <a:gd name="connsiteX108" fmla="*/ 10339753 w 10691446"/>
              <a:gd name="connsiteY108" fmla="*/ 2813661 h 8315209"/>
              <a:gd name="connsiteX109" fmla="*/ 10297550 w 10691446"/>
              <a:gd name="connsiteY109" fmla="*/ 2574510 h 8315209"/>
              <a:gd name="connsiteX110" fmla="*/ 10269415 w 10691446"/>
              <a:gd name="connsiteY110" fmla="*/ 2279089 h 8315209"/>
              <a:gd name="connsiteX111" fmla="*/ 10213144 w 10691446"/>
              <a:gd name="connsiteY111" fmla="*/ 1969599 h 8315209"/>
              <a:gd name="connsiteX112" fmla="*/ 10114670 w 10691446"/>
              <a:gd name="connsiteY112" fmla="*/ 1575704 h 8315209"/>
              <a:gd name="connsiteX113" fmla="*/ 10086535 w 10691446"/>
              <a:gd name="connsiteY113" fmla="*/ 1252147 h 8315209"/>
              <a:gd name="connsiteX114" fmla="*/ 10072467 w 10691446"/>
              <a:gd name="connsiteY114" fmla="*/ 970793 h 8315209"/>
              <a:gd name="connsiteX115" fmla="*/ 9931790 w 10691446"/>
              <a:gd name="connsiteY115" fmla="*/ 534695 h 8315209"/>
              <a:gd name="connsiteX116" fmla="*/ 9720775 w 10691446"/>
              <a:gd name="connsiteY116" fmla="*/ 478424 h 8315209"/>
              <a:gd name="connsiteX117" fmla="*/ 8764172 w 10691446"/>
              <a:gd name="connsiteY117" fmla="*/ 239274 h 8315209"/>
              <a:gd name="connsiteX118" fmla="*/ 8285871 w 10691446"/>
              <a:gd name="connsiteY118" fmla="*/ 225205 h 8315209"/>
              <a:gd name="connsiteX119" fmla="*/ 7666892 w 10691446"/>
              <a:gd name="connsiteY119" fmla="*/ 520627 h 8315209"/>
              <a:gd name="connsiteX120" fmla="*/ 7160455 w 10691446"/>
              <a:gd name="connsiteY120" fmla="*/ 492492 h 8315209"/>
              <a:gd name="connsiteX121" fmla="*/ 6907236 w 10691446"/>
              <a:gd name="connsiteY121" fmla="*/ 464356 h 8315209"/>
              <a:gd name="connsiteX122" fmla="*/ 6386732 w 10691446"/>
              <a:gd name="connsiteY122" fmla="*/ 436221 h 8315209"/>
              <a:gd name="connsiteX123" fmla="*/ 5725550 w 10691446"/>
              <a:gd name="connsiteY123" fmla="*/ 337747 h 8315209"/>
              <a:gd name="connsiteX124" fmla="*/ 5514535 w 10691446"/>
              <a:gd name="connsiteY124" fmla="*/ 295544 h 8315209"/>
              <a:gd name="connsiteX125" fmla="*/ 4895556 w 10691446"/>
              <a:gd name="connsiteY125" fmla="*/ 225206 h 8315209"/>
              <a:gd name="connsiteX126" fmla="*/ 4501661 w 10691446"/>
              <a:gd name="connsiteY126" fmla="*/ 140799 h 8315209"/>
              <a:gd name="connsiteX127" fmla="*/ 4304713 w 10691446"/>
              <a:gd name="connsiteY127" fmla="*/ 84529 h 8315209"/>
              <a:gd name="connsiteX128" fmla="*/ 4079630 w 10691446"/>
              <a:gd name="connsiteY128" fmla="*/ 42326 h 8315209"/>
              <a:gd name="connsiteX129" fmla="*/ 3896750 w 10691446"/>
              <a:gd name="connsiteY129" fmla="*/ 28258 h 8315209"/>
              <a:gd name="connsiteX130" fmla="*/ 3854547 w 10691446"/>
              <a:gd name="connsiteY130" fmla="*/ 14190 h 8315209"/>
              <a:gd name="connsiteX131" fmla="*/ 3432516 w 10691446"/>
              <a:gd name="connsiteY131" fmla="*/ 14190 h 8315209"/>
              <a:gd name="connsiteX132" fmla="*/ 3263704 w 10691446"/>
              <a:gd name="connsiteY132" fmla="*/ 42326 h 8315209"/>
              <a:gd name="connsiteX133" fmla="*/ 2982350 w 10691446"/>
              <a:gd name="connsiteY133" fmla="*/ 56393 h 8315209"/>
              <a:gd name="connsiteX134" fmla="*/ 2799470 w 10691446"/>
              <a:gd name="connsiteY134" fmla="*/ 70461 h 8315209"/>
              <a:gd name="connsiteX135" fmla="*/ 2433710 w 10691446"/>
              <a:gd name="connsiteY135" fmla="*/ 126732 h 8315209"/>
              <a:gd name="connsiteX136" fmla="*/ 1491175 w 10691446"/>
              <a:gd name="connsiteY136" fmla="*/ 154867 h 8315209"/>
              <a:gd name="connsiteX137" fmla="*/ 1406769 w 10691446"/>
              <a:gd name="connsiteY137" fmla="*/ 168935 h 8315209"/>
              <a:gd name="connsiteX138" fmla="*/ 1364566 w 10691446"/>
              <a:gd name="connsiteY138" fmla="*/ 183002 h 8315209"/>
              <a:gd name="connsiteX139" fmla="*/ 1237956 w 10691446"/>
              <a:gd name="connsiteY139" fmla="*/ 197070 h 8315209"/>
              <a:gd name="connsiteX140" fmla="*/ 1083212 w 10691446"/>
              <a:gd name="connsiteY140" fmla="*/ 225206 h 8315209"/>
              <a:gd name="connsiteX141" fmla="*/ 970670 w 10691446"/>
              <a:gd name="connsiteY141" fmla="*/ 239273 h 8315209"/>
              <a:gd name="connsiteX142" fmla="*/ 858129 w 10691446"/>
              <a:gd name="connsiteY142" fmla="*/ 267409 h 8315209"/>
              <a:gd name="connsiteX143" fmla="*/ 858129 w 10691446"/>
              <a:gd name="connsiteY143" fmla="*/ 281476 h 8315209"/>
              <a:gd name="connsiteX144" fmla="*/ 858129 w 10691446"/>
              <a:gd name="connsiteY144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244861 w 10691446"/>
              <a:gd name="connsiteY84" fmla="*/ 8046842 h 8315209"/>
              <a:gd name="connsiteX85" fmla="*/ 7413673 w 10691446"/>
              <a:gd name="connsiteY85" fmla="*/ 8117181 h 8315209"/>
              <a:gd name="connsiteX86" fmla="*/ 7793501 w 10691446"/>
              <a:gd name="connsiteY86" fmla="*/ 8229722 h 8315209"/>
              <a:gd name="connsiteX87" fmla="*/ 8018584 w 10691446"/>
              <a:gd name="connsiteY87" fmla="*/ 8243790 h 8315209"/>
              <a:gd name="connsiteX88" fmla="*/ 8567224 w 10691446"/>
              <a:gd name="connsiteY88" fmla="*/ 8271926 h 8315209"/>
              <a:gd name="connsiteX89" fmla="*/ 8932984 w 10691446"/>
              <a:gd name="connsiteY89" fmla="*/ 8314129 h 8315209"/>
              <a:gd name="connsiteX90" fmla="*/ 9073661 w 10691446"/>
              <a:gd name="connsiteY90" fmla="*/ 8285993 h 8315209"/>
              <a:gd name="connsiteX91" fmla="*/ 9369083 w 10691446"/>
              <a:gd name="connsiteY91" fmla="*/ 8145316 h 8315209"/>
              <a:gd name="connsiteX92" fmla="*/ 9453489 w 10691446"/>
              <a:gd name="connsiteY92" fmla="*/ 8131249 h 8315209"/>
              <a:gd name="connsiteX93" fmla="*/ 9636369 w 10691446"/>
              <a:gd name="connsiteY93" fmla="*/ 8074978 h 8315209"/>
              <a:gd name="connsiteX94" fmla="*/ 9692640 w 10691446"/>
              <a:gd name="connsiteY94" fmla="*/ 8046842 h 8315209"/>
              <a:gd name="connsiteX95" fmla="*/ 9791113 w 10691446"/>
              <a:gd name="connsiteY95" fmla="*/ 8018707 h 8315209"/>
              <a:gd name="connsiteX96" fmla="*/ 9889587 w 10691446"/>
              <a:gd name="connsiteY96" fmla="*/ 7962436 h 8315209"/>
              <a:gd name="connsiteX97" fmla="*/ 10339753 w 10691446"/>
              <a:gd name="connsiteY97" fmla="*/ 7399729 h 8315209"/>
              <a:gd name="connsiteX98" fmla="*/ 10649243 w 10691446"/>
              <a:gd name="connsiteY98" fmla="*/ 6640073 h 8315209"/>
              <a:gd name="connsiteX99" fmla="*/ 10691446 w 10691446"/>
              <a:gd name="connsiteY99" fmla="*/ 6429058 h 8315209"/>
              <a:gd name="connsiteX100" fmla="*/ 10649243 w 10691446"/>
              <a:gd name="connsiteY100" fmla="*/ 5767876 h 8315209"/>
              <a:gd name="connsiteX101" fmla="*/ 10635175 w 10691446"/>
              <a:gd name="connsiteY101" fmla="*/ 5444319 h 8315209"/>
              <a:gd name="connsiteX102" fmla="*/ 10592972 w 10691446"/>
              <a:gd name="connsiteY102" fmla="*/ 5205169 h 8315209"/>
              <a:gd name="connsiteX103" fmla="*/ 10522633 w 10691446"/>
              <a:gd name="connsiteY103" fmla="*/ 4656529 h 8315209"/>
              <a:gd name="connsiteX104" fmla="*/ 10494498 w 10691446"/>
              <a:gd name="connsiteY104" fmla="*/ 4473649 h 8315209"/>
              <a:gd name="connsiteX105" fmla="*/ 10424160 w 10691446"/>
              <a:gd name="connsiteY105" fmla="*/ 3798399 h 8315209"/>
              <a:gd name="connsiteX106" fmla="*/ 10410092 w 10691446"/>
              <a:gd name="connsiteY106" fmla="*/ 3460775 h 8315209"/>
              <a:gd name="connsiteX107" fmla="*/ 10339753 w 10691446"/>
              <a:gd name="connsiteY107" fmla="*/ 2813661 h 8315209"/>
              <a:gd name="connsiteX108" fmla="*/ 10297550 w 10691446"/>
              <a:gd name="connsiteY108" fmla="*/ 2574510 h 8315209"/>
              <a:gd name="connsiteX109" fmla="*/ 10269415 w 10691446"/>
              <a:gd name="connsiteY109" fmla="*/ 2279089 h 8315209"/>
              <a:gd name="connsiteX110" fmla="*/ 10213144 w 10691446"/>
              <a:gd name="connsiteY110" fmla="*/ 1969599 h 8315209"/>
              <a:gd name="connsiteX111" fmla="*/ 10114670 w 10691446"/>
              <a:gd name="connsiteY111" fmla="*/ 1575704 h 8315209"/>
              <a:gd name="connsiteX112" fmla="*/ 10086535 w 10691446"/>
              <a:gd name="connsiteY112" fmla="*/ 1252147 h 8315209"/>
              <a:gd name="connsiteX113" fmla="*/ 10072467 w 10691446"/>
              <a:gd name="connsiteY113" fmla="*/ 970793 h 8315209"/>
              <a:gd name="connsiteX114" fmla="*/ 9931790 w 10691446"/>
              <a:gd name="connsiteY114" fmla="*/ 534695 h 8315209"/>
              <a:gd name="connsiteX115" fmla="*/ 9720775 w 10691446"/>
              <a:gd name="connsiteY115" fmla="*/ 478424 h 8315209"/>
              <a:gd name="connsiteX116" fmla="*/ 8764172 w 10691446"/>
              <a:gd name="connsiteY116" fmla="*/ 239274 h 8315209"/>
              <a:gd name="connsiteX117" fmla="*/ 8285871 w 10691446"/>
              <a:gd name="connsiteY117" fmla="*/ 225205 h 8315209"/>
              <a:gd name="connsiteX118" fmla="*/ 7666892 w 10691446"/>
              <a:gd name="connsiteY118" fmla="*/ 520627 h 8315209"/>
              <a:gd name="connsiteX119" fmla="*/ 7160455 w 10691446"/>
              <a:gd name="connsiteY119" fmla="*/ 492492 h 8315209"/>
              <a:gd name="connsiteX120" fmla="*/ 6907236 w 10691446"/>
              <a:gd name="connsiteY120" fmla="*/ 464356 h 8315209"/>
              <a:gd name="connsiteX121" fmla="*/ 6386732 w 10691446"/>
              <a:gd name="connsiteY121" fmla="*/ 436221 h 8315209"/>
              <a:gd name="connsiteX122" fmla="*/ 5725550 w 10691446"/>
              <a:gd name="connsiteY122" fmla="*/ 337747 h 8315209"/>
              <a:gd name="connsiteX123" fmla="*/ 5514535 w 10691446"/>
              <a:gd name="connsiteY123" fmla="*/ 295544 h 8315209"/>
              <a:gd name="connsiteX124" fmla="*/ 4895556 w 10691446"/>
              <a:gd name="connsiteY124" fmla="*/ 225206 h 8315209"/>
              <a:gd name="connsiteX125" fmla="*/ 4501661 w 10691446"/>
              <a:gd name="connsiteY125" fmla="*/ 140799 h 8315209"/>
              <a:gd name="connsiteX126" fmla="*/ 4304713 w 10691446"/>
              <a:gd name="connsiteY126" fmla="*/ 84529 h 8315209"/>
              <a:gd name="connsiteX127" fmla="*/ 4079630 w 10691446"/>
              <a:gd name="connsiteY127" fmla="*/ 42326 h 8315209"/>
              <a:gd name="connsiteX128" fmla="*/ 3896750 w 10691446"/>
              <a:gd name="connsiteY128" fmla="*/ 28258 h 8315209"/>
              <a:gd name="connsiteX129" fmla="*/ 3854547 w 10691446"/>
              <a:gd name="connsiteY129" fmla="*/ 14190 h 8315209"/>
              <a:gd name="connsiteX130" fmla="*/ 3432516 w 10691446"/>
              <a:gd name="connsiteY130" fmla="*/ 14190 h 8315209"/>
              <a:gd name="connsiteX131" fmla="*/ 3263704 w 10691446"/>
              <a:gd name="connsiteY131" fmla="*/ 42326 h 8315209"/>
              <a:gd name="connsiteX132" fmla="*/ 2982350 w 10691446"/>
              <a:gd name="connsiteY132" fmla="*/ 56393 h 8315209"/>
              <a:gd name="connsiteX133" fmla="*/ 2799470 w 10691446"/>
              <a:gd name="connsiteY133" fmla="*/ 70461 h 8315209"/>
              <a:gd name="connsiteX134" fmla="*/ 2433710 w 10691446"/>
              <a:gd name="connsiteY134" fmla="*/ 126732 h 8315209"/>
              <a:gd name="connsiteX135" fmla="*/ 1491175 w 10691446"/>
              <a:gd name="connsiteY135" fmla="*/ 154867 h 8315209"/>
              <a:gd name="connsiteX136" fmla="*/ 1406769 w 10691446"/>
              <a:gd name="connsiteY136" fmla="*/ 168935 h 8315209"/>
              <a:gd name="connsiteX137" fmla="*/ 1364566 w 10691446"/>
              <a:gd name="connsiteY137" fmla="*/ 183002 h 8315209"/>
              <a:gd name="connsiteX138" fmla="*/ 1237956 w 10691446"/>
              <a:gd name="connsiteY138" fmla="*/ 197070 h 8315209"/>
              <a:gd name="connsiteX139" fmla="*/ 1083212 w 10691446"/>
              <a:gd name="connsiteY139" fmla="*/ 225206 h 8315209"/>
              <a:gd name="connsiteX140" fmla="*/ 970670 w 10691446"/>
              <a:gd name="connsiteY140" fmla="*/ 239273 h 8315209"/>
              <a:gd name="connsiteX141" fmla="*/ 858129 w 10691446"/>
              <a:gd name="connsiteY141" fmla="*/ 267409 h 8315209"/>
              <a:gd name="connsiteX142" fmla="*/ 858129 w 10691446"/>
              <a:gd name="connsiteY142" fmla="*/ 281476 h 8315209"/>
              <a:gd name="connsiteX143" fmla="*/ 858129 w 10691446"/>
              <a:gd name="connsiteY143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413673 w 10691446"/>
              <a:gd name="connsiteY84" fmla="*/ 8117181 h 8315209"/>
              <a:gd name="connsiteX85" fmla="*/ 7793501 w 10691446"/>
              <a:gd name="connsiteY85" fmla="*/ 8229722 h 8315209"/>
              <a:gd name="connsiteX86" fmla="*/ 8018584 w 10691446"/>
              <a:gd name="connsiteY86" fmla="*/ 8243790 h 8315209"/>
              <a:gd name="connsiteX87" fmla="*/ 8567224 w 10691446"/>
              <a:gd name="connsiteY87" fmla="*/ 8271926 h 8315209"/>
              <a:gd name="connsiteX88" fmla="*/ 8932984 w 10691446"/>
              <a:gd name="connsiteY88" fmla="*/ 8314129 h 8315209"/>
              <a:gd name="connsiteX89" fmla="*/ 9073661 w 10691446"/>
              <a:gd name="connsiteY89" fmla="*/ 8285993 h 8315209"/>
              <a:gd name="connsiteX90" fmla="*/ 9369083 w 10691446"/>
              <a:gd name="connsiteY90" fmla="*/ 8145316 h 8315209"/>
              <a:gd name="connsiteX91" fmla="*/ 9453489 w 10691446"/>
              <a:gd name="connsiteY91" fmla="*/ 8131249 h 8315209"/>
              <a:gd name="connsiteX92" fmla="*/ 9636369 w 10691446"/>
              <a:gd name="connsiteY92" fmla="*/ 8074978 h 8315209"/>
              <a:gd name="connsiteX93" fmla="*/ 9692640 w 10691446"/>
              <a:gd name="connsiteY93" fmla="*/ 8046842 h 8315209"/>
              <a:gd name="connsiteX94" fmla="*/ 9791113 w 10691446"/>
              <a:gd name="connsiteY94" fmla="*/ 8018707 h 8315209"/>
              <a:gd name="connsiteX95" fmla="*/ 9889587 w 10691446"/>
              <a:gd name="connsiteY95" fmla="*/ 7962436 h 8315209"/>
              <a:gd name="connsiteX96" fmla="*/ 10339753 w 10691446"/>
              <a:gd name="connsiteY96" fmla="*/ 7399729 h 8315209"/>
              <a:gd name="connsiteX97" fmla="*/ 10649243 w 10691446"/>
              <a:gd name="connsiteY97" fmla="*/ 6640073 h 8315209"/>
              <a:gd name="connsiteX98" fmla="*/ 10691446 w 10691446"/>
              <a:gd name="connsiteY98" fmla="*/ 6429058 h 8315209"/>
              <a:gd name="connsiteX99" fmla="*/ 10649243 w 10691446"/>
              <a:gd name="connsiteY99" fmla="*/ 5767876 h 8315209"/>
              <a:gd name="connsiteX100" fmla="*/ 10635175 w 10691446"/>
              <a:gd name="connsiteY100" fmla="*/ 5444319 h 8315209"/>
              <a:gd name="connsiteX101" fmla="*/ 10592972 w 10691446"/>
              <a:gd name="connsiteY101" fmla="*/ 5205169 h 8315209"/>
              <a:gd name="connsiteX102" fmla="*/ 10522633 w 10691446"/>
              <a:gd name="connsiteY102" fmla="*/ 4656529 h 8315209"/>
              <a:gd name="connsiteX103" fmla="*/ 10494498 w 10691446"/>
              <a:gd name="connsiteY103" fmla="*/ 4473649 h 8315209"/>
              <a:gd name="connsiteX104" fmla="*/ 10424160 w 10691446"/>
              <a:gd name="connsiteY104" fmla="*/ 3798399 h 8315209"/>
              <a:gd name="connsiteX105" fmla="*/ 10410092 w 10691446"/>
              <a:gd name="connsiteY105" fmla="*/ 3460775 h 8315209"/>
              <a:gd name="connsiteX106" fmla="*/ 10339753 w 10691446"/>
              <a:gd name="connsiteY106" fmla="*/ 2813661 h 8315209"/>
              <a:gd name="connsiteX107" fmla="*/ 10297550 w 10691446"/>
              <a:gd name="connsiteY107" fmla="*/ 2574510 h 8315209"/>
              <a:gd name="connsiteX108" fmla="*/ 10269415 w 10691446"/>
              <a:gd name="connsiteY108" fmla="*/ 2279089 h 8315209"/>
              <a:gd name="connsiteX109" fmla="*/ 10213144 w 10691446"/>
              <a:gd name="connsiteY109" fmla="*/ 1969599 h 8315209"/>
              <a:gd name="connsiteX110" fmla="*/ 10114670 w 10691446"/>
              <a:gd name="connsiteY110" fmla="*/ 1575704 h 8315209"/>
              <a:gd name="connsiteX111" fmla="*/ 10086535 w 10691446"/>
              <a:gd name="connsiteY111" fmla="*/ 1252147 h 8315209"/>
              <a:gd name="connsiteX112" fmla="*/ 10072467 w 10691446"/>
              <a:gd name="connsiteY112" fmla="*/ 970793 h 8315209"/>
              <a:gd name="connsiteX113" fmla="*/ 9931790 w 10691446"/>
              <a:gd name="connsiteY113" fmla="*/ 534695 h 8315209"/>
              <a:gd name="connsiteX114" fmla="*/ 9720775 w 10691446"/>
              <a:gd name="connsiteY114" fmla="*/ 478424 h 8315209"/>
              <a:gd name="connsiteX115" fmla="*/ 8764172 w 10691446"/>
              <a:gd name="connsiteY115" fmla="*/ 239274 h 8315209"/>
              <a:gd name="connsiteX116" fmla="*/ 8285871 w 10691446"/>
              <a:gd name="connsiteY116" fmla="*/ 225205 h 8315209"/>
              <a:gd name="connsiteX117" fmla="*/ 7666892 w 10691446"/>
              <a:gd name="connsiteY117" fmla="*/ 520627 h 8315209"/>
              <a:gd name="connsiteX118" fmla="*/ 7160455 w 10691446"/>
              <a:gd name="connsiteY118" fmla="*/ 492492 h 8315209"/>
              <a:gd name="connsiteX119" fmla="*/ 6907236 w 10691446"/>
              <a:gd name="connsiteY119" fmla="*/ 464356 h 8315209"/>
              <a:gd name="connsiteX120" fmla="*/ 6386732 w 10691446"/>
              <a:gd name="connsiteY120" fmla="*/ 436221 h 8315209"/>
              <a:gd name="connsiteX121" fmla="*/ 5725550 w 10691446"/>
              <a:gd name="connsiteY121" fmla="*/ 337747 h 8315209"/>
              <a:gd name="connsiteX122" fmla="*/ 5514535 w 10691446"/>
              <a:gd name="connsiteY122" fmla="*/ 295544 h 8315209"/>
              <a:gd name="connsiteX123" fmla="*/ 4895556 w 10691446"/>
              <a:gd name="connsiteY123" fmla="*/ 225206 h 8315209"/>
              <a:gd name="connsiteX124" fmla="*/ 4501661 w 10691446"/>
              <a:gd name="connsiteY124" fmla="*/ 140799 h 8315209"/>
              <a:gd name="connsiteX125" fmla="*/ 4304713 w 10691446"/>
              <a:gd name="connsiteY125" fmla="*/ 84529 h 8315209"/>
              <a:gd name="connsiteX126" fmla="*/ 4079630 w 10691446"/>
              <a:gd name="connsiteY126" fmla="*/ 42326 h 8315209"/>
              <a:gd name="connsiteX127" fmla="*/ 3896750 w 10691446"/>
              <a:gd name="connsiteY127" fmla="*/ 28258 h 8315209"/>
              <a:gd name="connsiteX128" fmla="*/ 3854547 w 10691446"/>
              <a:gd name="connsiteY128" fmla="*/ 14190 h 8315209"/>
              <a:gd name="connsiteX129" fmla="*/ 3432516 w 10691446"/>
              <a:gd name="connsiteY129" fmla="*/ 14190 h 8315209"/>
              <a:gd name="connsiteX130" fmla="*/ 3263704 w 10691446"/>
              <a:gd name="connsiteY130" fmla="*/ 42326 h 8315209"/>
              <a:gd name="connsiteX131" fmla="*/ 2982350 w 10691446"/>
              <a:gd name="connsiteY131" fmla="*/ 56393 h 8315209"/>
              <a:gd name="connsiteX132" fmla="*/ 2799470 w 10691446"/>
              <a:gd name="connsiteY132" fmla="*/ 70461 h 8315209"/>
              <a:gd name="connsiteX133" fmla="*/ 2433710 w 10691446"/>
              <a:gd name="connsiteY133" fmla="*/ 126732 h 8315209"/>
              <a:gd name="connsiteX134" fmla="*/ 1491175 w 10691446"/>
              <a:gd name="connsiteY134" fmla="*/ 154867 h 8315209"/>
              <a:gd name="connsiteX135" fmla="*/ 1406769 w 10691446"/>
              <a:gd name="connsiteY135" fmla="*/ 168935 h 8315209"/>
              <a:gd name="connsiteX136" fmla="*/ 1364566 w 10691446"/>
              <a:gd name="connsiteY136" fmla="*/ 183002 h 8315209"/>
              <a:gd name="connsiteX137" fmla="*/ 1237956 w 10691446"/>
              <a:gd name="connsiteY137" fmla="*/ 197070 h 8315209"/>
              <a:gd name="connsiteX138" fmla="*/ 1083212 w 10691446"/>
              <a:gd name="connsiteY138" fmla="*/ 225206 h 8315209"/>
              <a:gd name="connsiteX139" fmla="*/ 970670 w 10691446"/>
              <a:gd name="connsiteY139" fmla="*/ 239273 h 8315209"/>
              <a:gd name="connsiteX140" fmla="*/ 858129 w 10691446"/>
              <a:gd name="connsiteY140" fmla="*/ 267409 h 8315209"/>
              <a:gd name="connsiteX141" fmla="*/ 858129 w 10691446"/>
              <a:gd name="connsiteY141" fmla="*/ 281476 h 8315209"/>
              <a:gd name="connsiteX142" fmla="*/ 858129 w 10691446"/>
              <a:gd name="connsiteY142" fmla="*/ 281476 h 8315209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7793501 w 10691446"/>
              <a:gd name="connsiteY84" fmla="*/ 8229722 h 8315209"/>
              <a:gd name="connsiteX85" fmla="*/ 8018584 w 10691446"/>
              <a:gd name="connsiteY85" fmla="*/ 8243790 h 8315209"/>
              <a:gd name="connsiteX86" fmla="*/ 8567224 w 10691446"/>
              <a:gd name="connsiteY86" fmla="*/ 8271926 h 8315209"/>
              <a:gd name="connsiteX87" fmla="*/ 8932984 w 10691446"/>
              <a:gd name="connsiteY87" fmla="*/ 8314129 h 8315209"/>
              <a:gd name="connsiteX88" fmla="*/ 9073661 w 10691446"/>
              <a:gd name="connsiteY88" fmla="*/ 8285993 h 8315209"/>
              <a:gd name="connsiteX89" fmla="*/ 9369083 w 10691446"/>
              <a:gd name="connsiteY89" fmla="*/ 8145316 h 8315209"/>
              <a:gd name="connsiteX90" fmla="*/ 9453489 w 10691446"/>
              <a:gd name="connsiteY90" fmla="*/ 8131249 h 8315209"/>
              <a:gd name="connsiteX91" fmla="*/ 9636369 w 10691446"/>
              <a:gd name="connsiteY91" fmla="*/ 8074978 h 8315209"/>
              <a:gd name="connsiteX92" fmla="*/ 9692640 w 10691446"/>
              <a:gd name="connsiteY92" fmla="*/ 8046842 h 8315209"/>
              <a:gd name="connsiteX93" fmla="*/ 9791113 w 10691446"/>
              <a:gd name="connsiteY93" fmla="*/ 8018707 h 8315209"/>
              <a:gd name="connsiteX94" fmla="*/ 9889587 w 10691446"/>
              <a:gd name="connsiteY94" fmla="*/ 7962436 h 8315209"/>
              <a:gd name="connsiteX95" fmla="*/ 10339753 w 10691446"/>
              <a:gd name="connsiteY95" fmla="*/ 7399729 h 8315209"/>
              <a:gd name="connsiteX96" fmla="*/ 10649243 w 10691446"/>
              <a:gd name="connsiteY96" fmla="*/ 6640073 h 8315209"/>
              <a:gd name="connsiteX97" fmla="*/ 10691446 w 10691446"/>
              <a:gd name="connsiteY97" fmla="*/ 6429058 h 8315209"/>
              <a:gd name="connsiteX98" fmla="*/ 10649243 w 10691446"/>
              <a:gd name="connsiteY98" fmla="*/ 5767876 h 8315209"/>
              <a:gd name="connsiteX99" fmla="*/ 10635175 w 10691446"/>
              <a:gd name="connsiteY99" fmla="*/ 5444319 h 8315209"/>
              <a:gd name="connsiteX100" fmla="*/ 10592972 w 10691446"/>
              <a:gd name="connsiteY100" fmla="*/ 5205169 h 8315209"/>
              <a:gd name="connsiteX101" fmla="*/ 10522633 w 10691446"/>
              <a:gd name="connsiteY101" fmla="*/ 4656529 h 8315209"/>
              <a:gd name="connsiteX102" fmla="*/ 10494498 w 10691446"/>
              <a:gd name="connsiteY102" fmla="*/ 4473649 h 8315209"/>
              <a:gd name="connsiteX103" fmla="*/ 10424160 w 10691446"/>
              <a:gd name="connsiteY103" fmla="*/ 3798399 h 8315209"/>
              <a:gd name="connsiteX104" fmla="*/ 10410092 w 10691446"/>
              <a:gd name="connsiteY104" fmla="*/ 3460775 h 8315209"/>
              <a:gd name="connsiteX105" fmla="*/ 10339753 w 10691446"/>
              <a:gd name="connsiteY105" fmla="*/ 2813661 h 8315209"/>
              <a:gd name="connsiteX106" fmla="*/ 10297550 w 10691446"/>
              <a:gd name="connsiteY106" fmla="*/ 2574510 h 8315209"/>
              <a:gd name="connsiteX107" fmla="*/ 10269415 w 10691446"/>
              <a:gd name="connsiteY107" fmla="*/ 2279089 h 8315209"/>
              <a:gd name="connsiteX108" fmla="*/ 10213144 w 10691446"/>
              <a:gd name="connsiteY108" fmla="*/ 1969599 h 8315209"/>
              <a:gd name="connsiteX109" fmla="*/ 10114670 w 10691446"/>
              <a:gd name="connsiteY109" fmla="*/ 1575704 h 8315209"/>
              <a:gd name="connsiteX110" fmla="*/ 10086535 w 10691446"/>
              <a:gd name="connsiteY110" fmla="*/ 1252147 h 8315209"/>
              <a:gd name="connsiteX111" fmla="*/ 10072467 w 10691446"/>
              <a:gd name="connsiteY111" fmla="*/ 970793 h 8315209"/>
              <a:gd name="connsiteX112" fmla="*/ 9931790 w 10691446"/>
              <a:gd name="connsiteY112" fmla="*/ 534695 h 8315209"/>
              <a:gd name="connsiteX113" fmla="*/ 9720775 w 10691446"/>
              <a:gd name="connsiteY113" fmla="*/ 478424 h 8315209"/>
              <a:gd name="connsiteX114" fmla="*/ 8764172 w 10691446"/>
              <a:gd name="connsiteY114" fmla="*/ 239274 h 8315209"/>
              <a:gd name="connsiteX115" fmla="*/ 8285871 w 10691446"/>
              <a:gd name="connsiteY115" fmla="*/ 225205 h 8315209"/>
              <a:gd name="connsiteX116" fmla="*/ 7666892 w 10691446"/>
              <a:gd name="connsiteY116" fmla="*/ 520627 h 8315209"/>
              <a:gd name="connsiteX117" fmla="*/ 7160455 w 10691446"/>
              <a:gd name="connsiteY117" fmla="*/ 492492 h 8315209"/>
              <a:gd name="connsiteX118" fmla="*/ 6907236 w 10691446"/>
              <a:gd name="connsiteY118" fmla="*/ 464356 h 8315209"/>
              <a:gd name="connsiteX119" fmla="*/ 6386732 w 10691446"/>
              <a:gd name="connsiteY119" fmla="*/ 436221 h 8315209"/>
              <a:gd name="connsiteX120" fmla="*/ 5725550 w 10691446"/>
              <a:gd name="connsiteY120" fmla="*/ 337747 h 8315209"/>
              <a:gd name="connsiteX121" fmla="*/ 5514535 w 10691446"/>
              <a:gd name="connsiteY121" fmla="*/ 295544 h 8315209"/>
              <a:gd name="connsiteX122" fmla="*/ 4895556 w 10691446"/>
              <a:gd name="connsiteY122" fmla="*/ 225206 h 8315209"/>
              <a:gd name="connsiteX123" fmla="*/ 4501661 w 10691446"/>
              <a:gd name="connsiteY123" fmla="*/ 140799 h 8315209"/>
              <a:gd name="connsiteX124" fmla="*/ 4304713 w 10691446"/>
              <a:gd name="connsiteY124" fmla="*/ 84529 h 8315209"/>
              <a:gd name="connsiteX125" fmla="*/ 4079630 w 10691446"/>
              <a:gd name="connsiteY125" fmla="*/ 42326 h 8315209"/>
              <a:gd name="connsiteX126" fmla="*/ 3896750 w 10691446"/>
              <a:gd name="connsiteY126" fmla="*/ 28258 h 8315209"/>
              <a:gd name="connsiteX127" fmla="*/ 3854547 w 10691446"/>
              <a:gd name="connsiteY127" fmla="*/ 14190 h 8315209"/>
              <a:gd name="connsiteX128" fmla="*/ 3432516 w 10691446"/>
              <a:gd name="connsiteY128" fmla="*/ 14190 h 8315209"/>
              <a:gd name="connsiteX129" fmla="*/ 3263704 w 10691446"/>
              <a:gd name="connsiteY129" fmla="*/ 42326 h 8315209"/>
              <a:gd name="connsiteX130" fmla="*/ 2982350 w 10691446"/>
              <a:gd name="connsiteY130" fmla="*/ 56393 h 8315209"/>
              <a:gd name="connsiteX131" fmla="*/ 2799470 w 10691446"/>
              <a:gd name="connsiteY131" fmla="*/ 70461 h 8315209"/>
              <a:gd name="connsiteX132" fmla="*/ 2433710 w 10691446"/>
              <a:gd name="connsiteY132" fmla="*/ 126732 h 8315209"/>
              <a:gd name="connsiteX133" fmla="*/ 1491175 w 10691446"/>
              <a:gd name="connsiteY133" fmla="*/ 154867 h 8315209"/>
              <a:gd name="connsiteX134" fmla="*/ 1406769 w 10691446"/>
              <a:gd name="connsiteY134" fmla="*/ 168935 h 8315209"/>
              <a:gd name="connsiteX135" fmla="*/ 1364566 w 10691446"/>
              <a:gd name="connsiteY135" fmla="*/ 183002 h 8315209"/>
              <a:gd name="connsiteX136" fmla="*/ 1237956 w 10691446"/>
              <a:gd name="connsiteY136" fmla="*/ 197070 h 8315209"/>
              <a:gd name="connsiteX137" fmla="*/ 1083212 w 10691446"/>
              <a:gd name="connsiteY137" fmla="*/ 225206 h 8315209"/>
              <a:gd name="connsiteX138" fmla="*/ 970670 w 10691446"/>
              <a:gd name="connsiteY138" fmla="*/ 239273 h 8315209"/>
              <a:gd name="connsiteX139" fmla="*/ 858129 w 10691446"/>
              <a:gd name="connsiteY139" fmla="*/ 267409 h 8315209"/>
              <a:gd name="connsiteX140" fmla="*/ 858129 w 10691446"/>
              <a:gd name="connsiteY140" fmla="*/ 281476 h 8315209"/>
              <a:gd name="connsiteX141" fmla="*/ 858129 w 10691446"/>
              <a:gd name="connsiteY141" fmla="*/ 281476 h 8315209"/>
              <a:gd name="connsiteX0" fmla="*/ 900332 w 10691446"/>
              <a:gd name="connsiteY0" fmla="*/ 253341 h 8326526"/>
              <a:gd name="connsiteX1" fmla="*/ 900332 w 10691446"/>
              <a:gd name="connsiteY1" fmla="*/ 253341 h 8326526"/>
              <a:gd name="connsiteX2" fmla="*/ 759655 w 10691446"/>
              <a:gd name="connsiteY2" fmla="*/ 295544 h 8326526"/>
              <a:gd name="connsiteX3" fmla="*/ 548640 w 10691446"/>
              <a:gd name="connsiteY3" fmla="*/ 450289 h 8326526"/>
              <a:gd name="connsiteX4" fmla="*/ 450166 w 10691446"/>
              <a:gd name="connsiteY4" fmla="*/ 520627 h 8326526"/>
              <a:gd name="connsiteX5" fmla="*/ 393895 w 10691446"/>
              <a:gd name="connsiteY5" fmla="*/ 576898 h 8326526"/>
              <a:gd name="connsiteX6" fmla="*/ 239150 w 10691446"/>
              <a:gd name="connsiteY6" fmla="*/ 703507 h 8326526"/>
              <a:gd name="connsiteX7" fmla="*/ 182880 w 10691446"/>
              <a:gd name="connsiteY7" fmla="*/ 787913 h 8326526"/>
              <a:gd name="connsiteX8" fmla="*/ 168812 w 10691446"/>
              <a:gd name="connsiteY8" fmla="*/ 844184 h 8326526"/>
              <a:gd name="connsiteX9" fmla="*/ 126609 w 10691446"/>
              <a:gd name="connsiteY9" fmla="*/ 956726 h 8326526"/>
              <a:gd name="connsiteX10" fmla="*/ 98473 w 10691446"/>
              <a:gd name="connsiteY10" fmla="*/ 1153673 h 8326526"/>
              <a:gd name="connsiteX11" fmla="*/ 14067 w 10691446"/>
              <a:gd name="connsiteY11" fmla="*/ 1702313 h 8326526"/>
              <a:gd name="connsiteX12" fmla="*/ 0 w 10691446"/>
              <a:gd name="connsiteY12" fmla="*/ 2307224 h 8326526"/>
              <a:gd name="connsiteX13" fmla="*/ 14067 w 10691446"/>
              <a:gd name="connsiteY13" fmla="*/ 2377562 h 8326526"/>
              <a:gd name="connsiteX14" fmla="*/ 42203 w 10691446"/>
              <a:gd name="connsiteY14" fmla="*/ 2447901 h 8326526"/>
              <a:gd name="connsiteX15" fmla="*/ 56270 w 10691446"/>
              <a:gd name="connsiteY15" fmla="*/ 2644849 h 8326526"/>
              <a:gd name="connsiteX16" fmla="*/ 98473 w 10691446"/>
              <a:gd name="connsiteY16" fmla="*/ 2869932 h 8326526"/>
              <a:gd name="connsiteX17" fmla="*/ 126609 w 10691446"/>
              <a:gd name="connsiteY17" fmla="*/ 3066879 h 8326526"/>
              <a:gd name="connsiteX18" fmla="*/ 168812 w 10691446"/>
              <a:gd name="connsiteY18" fmla="*/ 3502978 h 8326526"/>
              <a:gd name="connsiteX19" fmla="*/ 182880 w 10691446"/>
              <a:gd name="connsiteY19" fmla="*/ 3573316 h 8326526"/>
              <a:gd name="connsiteX20" fmla="*/ 267286 w 10691446"/>
              <a:gd name="connsiteY20" fmla="*/ 4023482 h 8326526"/>
              <a:gd name="connsiteX21" fmla="*/ 281353 w 10691446"/>
              <a:gd name="connsiteY21" fmla="*/ 4150092 h 8326526"/>
              <a:gd name="connsiteX22" fmla="*/ 309489 w 10691446"/>
              <a:gd name="connsiteY22" fmla="*/ 4529919 h 8326526"/>
              <a:gd name="connsiteX23" fmla="*/ 281353 w 10691446"/>
              <a:gd name="connsiteY23" fmla="*/ 5008221 h 8326526"/>
              <a:gd name="connsiteX24" fmla="*/ 253218 w 10691446"/>
              <a:gd name="connsiteY24" fmla="*/ 5191101 h 8326526"/>
              <a:gd name="connsiteX25" fmla="*/ 239150 w 10691446"/>
              <a:gd name="connsiteY25" fmla="*/ 5514658 h 8326526"/>
              <a:gd name="connsiteX26" fmla="*/ 225083 w 10691446"/>
              <a:gd name="connsiteY26" fmla="*/ 5584996 h 8326526"/>
              <a:gd name="connsiteX27" fmla="*/ 211015 w 10691446"/>
              <a:gd name="connsiteY27" fmla="*/ 5824147 h 8326526"/>
              <a:gd name="connsiteX28" fmla="*/ 225083 w 10691446"/>
              <a:gd name="connsiteY28" fmla="*/ 6513464 h 8326526"/>
              <a:gd name="connsiteX29" fmla="*/ 267286 w 10691446"/>
              <a:gd name="connsiteY29" fmla="*/ 6738547 h 8326526"/>
              <a:gd name="connsiteX30" fmla="*/ 309489 w 10691446"/>
              <a:gd name="connsiteY30" fmla="*/ 6921427 h 8326526"/>
              <a:gd name="connsiteX31" fmla="*/ 351692 w 10691446"/>
              <a:gd name="connsiteY31" fmla="*/ 7033969 h 8326526"/>
              <a:gd name="connsiteX32" fmla="*/ 393895 w 10691446"/>
              <a:gd name="connsiteY32" fmla="*/ 7216849 h 8326526"/>
              <a:gd name="connsiteX33" fmla="*/ 407963 w 10691446"/>
              <a:gd name="connsiteY33" fmla="*/ 7371593 h 8326526"/>
              <a:gd name="connsiteX34" fmla="*/ 422030 w 10691446"/>
              <a:gd name="connsiteY34" fmla="*/ 7427864 h 8326526"/>
              <a:gd name="connsiteX35" fmla="*/ 520504 w 10691446"/>
              <a:gd name="connsiteY35" fmla="*/ 7638879 h 8326526"/>
              <a:gd name="connsiteX36" fmla="*/ 548640 w 10691446"/>
              <a:gd name="connsiteY36" fmla="*/ 7667015 h 8326526"/>
              <a:gd name="connsiteX37" fmla="*/ 633046 w 10691446"/>
              <a:gd name="connsiteY37" fmla="*/ 7765489 h 8326526"/>
              <a:gd name="connsiteX38" fmla="*/ 731520 w 10691446"/>
              <a:gd name="connsiteY38" fmla="*/ 7878030 h 8326526"/>
              <a:gd name="connsiteX39" fmla="*/ 829993 w 10691446"/>
              <a:gd name="connsiteY39" fmla="*/ 7920233 h 8326526"/>
              <a:gd name="connsiteX40" fmla="*/ 984738 w 10691446"/>
              <a:gd name="connsiteY40" fmla="*/ 8004639 h 8326526"/>
              <a:gd name="connsiteX41" fmla="*/ 1153550 w 10691446"/>
              <a:gd name="connsiteY41" fmla="*/ 8060910 h 8326526"/>
              <a:gd name="connsiteX42" fmla="*/ 1280160 w 10691446"/>
              <a:gd name="connsiteY42" fmla="*/ 8103113 h 8326526"/>
              <a:gd name="connsiteX43" fmla="*/ 1702190 w 10691446"/>
              <a:gd name="connsiteY43" fmla="*/ 8131249 h 8326526"/>
              <a:gd name="connsiteX44" fmla="*/ 1758461 w 10691446"/>
              <a:gd name="connsiteY44" fmla="*/ 8159384 h 8326526"/>
              <a:gd name="connsiteX45" fmla="*/ 2602523 w 10691446"/>
              <a:gd name="connsiteY45" fmla="*/ 8145316 h 8326526"/>
              <a:gd name="connsiteX46" fmla="*/ 2715064 w 10691446"/>
              <a:gd name="connsiteY46" fmla="*/ 8131249 h 8326526"/>
              <a:gd name="connsiteX47" fmla="*/ 2869809 w 10691446"/>
              <a:gd name="connsiteY47" fmla="*/ 8117181 h 8326526"/>
              <a:gd name="connsiteX48" fmla="*/ 3137095 w 10691446"/>
              <a:gd name="connsiteY48" fmla="*/ 7962436 h 8326526"/>
              <a:gd name="connsiteX49" fmla="*/ 3221501 w 10691446"/>
              <a:gd name="connsiteY49" fmla="*/ 7878030 h 8326526"/>
              <a:gd name="connsiteX50" fmla="*/ 3291840 w 10691446"/>
              <a:gd name="connsiteY50" fmla="*/ 7779556 h 8326526"/>
              <a:gd name="connsiteX51" fmla="*/ 3376246 w 10691446"/>
              <a:gd name="connsiteY51" fmla="*/ 7667015 h 8326526"/>
              <a:gd name="connsiteX52" fmla="*/ 3404381 w 10691446"/>
              <a:gd name="connsiteY52" fmla="*/ 7582609 h 8326526"/>
              <a:gd name="connsiteX53" fmla="*/ 3474720 w 10691446"/>
              <a:gd name="connsiteY53" fmla="*/ 7427864 h 8326526"/>
              <a:gd name="connsiteX54" fmla="*/ 3559126 w 10691446"/>
              <a:gd name="connsiteY54" fmla="*/ 7118375 h 8326526"/>
              <a:gd name="connsiteX55" fmla="*/ 3573193 w 10691446"/>
              <a:gd name="connsiteY55" fmla="*/ 6963630 h 8326526"/>
              <a:gd name="connsiteX56" fmla="*/ 3601329 w 10691446"/>
              <a:gd name="connsiteY56" fmla="*/ 6752615 h 8326526"/>
              <a:gd name="connsiteX57" fmla="*/ 3587261 w 10691446"/>
              <a:gd name="connsiteY57" fmla="*/ 6640073 h 8326526"/>
              <a:gd name="connsiteX58" fmla="*/ 3559126 w 10691446"/>
              <a:gd name="connsiteY58" fmla="*/ 6161772 h 8326526"/>
              <a:gd name="connsiteX59" fmla="*/ 3615396 w 10691446"/>
              <a:gd name="connsiteY59" fmla="*/ 5669402 h 8326526"/>
              <a:gd name="connsiteX60" fmla="*/ 3671667 w 10691446"/>
              <a:gd name="connsiteY60" fmla="*/ 5542793 h 8326526"/>
              <a:gd name="connsiteX61" fmla="*/ 3699803 w 10691446"/>
              <a:gd name="connsiteY61" fmla="*/ 5514658 h 8326526"/>
              <a:gd name="connsiteX62" fmla="*/ 3727938 w 10691446"/>
              <a:gd name="connsiteY62" fmla="*/ 5458387 h 8326526"/>
              <a:gd name="connsiteX63" fmla="*/ 3784209 w 10691446"/>
              <a:gd name="connsiteY63" fmla="*/ 5402116 h 8326526"/>
              <a:gd name="connsiteX64" fmla="*/ 3812344 w 10691446"/>
              <a:gd name="connsiteY64" fmla="*/ 5317710 h 8326526"/>
              <a:gd name="connsiteX65" fmla="*/ 3826412 w 10691446"/>
              <a:gd name="connsiteY65" fmla="*/ 5275507 h 8326526"/>
              <a:gd name="connsiteX66" fmla="*/ 3868615 w 10691446"/>
              <a:gd name="connsiteY66" fmla="*/ 5233304 h 8326526"/>
              <a:gd name="connsiteX67" fmla="*/ 3924886 w 10691446"/>
              <a:gd name="connsiteY67" fmla="*/ 5162966 h 8326526"/>
              <a:gd name="connsiteX68" fmla="*/ 3967089 w 10691446"/>
              <a:gd name="connsiteY68" fmla="*/ 5148898 h 8326526"/>
              <a:gd name="connsiteX69" fmla="*/ 3962546 w 10691446"/>
              <a:gd name="connsiteY69" fmla="*/ 5026831 h 8326526"/>
              <a:gd name="connsiteX70" fmla="*/ 3882683 w 10691446"/>
              <a:gd name="connsiteY70" fmla="*/ 4966018 h 8326526"/>
              <a:gd name="connsiteX71" fmla="*/ 3693673 w 10691446"/>
              <a:gd name="connsiteY71" fmla="*/ 4301661 h 8326526"/>
              <a:gd name="connsiteX72" fmla="*/ 3702050 w 10691446"/>
              <a:gd name="connsiteY72" fmla="*/ 4054793 h 8326526"/>
              <a:gd name="connsiteX73" fmla="*/ 3961618 w 10691446"/>
              <a:gd name="connsiteY73" fmla="*/ 3275159 h 8326526"/>
              <a:gd name="connsiteX74" fmla="*/ 3965721 w 10691446"/>
              <a:gd name="connsiteY74" fmla="*/ 3218229 h 8326526"/>
              <a:gd name="connsiteX75" fmla="*/ 4029710 w 10691446"/>
              <a:gd name="connsiteY75" fmla="*/ 3212539 h 8326526"/>
              <a:gd name="connsiteX76" fmla="*/ 5201089 w 10691446"/>
              <a:gd name="connsiteY76" fmla="*/ 2562250 h 8326526"/>
              <a:gd name="connsiteX77" fmla="*/ 6404683 w 10691446"/>
              <a:gd name="connsiteY77" fmla="*/ 3215493 h 8326526"/>
              <a:gd name="connsiteX78" fmla="*/ 6463909 w 10691446"/>
              <a:gd name="connsiteY78" fmla="*/ 3287639 h 8326526"/>
              <a:gd name="connsiteX79" fmla="*/ 6689431 w 10691446"/>
              <a:gd name="connsiteY79" fmla="*/ 3886127 h 8326526"/>
              <a:gd name="connsiteX80" fmla="*/ 6688773 w 10691446"/>
              <a:gd name="connsiteY80" fmla="*/ 4575151 h 8326526"/>
              <a:gd name="connsiteX81" fmla="*/ 6465935 w 10691446"/>
              <a:gd name="connsiteY81" fmla="*/ 5010956 h 8326526"/>
              <a:gd name="connsiteX82" fmla="*/ 6461394 w 10691446"/>
              <a:gd name="connsiteY82" fmla="*/ 5078559 h 8326526"/>
              <a:gd name="connsiteX83" fmla="*/ 6682153 w 10691446"/>
              <a:gd name="connsiteY83" fmla="*/ 7230916 h 8326526"/>
              <a:gd name="connsiteX84" fmla="*/ 8018584 w 10691446"/>
              <a:gd name="connsiteY84" fmla="*/ 8243790 h 8326526"/>
              <a:gd name="connsiteX85" fmla="*/ 8567224 w 10691446"/>
              <a:gd name="connsiteY85" fmla="*/ 8271926 h 8326526"/>
              <a:gd name="connsiteX86" fmla="*/ 8932984 w 10691446"/>
              <a:gd name="connsiteY86" fmla="*/ 8314129 h 8326526"/>
              <a:gd name="connsiteX87" fmla="*/ 9073661 w 10691446"/>
              <a:gd name="connsiteY87" fmla="*/ 8285993 h 8326526"/>
              <a:gd name="connsiteX88" fmla="*/ 9369083 w 10691446"/>
              <a:gd name="connsiteY88" fmla="*/ 8145316 h 8326526"/>
              <a:gd name="connsiteX89" fmla="*/ 9453489 w 10691446"/>
              <a:gd name="connsiteY89" fmla="*/ 8131249 h 8326526"/>
              <a:gd name="connsiteX90" fmla="*/ 9636369 w 10691446"/>
              <a:gd name="connsiteY90" fmla="*/ 8074978 h 8326526"/>
              <a:gd name="connsiteX91" fmla="*/ 9692640 w 10691446"/>
              <a:gd name="connsiteY91" fmla="*/ 8046842 h 8326526"/>
              <a:gd name="connsiteX92" fmla="*/ 9791113 w 10691446"/>
              <a:gd name="connsiteY92" fmla="*/ 8018707 h 8326526"/>
              <a:gd name="connsiteX93" fmla="*/ 9889587 w 10691446"/>
              <a:gd name="connsiteY93" fmla="*/ 7962436 h 8326526"/>
              <a:gd name="connsiteX94" fmla="*/ 10339753 w 10691446"/>
              <a:gd name="connsiteY94" fmla="*/ 7399729 h 8326526"/>
              <a:gd name="connsiteX95" fmla="*/ 10649243 w 10691446"/>
              <a:gd name="connsiteY95" fmla="*/ 6640073 h 8326526"/>
              <a:gd name="connsiteX96" fmla="*/ 10691446 w 10691446"/>
              <a:gd name="connsiteY96" fmla="*/ 6429058 h 8326526"/>
              <a:gd name="connsiteX97" fmla="*/ 10649243 w 10691446"/>
              <a:gd name="connsiteY97" fmla="*/ 5767876 h 8326526"/>
              <a:gd name="connsiteX98" fmla="*/ 10635175 w 10691446"/>
              <a:gd name="connsiteY98" fmla="*/ 5444319 h 8326526"/>
              <a:gd name="connsiteX99" fmla="*/ 10592972 w 10691446"/>
              <a:gd name="connsiteY99" fmla="*/ 5205169 h 8326526"/>
              <a:gd name="connsiteX100" fmla="*/ 10522633 w 10691446"/>
              <a:gd name="connsiteY100" fmla="*/ 4656529 h 8326526"/>
              <a:gd name="connsiteX101" fmla="*/ 10494498 w 10691446"/>
              <a:gd name="connsiteY101" fmla="*/ 4473649 h 8326526"/>
              <a:gd name="connsiteX102" fmla="*/ 10424160 w 10691446"/>
              <a:gd name="connsiteY102" fmla="*/ 3798399 h 8326526"/>
              <a:gd name="connsiteX103" fmla="*/ 10410092 w 10691446"/>
              <a:gd name="connsiteY103" fmla="*/ 3460775 h 8326526"/>
              <a:gd name="connsiteX104" fmla="*/ 10339753 w 10691446"/>
              <a:gd name="connsiteY104" fmla="*/ 2813661 h 8326526"/>
              <a:gd name="connsiteX105" fmla="*/ 10297550 w 10691446"/>
              <a:gd name="connsiteY105" fmla="*/ 2574510 h 8326526"/>
              <a:gd name="connsiteX106" fmla="*/ 10269415 w 10691446"/>
              <a:gd name="connsiteY106" fmla="*/ 2279089 h 8326526"/>
              <a:gd name="connsiteX107" fmla="*/ 10213144 w 10691446"/>
              <a:gd name="connsiteY107" fmla="*/ 1969599 h 8326526"/>
              <a:gd name="connsiteX108" fmla="*/ 10114670 w 10691446"/>
              <a:gd name="connsiteY108" fmla="*/ 1575704 h 8326526"/>
              <a:gd name="connsiteX109" fmla="*/ 10086535 w 10691446"/>
              <a:gd name="connsiteY109" fmla="*/ 1252147 h 8326526"/>
              <a:gd name="connsiteX110" fmla="*/ 10072467 w 10691446"/>
              <a:gd name="connsiteY110" fmla="*/ 970793 h 8326526"/>
              <a:gd name="connsiteX111" fmla="*/ 9931790 w 10691446"/>
              <a:gd name="connsiteY111" fmla="*/ 534695 h 8326526"/>
              <a:gd name="connsiteX112" fmla="*/ 9720775 w 10691446"/>
              <a:gd name="connsiteY112" fmla="*/ 478424 h 8326526"/>
              <a:gd name="connsiteX113" fmla="*/ 8764172 w 10691446"/>
              <a:gd name="connsiteY113" fmla="*/ 239274 h 8326526"/>
              <a:gd name="connsiteX114" fmla="*/ 8285871 w 10691446"/>
              <a:gd name="connsiteY114" fmla="*/ 225205 h 8326526"/>
              <a:gd name="connsiteX115" fmla="*/ 7666892 w 10691446"/>
              <a:gd name="connsiteY115" fmla="*/ 520627 h 8326526"/>
              <a:gd name="connsiteX116" fmla="*/ 7160455 w 10691446"/>
              <a:gd name="connsiteY116" fmla="*/ 492492 h 8326526"/>
              <a:gd name="connsiteX117" fmla="*/ 6907236 w 10691446"/>
              <a:gd name="connsiteY117" fmla="*/ 464356 h 8326526"/>
              <a:gd name="connsiteX118" fmla="*/ 6386732 w 10691446"/>
              <a:gd name="connsiteY118" fmla="*/ 436221 h 8326526"/>
              <a:gd name="connsiteX119" fmla="*/ 5725550 w 10691446"/>
              <a:gd name="connsiteY119" fmla="*/ 337747 h 8326526"/>
              <a:gd name="connsiteX120" fmla="*/ 5514535 w 10691446"/>
              <a:gd name="connsiteY120" fmla="*/ 295544 h 8326526"/>
              <a:gd name="connsiteX121" fmla="*/ 4895556 w 10691446"/>
              <a:gd name="connsiteY121" fmla="*/ 225206 h 8326526"/>
              <a:gd name="connsiteX122" fmla="*/ 4501661 w 10691446"/>
              <a:gd name="connsiteY122" fmla="*/ 140799 h 8326526"/>
              <a:gd name="connsiteX123" fmla="*/ 4304713 w 10691446"/>
              <a:gd name="connsiteY123" fmla="*/ 84529 h 8326526"/>
              <a:gd name="connsiteX124" fmla="*/ 4079630 w 10691446"/>
              <a:gd name="connsiteY124" fmla="*/ 42326 h 8326526"/>
              <a:gd name="connsiteX125" fmla="*/ 3896750 w 10691446"/>
              <a:gd name="connsiteY125" fmla="*/ 28258 h 8326526"/>
              <a:gd name="connsiteX126" fmla="*/ 3854547 w 10691446"/>
              <a:gd name="connsiteY126" fmla="*/ 14190 h 8326526"/>
              <a:gd name="connsiteX127" fmla="*/ 3432516 w 10691446"/>
              <a:gd name="connsiteY127" fmla="*/ 14190 h 8326526"/>
              <a:gd name="connsiteX128" fmla="*/ 3263704 w 10691446"/>
              <a:gd name="connsiteY128" fmla="*/ 42326 h 8326526"/>
              <a:gd name="connsiteX129" fmla="*/ 2982350 w 10691446"/>
              <a:gd name="connsiteY129" fmla="*/ 56393 h 8326526"/>
              <a:gd name="connsiteX130" fmla="*/ 2799470 w 10691446"/>
              <a:gd name="connsiteY130" fmla="*/ 70461 h 8326526"/>
              <a:gd name="connsiteX131" fmla="*/ 2433710 w 10691446"/>
              <a:gd name="connsiteY131" fmla="*/ 126732 h 8326526"/>
              <a:gd name="connsiteX132" fmla="*/ 1491175 w 10691446"/>
              <a:gd name="connsiteY132" fmla="*/ 154867 h 8326526"/>
              <a:gd name="connsiteX133" fmla="*/ 1406769 w 10691446"/>
              <a:gd name="connsiteY133" fmla="*/ 168935 h 8326526"/>
              <a:gd name="connsiteX134" fmla="*/ 1364566 w 10691446"/>
              <a:gd name="connsiteY134" fmla="*/ 183002 h 8326526"/>
              <a:gd name="connsiteX135" fmla="*/ 1237956 w 10691446"/>
              <a:gd name="connsiteY135" fmla="*/ 197070 h 8326526"/>
              <a:gd name="connsiteX136" fmla="*/ 1083212 w 10691446"/>
              <a:gd name="connsiteY136" fmla="*/ 225206 h 8326526"/>
              <a:gd name="connsiteX137" fmla="*/ 970670 w 10691446"/>
              <a:gd name="connsiteY137" fmla="*/ 239273 h 8326526"/>
              <a:gd name="connsiteX138" fmla="*/ 858129 w 10691446"/>
              <a:gd name="connsiteY138" fmla="*/ 267409 h 8326526"/>
              <a:gd name="connsiteX139" fmla="*/ 858129 w 10691446"/>
              <a:gd name="connsiteY139" fmla="*/ 281476 h 8326526"/>
              <a:gd name="connsiteX140" fmla="*/ 858129 w 10691446"/>
              <a:gd name="connsiteY140" fmla="*/ 281476 h 8326526"/>
              <a:gd name="connsiteX0" fmla="*/ 900332 w 10691446"/>
              <a:gd name="connsiteY0" fmla="*/ 253341 h 8315209"/>
              <a:gd name="connsiteX1" fmla="*/ 900332 w 10691446"/>
              <a:gd name="connsiteY1" fmla="*/ 253341 h 8315209"/>
              <a:gd name="connsiteX2" fmla="*/ 759655 w 10691446"/>
              <a:gd name="connsiteY2" fmla="*/ 295544 h 8315209"/>
              <a:gd name="connsiteX3" fmla="*/ 548640 w 10691446"/>
              <a:gd name="connsiteY3" fmla="*/ 450289 h 8315209"/>
              <a:gd name="connsiteX4" fmla="*/ 450166 w 10691446"/>
              <a:gd name="connsiteY4" fmla="*/ 520627 h 8315209"/>
              <a:gd name="connsiteX5" fmla="*/ 393895 w 10691446"/>
              <a:gd name="connsiteY5" fmla="*/ 576898 h 8315209"/>
              <a:gd name="connsiteX6" fmla="*/ 239150 w 10691446"/>
              <a:gd name="connsiteY6" fmla="*/ 703507 h 8315209"/>
              <a:gd name="connsiteX7" fmla="*/ 182880 w 10691446"/>
              <a:gd name="connsiteY7" fmla="*/ 787913 h 8315209"/>
              <a:gd name="connsiteX8" fmla="*/ 168812 w 10691446"/>
              <a:gd name="connsiteY8" fmla="*/ 844184 h 8315209"/>
              <a:gd name="connsiteX9" fmla="*/ 126609 w 10691446"/>
              <a:gd name="connsiteY9" fmla="*/ 956726 h 8315209"/>
              <a:gd name="connsiteX10" fmla="*/ 98473 w 10691446"/>
              <a:gd name="connsiteY10" fmla="*/ 1153673 h 8315209"/>
              <a:gd name="connsiteX11" fmla="*/ 14067 w 10691446"/>
              <a:gd name="connsiteY11" fmla="*/ 1702313 h 8315209"/>
              <a:gd name="connsiteX12" fmla="*/ 0 w 10691446"/>
              <a:gd name="connsiteY12" fmla="*/ 2307224 h 8315209"/>
              <a:gd name="connsiteX13" fmla="*/ 14067 w 10691446"/>
              <a:gd name="connsiteY13" fmla="*/ 2377562 h 8315209"/>
              <a:gd name="connsiteX14" fmla="*/ 42203 w 10691446"/>
              <a:gd name="connsiteY14" fmla="*/ 2447901 h 8315209"/>
              <a:gd name="connsiteX15" fmla="*/ 56270 w 10691446"/>
              <a:gd name="connsiteY15" fmla="*/ 2644849 h 8315209"/>
              <a:gd name="connsiteX16" fmla="*/ 98473 w 10691446"/>
              <a:gd name="connsiteY16" fmla="*/ 2869932 h 8315209"/>
              <a:gd name="connsiteX17" fmla="*/ 126609 w 10691446"/>
              <a:gd name="connsiteY17" fmla="*/ 3066879 h 8315209"/>
              <a:gd name="connsiteX18" fmla="*/ 168812 w 10691446"/>
              <a:gd name="connsiteY18" fmla="*/ 3502978 h 8315209"/>
              <a:gd name="connsiteX19" fmla="*/ 182880 w 10691446"/>
              <a:gd name="connsiteY19" fmla="*/ 3573316 h 8315209"/>
              <a:gd name="connsiteX20" fmla="*/ 267286 w 10691446"/>
              <a:gd name="connsiteY20" fmla="*/ 4023482 h 8315209"/>
              <a:gd name="connsiteX21" fmla="*/ 281353 w 10691446"/>
              <a:gd name="connsiteY21" fmla="*/ 4150092 h 8315209"/>
              <a:gd name="connsiteX22" fmla="*/ 309489 w 10691446"/>
              <a:gd name="connsiteY22" fmla="*/ 4529919 h 8315209"/>
              <a:gd name="connsiteX23" fmla="*/ 281353 w 10691446"/>
              <a:gd name="connsiteY23" fmla="*/ 5008221 h 8315209"/>
              <a:gd name="connsiteX24" fmla="*/ 253218 w 10691446"/>
              <a:gd name="connsiteY24" fmla="*/ 5191101 h 8315209"/>
              <a:gd name="connsiteX25" fmla="*/ 239150 w 10691446"/>
              <a:gd name="connsiteY25" fmla="*/ 5514658 h 8315209"/>
              <a:gd name="connsiteX26" fmla="*/ 225083 w 10691446"/>
              <a:gd name="connsiteY26" fmla="*/ 5584996 h 8315209"/>
              <a:gd name="connsiteX27" fmla="*/ 211015 w 10691446"/>
              <a:gd name="connsiteY27" fmla="*/ 5824147 h 8315209"/>
              <a:gd name="connsiteX28" fmla="*/ 225083 w 10691446"/>
              <a:gd name="connsiteY28" fmla="*/ 6513464 h 8315209"/>
              <a:gd name="connsiteX29" fmla="*/ 267286 w 10691446"/>
              <a:gd name="connsiteY29" fmla="*/ 6738547 h 8315209"/>
              <a:gd name="connsiteX30" fmla="*/ 309489 w 10691446"/>
              <a:gd name="connsiteY30" fmla="*/ 6921427 h 8315209"/>
              <a:gd name="connsiteX31" fmla="*/ 351692 w 10691446"/>
              <a:gd name="connsiteY31" fmla="*/ 7033969 h 8315209"/>
              <a:gd name="connsiteX32" fmla="*/ 393895 w 10691446"/>
              <a:gd name="connsiteY32" fmla="*/ 7216849 h 8315209"/>
              <a:gd name="connsiteX33" fmla="*/ 407963 w 10691446"/>
              <a:gd name="connsiteY33" fmla="*/ 7371593 h 8315209"/>
              <a:gd name="connsiteX34" fmla="*/ 422030 w 10691446"/>
              <a:gd name="connsiteY34" fmla="*/ 7427864 h 8315209"/>
              <a:gd name="connsiteX35" fmla="*/ 520504 w 10691446"/>
              <a:gd name="connsiteY35" fmla="*/ 7638879 h 8315209"/>
              <a:gd name="connsiteX36" fmla="*/ 548640 w 10691446"/>
              <a:gd name="connsiteY36" fmla="*/ 7667015 h 8315209"/>
              <a:gd name="connsiteX37" fmla="*/ 633046 w 10691446"/>
              <a:gd name="connsiteY37" fmla="*/ 7765489 h 8315209"/>
              <a:gd name="connsiteX38" fmla="*/ 731520 w 10691446"/>
              <a:gd name="connsiteY38" fmla="*/ 7878030 h 8315209"/>
              <a:gd name="connsiteX39" fmla="*/ 829993 w 10691446"/>
              <a:gd name="connsiteY39" fmla="*/ 7920233 h 8315209"/>
              <a:gd name="connsiteX40" fmla="*/ 984738 w 10691446"/>
              <a:gd name="connsiteY40" fmla="*/ 8004639 h 8315209"/>
              <a:gd name="connsiteX41" fmla="*/ 1153550 w 10691446"/>
              <a:gd name="connsiteY41" fmla="*/ 8060910 h 8315209"/>
              <a:gd name="connsiteX42" fmla="*/ 1280160 w 10691446"/>
              <a:gd name="connsiteY42" fmla="*/ 8103113 h 8315209"/>
              <a:gd name="connsiteX43" fmla="*/ 1702190 w 10691446"/>
              <a:gd name="connsiteY43" fmla="*/ 8131249 h 8315209"/>
              <a:gd name="connsiteX44" fmla="*/ 1758461 w 10691446"/>
              <a:gd name="connsiteY44" fmla="*/ 8159384 h 8315209"/>
              <a:gd name="connsiteX45" fmla="*/ 2602523 w 10691446"/>
              <a:gd name="connsiteY45" fmla="*/ 8145316 h 8315209"/>
              <a:gd name="connsiteX46" fmla="*/ 2715064 w 10691446"/>
              <a:gd name="connsiteY46" fmla="*/ 8131249 h 8315209"/>
              <a:gd name="connsiteX47" fmla="*/ 2869809 w 10691446"/>
              <a:gd name="connsiteY47" fmla="*/ 8117181 h 8315209"/>
              <a:gd name="connsiteX48" fmla="*/ 3137095 w 10691446"/>
              <a:gd name="connsiteY48" fmla="*/ 7962436 h 8315209"/>
              <a:gd name="connsiteX49" fmla="*/ 3221501 w 10691446"/>
              <a:gd name="connsiteY49" fmla="*/ 7878030 h 8315209"/>
              <a:gd name="connsiteX50" fmla="*/ 3291840 w 10691446"/>
              <a:gd name="connsiteY50" fmla="*/ 7779556 h 8315209"/>
              <a:gd name="connsiteX51" fmla="*/ 3376246 w 10691446"/>
              <a:gd name="connsiteY51" fmla="*/ 7667015 h 8315209"/>
              <a:gd name="connsiteX52" fmla="*/ 3404381 w 10691446"/>
              <a:gd name="connsiteY52" fmla="*/ 7582609 h 8315209"/>
              <a:gd name="connsiteX53" fmla="*/ 3474720 w 10691446"/>
              <a:gd name="connsiteY53" fmla="*/ 7427864 h 8315209"/>
              <a:gd name="connsiteX54" fmla="*/ 3559126 w 10691446"/>
              <a:gd name="connsiteY54" fmla="*/ 7118375 h 8315209"/>
              <a:gd name="connsiteX55" fmla="*/ 3573193 w 10691446"/>
              <a:gd name="connsiteY55" fmla="*/ 6963630 h 8315209"/>
              <a:gd name="connsiteX56" fmla="*/ 3601329 w 10691446"/>
              <a:gd name="connsiteY56" fmla="*/ 6752615 h 8315209"/>
              <a:gd name="connsiteX57" fmla="*/ 3587261 w 10691446"/>
              <a:gd name="connsiteY57" fmla="*/ 6640073 h 8315209"/>
              <a:gd name="connsiteX58" fmla="*/ 3559126 w 10691446"/>
              <a:gd name="connsiteY58" fmla="*/ 6161772 h 8315209"/>
              <a:gd name="connsiteX59" fmla="*/ 3615396 w 10691446"/>
              <a:gd name="connsiteY59" fmla="*/ 5669402 h 8315209"/>
              <a:gd name="connsiteX60" fmla="*/ 3671667 w 10691446"/>
              <a:gd name="connsiteY60" fmla="*/ 5542793 h 8315209"/>
              <a:gd name="connsiteX61" fmla="*/ 3699803 w 10691446"/>
              <a:gd name="connsiteY61" fmla="*/ 5514658 h 8315209"/>
              <a:gd name="connsiteX62" fmla="*/ 3727938 w 10691446"/>
              <a:gd name="connsiteY62" fmla="*/ 5458387 h 8315209"/>
              <a:gd name="connsiteX63" fmla="*/ 3784209 w 10691446"/>
              <a:gd name="connsiteY63" fmla="*/ 5402116 h 8315209"/>
              <a:gd name="connsiteX64" fmla="*/ 3812344 w 10691446"/>
              <a:gd name="connsiteY64" fmla="*/ 5317710 h 8315209"/>
              <a:gd name="connsiteX65" fmla="*/ 3826412 w 10691446"/>
              <a:gd name="connsiteY65" fmla="*/ 5275507 h 8315209"/>
              <a:gd name="connsiteX66" fmla="*/ 3868615 w 10691446"/>
              <a:gd name="connsiteY66" fmla="*/ 5233304 h 8315209"/>
              <a:gd name="connsiteX67" fmla="*/ 3924886 w 10691446"/>
              <a:gd name="connsiteY67" fmla="*/ 5162966 h 8315209"/>
              <a:gd name="connsiteX68" fmla="*/ 3967089 w 10691446"/>
              <a:gd name="connsiteY68" fmla="*/ 5148898 h 8315209"/>
              <a:gd name="connsiteX69" fmla="*/ 3962546 w 10691446"/>
              <a:gd name="connsiteY69" fmla="*/ 5026831 h 8315209"/>
              <a:gd name="connsiteX70" fmla="*/ 3882683 w 10691446"/>
              <a:gd name="connsiteY70" fmla="*/ 4966018 h 8315209"/>
              <a:gd name="connsiteX71" fmla="*/ 3693673 w 10691446"/>
              <a:gd name="connsiteY71" fmla="*/ 4301661 h 8315209"/>
              <a:gd name="connsiteX72" fmla="*/ 3702050 w 10691446"/>
              <a:gd name="connsiteY72" fmla="*/ 4054793 h 8315209"/>
              <a:gd name="connsiteX73" fmla="*/ 3961618 w 10691446"/>
              <a:gd name="connsiteY73" fmla="*/ 3275159 h 8315209"/>
              <a:gd name="connsiteX74" fmla="*/ 3965721 w 10691446"/>
              <a:gd name="connsiteY74" fmla="*/ 3218229 h 8315209"/>
              <a:gd name="connsiteX75" fmla="*/ 4029710 w 10691446"/>
              <a:gd name="connsiteY75" fmla="*/ 3212539 h 8315209"/>
              <a:gd name="connsiteX76" fmla="*/ 5201089 w 10691446"/>
              <a:gd name="connsiteY76" fmla="*/ 2562250 h 8315209"/>
              <a:gd name="connsiteX77" fmla="*/ 6404683 w 10691446"/>
              <a:gd name="connsiteY77" fmla="*/ 3215493 h 8315209"/>
              <a:gd name="connsiteX78" fmla="*/ 6463909 w 10691446"/>
              <a:gd name="connsiteY78" fmla="*/ 3287639 h 8315209"/>
              <a:gd name="connsiteX79" fmla="*/ 6689431 w 10691446"/>
              <a:gd name="connsiteY79" fmla="*/ 3886127 h 8315209"/>
              <a:gd name="connsiteX80" fmla="*/ 6688773 w 10691446"/>
              <a:gd name="connsiteY80" fmla="*/ 4575151 h 8315209"/>
              <a:gd name="connsiteX81" fmla="*/ 6465935 w 10691446"/>
              <a:gd name="connsiteY81" fmla="*/ 5010956 h 8315209"/>
              <a:gd name="connsiteX82" fmla="*/ 6461394 w 10691446"/>
              <a:gd name="connsiteY82" fmla="*/ 5078559 h 8315209"/>
              <a:gd name="connsiteX83" fmla="*/ 6682153 w 10691446"/>
              <a:gd name="connsiteY83" fmla="*/ 7230916 h 8315209"/>
              <a:gd name="connsiteX84" fmla="*/ 8567224 w 10691446"/>
              <a:gd name="connsiteY84" fmla="*/ 8271926 h 8315209"/>
              <a:gd name="connsiteX85" fmla="*/ 8932984 w 10691446"/>
              <a:gd name="connsiteY85" fmla="*/ 8314129 h 8315209"/>
              <a:gd name="connsiteX86" fmla="*/ 9073661 w 10691446"/>
              <a:gd name="connsiteY86" fmla="*/ 8285993 h 8315209"/>
              <a:gd name="connsiteX87" fmla="*/ 9369083 w 10691446"/>
              <a:gd name="connsiteY87" fmla="*/ 8145316 h 8315209"/>
              <a:gd name="connsiteX88" fmla="*/ 9453489 w 10691446"/>
              <a:gd name="connsiteY88" fmla="*/ 8131249 h 8315209"/>
              <a:gd name="connsiteX89" fmla="*/ 9636369 w 10691446"/>
              <a:gd name="connsiteY89" fmla="*/ 8074978 h 8315209"/>
              <a:gd name="connsiteX90" fmla="*/ 9692640 w 10691446"/>
              <a:gd name="connsiteY90" fmla="*/ 8046842 h 8315209"/>
              <a:gd name="connsiteX91" fmla="*/ 9791113 w 10691446"/>
              <a:gd name="connsiteY91" fmla="*/ 8018707 h 8315209"/>
              <a:gd name="connsiteX92" fmla="*/ 9889587 w 10691446"/>
              <a:gd name="connsiteY92" fmla="*/ 7962436 h 8315209"/>
              <a:gd name="connsiteX93" fmla="*/ 10339753 w 10691446"/>
              <a:gd name="connsiteY93" fmla="*/ 7399729 h 8315209"/>
              <a:gd name="connsiteX94" fmla="*/ 10649243 w 10691446"/>
              <a:gd name="connsiteY94" fmla="*/ 6640073 h 8315209"/>
              <a:gd name="connsiteX95" fmla="*/ 10691446 w 10691446"/>
              <a:gd name="connsiteY95" fmla="*/ 6429058 h 8315209"/>
              <a:gd name="connsiteX96" fmla="*/ 10649243 w 10691446"/>
              <a:gd name="connsiteY96" fmla="*/ 5767876 h 8315209"/>
              <a:gd name="connsiteX97" fmla="*/ 10635175 w 10691446"/>
              <a:gd name="connsiteY97" fmla="*/ 5444319 h 8315209"/>
              <a:gd name="connsiteX98" fmla="*/ 10592972 w 10691446"/>
              <a:gd name="connsiteY98" fmla="*/ 5205169 h 8315209"/>
              <a:gd name="connsiteX99" fmla="*/ 10522633 w 10691446"/>
              <a:gd name="connsiteY99" fmla="*/ 4656529 h 8315209"/>
              <a:gd name="connsiteX100" fmla="*/ 10494498 w 10691446"/>
              <a:gd name="connsiteY100" fmla="*/ 4473649 h 8315209"/>
              <a:gd name="connsiteX101" fmla="*/ 10424160 w 10691446"/>
              <a:gd name="connsiteY101" fmla="*/ 3798399 h 8315209"/>
              <a:gd name="connsiteX102" fmla="*/ 10410092 w 10691446"/>
              <a:gd name="connsiteY102" fmla="*/ 3460775 h 8315209"/>
              <a:gd name="connsiteX103" fmla="*/ 10339753 w 10691446"/>
              <a:gd name="connsiteY103" fmla="*/ 2813661 h 8315209"/>
              <a:gd name="connsiteX104" fmla="*/ 10297550 w 10691446"/>
              <a:gd name="connsiteY104" fmla="*/ 2574510 h 8315209"/>
              <a:gd name="connsiteX105" fmla="*/ 10269415 w 10691446"/>
              <a:gd name="connsiteY105" fmla="*/ 2279089 h 8315209"/>
              <a:gd name="connsiteX106" fmla="*/ 10213144 w 10691446"/>
              <a:gd name="connsiteY106" fmla="*/ 1969599 h 8315209"/>
              <a:gd name="connsiteX107" fmla="*/ 10114670 w 10691446"/>
              <a:gd name="connsiteY107" fmla="*/ 1575704 h 8315209"/>
              <a:gd name="connsiteX108" fmla="*/ 10086535 w 10691446"/>
              <a:gd name="connsiteY108" fmla="*/ 1252147 h 8315209"/>
              <a:gd name="connsiteX109" fmla="*/ 10072467 w 10691446"/>
              <a:gd name="connsiteY109" fmla="*/ 970793 h 8315209"/>
              <a:gd name="connsiteX110" fmla="*/ 9931790 w 10691446"/>
              <a:gd name="connsiteY110" fmla="*/ 534695 h 8315209"/>
              <a:gd name="connsiteX111" fmla="*/ 9720775 w 10691446"/>
              <a:gd name="connsiteY111" fmla="*/ 478424 h 8315209"/>
              <a:gd name="connsiteX112" fmla="*/ 8764172 w 10691446"/>
              <a:gd name="connsiteY112" fmla="*/ 239274 h 8315209"/>
              <a:gd name="connsiteX113" fmla="*/ 8285871 w 10691446"/>
              <a:gd name="connsiteY113" fmla="*/ 225205 h 8315209"/>
              <a:gd name="connsiteX114" fmla="*/ 7666892 w 10691446"/>
              <a:gd name="connsiteY114" fmla="*/ 520627 h 8315209"/>
              <a:gd name="connsiteX115" fmla="*/ 7160455 w 10691446"/>
              <a:gd name="connsiteY115" fmla="*/ 492492 h 8315209"/>
              <a:gd name="connsiteX116" fmla="*/ 6907236 w 10691446"/>
              <a:gd name="connsiteY116" fmla="*/ 464356 h 8315209"/>
              <a:gd name="connsiteX117" fmla="*/ 6386732 w 10691446"/>
              <a:gd name="connsiteY117" fmla="*/ 436221 h 8315209"/>
              <a:gd name="connsiteX118" fmla="*/ 5725550 w 10691446"/>
              <a:gd name="connsiteY118" fmla="*/ 337747 h 8315209"/>
              <a:gd name="connsiteX119" fmla="*/ 5514535 w 10691446"/>
              <a:gd name="connsiteY119" fmla="*/ 295544 h 8315209"/>
              <a:gd name="connsiteX120" fmla="*/ 4895556 w 10691446"/>
              <a:gd name="connsiteY120" fmla="*/ 225206 h 8315209"/>
              <a:gd name="connsiteX121" fmla="*/ 4501661 w 10691446"/>
              <a:gd name="connsiteY121" fmla="*/ 140799 h 8315209"/>
              <a:gd name="connsiteX122" fmla="*/ 4304713 w 10691446"/>
              <a:gd name="connsiteY122" fmla="*/ 84529 h 8315209"/>
              <a:gd name="connsiteX123" fmla="*/ 4079630 w 10691446"/>
              <a:gd name="connsiteY123" fmla="*/ 42326 h 8315209"/>
              <a:gd name="connsiteX124" fmla="*/ 3896750 w 10691446"/>
              <a:gd name="connsiteY124" fmla="*/ 28258 h 8315209"/>
              <a:gd name="connsiteX125" fmla="*/ 3854547 w 10691446"/>
              <a:gd name="connsiteY125" fmla="*/ 14190 h 8315209"/>
              <a:gd name="connsiteX126" fmla="*/ 3432516 w 10691446"/>
              <a:gd name="connsiteY126" fmla="*/ 14190 h 8315209"/>
              <a:gd name="connsiteX127" fmla="*/ 3263704 w 10691446"/>
              <a:gd name="connsiteY127" fmla="*/ 42326 h 8315209"/>
              <a:gd name="connsiteX128" fmla="*/ 2982350 w 10691446"/>
              <a:gd name="connsiteY128" fmla="*/ 56393 h 8315209"/>
              <a:gd name="connsiteX129" fmla="*/ 2799470 w 10691446"/>
              <a:gd name="connsiteY129" fmla="*/ 70461 h 8315209"/>
              <a:gd name="connsiteX130" fmla="*/ 2433710 w 10691446"/>
              <a:gd name="connsiteY130" fmla="*/ 126732 h 8315209"/>
              <a:gd name="connsiteX131" fmla="*/ 1491175 w 10691446"/>
              <a:gd name="connsiteY131" fmla="*/ 154867 h 8315209"/>
              <a:gd name="connsiteX132" fmla="*/ 1406769 w 10691446"/>
              <a:gd name="connsiteY132" fmla="*/ 168935 h 8315209"/>
              <a:gd name="connsiteX133" fmla="*/ 1364566 w 10691446"/>
              <a:gd name="connsiteY133" fmla="*/ 183002 h 8315209"/>
              <a:gd name="connsiteX134" fmla="*/ 1237956 w 10691446"/>
              <a:gd name="connsiteY134" fmla="*/ 197070 h 8315209"/>
              <a:gd name="connsiteX135" fmla="*/ 1083212 w 10691446"/>
              <a:gd name="connsiteY135" fmla="*/ 225206 h 8315209"/>
              <a:gd name="connsiteX136" fmla="*/ 970670 w 10691446"/>
              <a:gd name="connsiteY136" fmla="*/ 239273 h 8315209"/>
              <a:gd name="connsiteX137" fmla="*/ 858129 w 10691446"/>
              <a:gd name="connsiteY137" fmla="*/ 267409 h 8315209"/>
              <a:gd name="connsiteX138" fmla="*/ 858129 w 10691446"/>
              <a:gd name="connsiteY138" fmla="*/ 281476 h 8315209"/>
              <a:gd name="connsiteX139" fmla="*/ 858129 w 10691446"/>
              <a:gd name="connsiteY139" fmla="*/ 281476 h 8315209"/>
              <a:gd name="connsiteX0" fmla="*/ 900332 w 10691446"/>
              <a:gd name="connsiteY0" fmla="*/ 253341 h 8387420"/>
              <a:gd name="connsiteX1" fmla="*/ 900332 w 10691446"/>
              <a:gd name="connsiteY1" fmla="*/ 253341 h 8387420"/>
              <a:gd name="connsiteX2" fmla="*/ 759655 w 10691446"/>
              <a:gd name="connsiteY2" fmla="*/ 295544 h 8387420"/>
              <a:gd name="connsiteX3" fmla="*/ 548640 w 10691446"/>
              <a:gd name="connsiteY3" fmla="*/ 450289 h 8387420"/>
              <a:gd name="connsiteX4" fmla="*/ 450166 w 10691446"/>
              <a:gd name="connsiteY4" fmla="*/ 520627 h 8387420"/>
              <a:gd name="connsiteX5" fmla="*/ 393895 w 10691446"/>
              <a:gd name="connsiteY5" fmla="*/ 576898 h 8387420"/>
              <a:gd name="connsiteX6" fmla="*/ 239150 w 10691446"/>
              <a:gd name="connsiteY6" fmla="*/ 703507 h 8387420"/>
              <a:gd name="connsiteX7" fmla="*/ 182880 w 10691446"/>
              <a:gd name="connsiteY7" fmla="*/ 787913 h 8387420"/>
              <a:gd name="connsiteX8" fmla="*/ 168812 w 10691446"/>
              <a:gd name="connsiteY8" fmla="*/ 844184 h 8387420"/>
              <a:gd name="connsiteX9" fmla="*/ 126609 w 10691446"/>
              <a:gd name="connsiteY9" fmla="*/ 956726 h 8387420"/>
              <a:gd name="connsiteX10" fmla="*/ 98473 w 10691446"/>
              <a:gd name="connsiteY10" fmla="*/ 1153673 h 8387420"/>
              <a:gd name="connsiteX11" fmla="*/ 14067 w 10691446"/>
              <a:gd name="connsiteY11" fmla="*/ 1702313 h 8387420"/>
              <a:gd name="connsiteX12" fmla="*/ 0 w 10691446"/>
              <a:gd name="connsiteY12" fmla="*/ 2307224 h 8387420"/>
              <a:gd name="connsiteX13" fmla="*/ 14067 w 10691446"/>
              <a:gd name="connsiteY13" fmla="*/ 2377562 h 8387420"/>
              <a:gd name="connsiteX14" fmla="*/ 42203 w 10691446"/>
              <a:gd name="connsiteY14" fmla="*/ 2447901 h 8387420"/>
              <a:gd name="connsiteX15" fmla="*/ 56270 w 10691446"/>
              <a:gd name="connsiteY15" fmla="*/ 2644849 h 8387420"/>
              <a:gd name="connsiteX16" fmla="*/ 98473 w 10691446"/>
              <a:gd name="connsiteY16" fmla="*/ 2869932 h 8387420"/>
              <a:gd name="connsiteX17" fmla="*/ 126609 w 10691446"/>
              <a:gd name="connsiteY17" fmla="*/ 3066879 h 8387420"/>
              <a:gd name="connsiteX18" fmla="*/ 168812 w 10691446"/>
              <a:gd name="connsiteY18" fmla="*/ 3502978 h 8387420"/>
              <a:gd name="connsiteX19" fmla="*/ 182880 w 10691446"/>
              <a:gd name="connsiteY19" fmla="*/ 3573316 h 8387420"/>
              <a:gd name="connsiteX20" fmla="*/ 267286 w 10691446"/>
              <a:gd name="connsiteY20" fmla="*/ 4023482 h 8387420"/>
              <a:gd name="connsiteX21" fmla="*/ 281353 w 10691446"/>
              <a:gd name="connsiteY21" fmla="*/ 4150092 h 8387420"/>
              <a:gd name="connsiteX22" fmla="*/ 309489 w 10691446"/>
              <a:gd name="connsiteY22" fmla="*/ 4529919 h 8387420"/>
              <a:gd name="connsiteX23" fmla="*/ 281353 w 10691446"/>
              <a:gd name="connsiteY23" fmla="*/ 5008221 h 8387420"/>
              <a:gd name="connsiteX24" fmla="*/ 253218 w 10691446"/>
              <a:gd name="connsiteY24" fmla="*/ 5191101 h 8387420"/>
              <a:gd name="connsiteX25" fmla="*/ 239150 w 10691446"/>
              <a:gd name="connsiteY25" fmla="*/ 5514658 h 8387420"/>
              <a:gd name="connsiteX26" fmla="*/ 225083 w 10691446"/>
              <a:gd name="connsiteY26" fmla="*/ 5584996 h 8387420"/>
              <a:gd name="connsiteX27" fmla="*/ 211015 w 10691446"/>
              <a:gd name="connsiteY27" fmla="*/ 5824147 h 8387420"/>
              <a:gd name="connsiteX28" fmla="*/ 225083 w 10691446"/>
              <a:gd name="connsiteY28" fmla="*/ 6513464 h 8387420"/>
              <a:gd name="connsiteX29" fmla="*/ 267286 w 10691446"/>
              <a:gd name="connsiteY29" fmla="*/ 6738547 h 8387420"/>
              <a:gd name="connsiteX30" fmla="*/ 309489 w 10691446"/>
              <a:gd name="connsiteY30" fmla="*/ 6921427 h 8387420"/>
              <a:gd name="connsiteX31" fmla="*/ 351692 w 10691446"/>
              <a:gd name="connsiteY31" fmla="*/ 7033969 h 8387420"/>
              <a:gd name="connsiteX32" fmla="*/ 393895 w 10691446"/>
              <a:gd name="connsiteY32" fmla="*/ 7216849 h 8387420"/>
              <a:gd name="connsiteX33" fmla="*/ 407963 w 10691446"/>
              <a:gd name="connsiteY33" fmla="*/ 7371593 h 8387420"/>
              <a:gd name="connsiteX34" fmla="*/ 422030 w 10691446"/>
              <a:gd name="connsiteY34" fmla="*/ 7427864 h 8387420"/>
              <a:gd name="connsiteX35" fmla="*/ 520504 w 10691446"/>
              <a:gd name="connsiteY35" fmla="*/ 7638879 h 8387420"/>
              <a:gd name="connsiteX36" fmla="*/ 548640 w 10691446"/>
              <a:gd name="connsiteY36" fmla="*/ 7667015 h 8387420"/>
              <a:gd name="connsiteX37" fmla="*/ 633046 w 10691446"/>
              <a:gd name="connsiteY37" fmla="*/ 7765489 h 8387420"/>
              <a:gd name="connsiteX38" fmla="*/ 731520 w 10691446"/>
              <a:gd name="connsiteY38" fmla="*/ 7878030 h 8387420"/>
              <a:gd name="connsiteX39" fmla="*/ 829993 w 10691446"/>
              <a:gd name="connsiteY39" fmla="*/ 7920233 h 8387420"/>
              <a:gd name="connsiteX40" fmla="*/ 984738 w 10691446"/>
              <a:gd name="connsiteY40" fmla="*/ 8004639 h 8387420"/>
              <a:gd name="connsiteX41" fmla="*/ 1153550 w 10691446"/>
              <a:gd name="connsiteY41" fmla="*/ 8060910 h 8387420"/>
              <a:gd name="connsiteX42" fmla="*/ 1280160 w 10691446"/>
              <a:gd name="connsiteY42" fmla="*/ 8103113 h 8387420"/>
              <a:gd name="connsiteX43" fmla="*/ 1702190 w 10691446"/>
              <a:gd name="connsiteY43" fmla="*/ 8131249 h 8387420"/>
              <a:gd name="connsiteX44" fmla="*/ 1758461 w 10691446"/>
              <a:gd name="connsiteY44" fmla="*/ 8159384 h 8387420"/>
              <a:gd name="connsiteX45" fmla="*/ 2602523 w 10691446"/>
              <a:gd name="connsiteY45" fmla="*/ 8145316 h 8387420"/>
              <a:gd name="connsiteX46" fmla="*/ 2715064 w 10691446"/>
              <a:gd name="connsiteY46" fmla="*/ 8131249 h 8387420"/>
              <a:gd name="connsiteX47" fmla="*/ 2869809 w 10691446"/>
              <a:gd name="connsiteY47" fmla="*/ 8117181 h 8387420"/>
              <a:gd name="connsiteX48" fmla="*/ 3137095 w 10691446"/>
              <a:gd name="connsiteY48" fmla="*/ 7962436 h 8387420"/>
              <a:gd name="connsiteX49" fmla="*/ 3221501 w 10691446"/>
              <a:gd name="connsiteY49" fmla="*/ 7878030 h 8387420"/>
              <a:gd name="connsiteX50" fmla="*/ 3291840 w 10691446"/>
              <a:gd name="connsiteY50" fmla="*/ 7779556 h 8387420"/>
              <a:gd name="connsiteX51" fmla="*/ 3376246 w 10691446"/>
              <a:gd name="connsiteY51" fmla="*/ 7667015 h 8387420"/>
              <a:gd name="connsiteX52" fmla="*/ 3404381 w 10691446"/>
              <a:gd name="connsiteY52" fmla="*/ 7582609 h 8387420"/>
              <a:gd name="connsiteX53" fmla="*/ 3474720 w 10691446"/>
              <a:gd name="connsiteY53" fmla="*/ 7427864 h 8387420"/>
              <a:gd name="connsiteX54" fmla="*/ 3559126 w 10691446"/>
              <a:gd name="connsiteY54" fmla="*/ 7118375 h 8387420"/>
              <a:gd name="connsiteX55" fmla="*/ 3573193 w 10691446"/>
              <a:gd name="connsiteY55" fmla="*/ 6963630 h 8387420"/>
              <a:gd name="connsiteX56" fmla="*/ 3601329 w 10691446"/>
              <a:gd name="connsiteY56" fmla="*/ 6752615 h 8387420"/>
              <a:gd name="connsiteX57" fmla="*/ 3587261 w 10691446"/>
              <a:gd name="connsiteY57" fmla="*/ 6640073 h 8387420"/>
              <a:gd name="connsiteX58" fmla="*/ 3559126 w 10691446"/>
              <a:gd name="connsiteY58" fmla="*/ 6161772 h 8387420"/>
              <a:gd name="connsiteX59" fmla="*/ 3615396 w 10691446"/>
              <a:gd name="connsiteY59" fmla="*/ 5669402 h 8387420"/>
              <a:gd name="connsiteX60" fmla="*/ 3671667 w 10691446"/>
              <a:gd name="connsiteY60" fmla="*/ 5542793 h 8387420"/>
              <a:gd name="connsiteX61" fmla="*/ 3699803 w 10691446"/>
              <a:gd name="connsiteY61" fmla="*/ 5514658 h 8387420"/>
              <a:gd name="connsiteX62" fmla="*/ 3727938 w 10691446"/>
              <a:gd name="connsiteY62" fmla="*/ 5458387 h 8387420"/>
              <a:gd name="connsiteX63" fmla="*/ 3784209 w 10691446"/>
              <a:gd name="connsiteY63" fmla="*/ 5402116 h 8387420"/>
              <a:gd name="connsiteX64" fmla="*/ 3812344 w 10691446"/>
              <a:gd name="connsiteY64" fmla="*/ 5317710 h 8387420"/>
              <a:gd name="connsiteX65" fmla="*/ 3826412 w 10691446"/>
              <a:gd name="connsiteY65" fmla="*/ 5275507 h 8387420"/>
              <a:gd name="connsiteX66" fmla="*/ 3868615 w 10691446"/>
              <a:gd name="connsiteY66" fmla="*/ 5233304 h 8387420"/>
              <a:gd name="connsiteX67" fmla="*/ 3924886 w 10691446"/>
              <a:gd name="connsiteY67" fmla="*/ 5162966 h 8387420"/>
              <a:gd name="connsiteX68" fmla="*/ 3967089 w 10691446"/>
              <a:gd name="connsiteY68" fmla="*/ 5148898 h 8387420"/>
              <a:gd name="connsiteX69" fmla="*/ 3962546 w 10691446"/>
              <a:gd name="connsiteY69" fmla="*/ 5026831 h 8387420"/>
              <a:gd name="connsiteX70" fmla="*/ 3882683 w 10691446"/>
              <a:gd name="connsiteY70" fmla="*/ 4966018 h 8387420"/>
              <a:gd name="connsiteX71" fmla="*/ 3693673 w 10691446"/>
              <a:gd name="connsiteY71" fmla="*/ 4301661 h 8387420"/>
              <a:gd name="connsiteX72" fmla="*/ 3702050 w 10691446"/>
              <a:gd name="connsiteY72" fmla="*/ 4054793 h 8387420"/>
              <a:gd name="connsiteX73" fmla="*/ 3961618 w 10691446"/>
              <a:gd name="connsiteY73" fmla="*/ 3275159 h 8387420"/>
              <a:gd name="connsiteX74" fmla="*/ 3965721 w 10691446"/>
              <a:gd name="connsiteY74" fmla="*/ 3218229 h 8387420"/>
              <a:gd name="connsiteX75" fmla="*/ 4029710 w 10691446"/>
              <a:gd name="connsiteY75" fmla="*/ 3212539 h 8387420"/>
              <a:gd name="connsiteX76" fmla="*/ 5201089 w 10691446"/>
              <a:gd name="connsiteY76" fmla="*/ 2562250 h 8387420"/>
              <a:gd name="connsiteX77" fmla="*/ 6404683 w 10691446"/>
              <a:gd name="connsiteY77" fmla="*/ 3215493 h 8387420"/>
              <a:gd name="connsiteX78" fmla="*/ 6463909 w 10691446"/>
              <a:gd name="connsiteY78" fmla="*/ 3287639 h 8387420"/>
              <a:gd name="connsiteX79" fmla="*/ 6689431 w 10691446"/>
              <a:gd name="connsiteY79" fmla="*/ 3886127 h 8387420"/>
              <a:gd name="connsiteX80" fmla="*/ 6688773 w 10691446"/>
              <a:gd name="connsiteY80" fmla="*/ 4575151 h 8387420"/>
              <a:gd name="connsiteX81" fmla="*/ 6465935 w 10691446"/>
              <a:gd name="connsiteY81" fmla="*/ 5010956 h 8387420"/>
              <a:gd name="connsiteX82" fmla="*/ 6461394 w 10691446"/>
              <a:gd name="connsiteY82" fmla="*/ 5078559 h 8387420"/>
              <a:gd name="connsiteX83" fmla="*/ 6682153 w 10691446"/>
              <a:gd name="connsiteY83" fmla="*/ 7230916 h 8387420"/>
              <a:gd name="connsiteX84" fmla="*/ 8932984 w 10691446"/>
              <a:gd name="connsiteY84" fmla="*/ 8314129 h 8387420"/>
              <a:gd name="connsiteX85" fmla="*/ 9073661 w 10691446"/>
              <a:gd name="connsiteY85" fmla="*/ 8285993 h 8387420"/>
              <a:gd name="connsiteX86" fmla="*/ 9369083 w 10691446"/>
              <a:gd name="connsiteY86" fmla="*/ 8145316 h 8387420"/>
              <a:gd name="connsiteX87" fmla="*/ 9453489 w 10691446"/>
              <a:gd name="connsiteY87" fmla="*/ 8131249 h 8387420"/>
              <a:gd name="connsiteX88" fmla="*/ 9636369 w 10691446"/>
              <a:gd name="connsiteY88" fmla="*/ 8074978 h 8387420"/>
              <a:gd name="connsiteX89" fmla="*/ 9692640 w 10691446"/>
              <a:gd name="connsiteY89" fmla="*/ 8046842 h 8387420"/>
              <a:gd name="connsiteX90" fmla="*/ 9791113 w 10691446"/>
              <a:gd name="connsiteY90" fmla="*/ 8018707 h 8387420"/>
              <a:gd name="connsiteX91" fmla="*/ 9889587 w 10691446"/>
              <a:gd name="connsiteY91" fmla="*/ 7962436 h 8387420"/>
              <a:gd name="connsiteX92" fmla="*/ 10339753 w 10691446"/>
              <a:gd name="connsiteY92" fmla="*/ 7399729 h 8387420"/>
              <a:gd name="connsiteX93" fmla="*/ 10649243 w 10691446"/>
              <a:gd name="connsiteY93" fmla="*/ 6640073 h 8387420"/>
              <a:gd name="connsiteX94" fmla="*/ 10691446 w 10691446"/>
              <a:gd name="connsiteY94" fmla="*/ 6429058 h 8387420"/>
              <a:gd name="connsiteX95" fmla="*/ 10649243 w 10691446"/>
              <a:gd name="connsiteY95" fmla="*/ 5767876 h 8387420"/>
              <a:gd name="connsiteX96" fmla="*/ 10635175 w 10691446"/>
              <a:gd name="connsiteY96" fmla="*/ 5444319 h 8387420"/>
              <a:gd name="connsiteX97" fmla="*/ 10592972 w 10691446"/>
              <a:gd name="connsiteY97" fmla="*/ 5205169 h 8387420"/>
              <a:gd name="connsiteX98" fmla="*/ 10522633 w 10691446"/>
              <a:gd name="connsiteY98" fmla="*/ 4656529 h 8387420"/>
              <a:gd name="connsiteX99" fmla="*/ 10494498 w 10691446"/>
              <a:gd name="connsiteY99" fmla="*/ 4473649 h 8387420"/>
              <a:gd name="connsiteX100" fmla="*/ 10424160 w 10691446"/>
              <a:gd name="connsiteY100" fmla="*/ 3798399 h 8387420"/>
              <a:gd name="connsiteX101" fmla="*/ 10410092 w 10691446"/>
              <a:gd name="connsiteY101" fmla="*/ 3460775 h 8387420"/>
              <a:gd name="connsiteX102" fmla="*/ 10339753 w 10691446"/>
              <a:gd name="connsiteY102" fmla="*/ 2813661 h 8387420"/>
              <a:gd name="connsiteX103" fmla="*/ 10297550 w 10691446"/>
              <a:gd name="connsiteY103" fmla="*/ 2574510 h 8387420"/>
              <a:gd name="connsiteX104" fmla="*/ 10269415 w 10691446"/>
              <a:gd name="connsiteY104" fmla="*/ 2279089 h 8387420"/>
              <a:gd name="connsiteX105" fmla="*/ 10213144 w 10691446"/>
              <a:gd name="connsiteY105" fmla="*/ 1969599 h 8387420"/>
              <a:gd name="connsiteX106" fmla="*/ 10114670 w 10691446"/>
              <a:gd name="connsiteY106" fmla="*/ 1575704 h 8387420"/>
              <a:gd name="connsiteX107" fmla="*/ 10086535 w 10691446"/>
              <a:gd name="connsiteY107" fmla="*/ 1252147 h 8387420"/>
              <a:gd name="connsiteX108" fmla="*/ 10072467 w 10691446"/>
              <a:gd name="connsiteY108" fmla="*/ 970793 h 8387420"/>
              <a:gd name="connsiteX109" fmla="*/ 9931790 w 10691446"/>
              <a:gd name="connsiteY109" fmla="*/ 534695 h 8387420"/>
              <a:gd name="connsiteX110" fmla="*/ 9720775 w 10691446"/>
              <a:gd name="connsiteY110" fmla="*/ 478424 h 8387420"/>
              <a:gd name="connsiteX111" fmla="*/ 8764172 w 10691446"/>
              <a:gd name="connsiteY111" fmla="*/ 239274 h 8387420"/>
              <a:gd name="connsiteX112" fmla="*/ 8285871 w 10691446"/>
              <a:gd name="connsiteY112" fmla="*/ 225205 h 8387420"/>
              <a:gd name="connsiteX113" fmla="*/ 7666892 w 10691446"/>
              <a:gd name="connsiteY113" fmla="*/ 520627 h 8387420"/>
              <a:gd name="connsiteX114" fmla="*/ 7160455 w 10691446"/>
              <a:gd name="connsiteY114" fmla="*/ 492492 h 8387420"/>
              <a:gd name="connsiteX115" fmla="*/ 6907236 w 10691446"/>
              <a:gd name="connsiteY115" fmla="*/ 464356 h 8387420"/>
              <a:gd name="connsiteX116" fmla="*/ 6386732 w 10691446"/>
              <a:gd name="connsiteY116" fmla="*/ 436221 h 8387420"/>
              <a:gd name="connsiteX117" fmla="*/ 5725550 w 10691446"/>
              <a:gd name="connsiteY117" fmla="*/ 337747 h 8387420"/>
              <a:gd name="connsiteX118" fmla="*/ 5514535 w 10691446"/>
              <a:gd name="connsiteY118" fmla="*/ 295544 h 8387420"/>
              <a:gd name="connsiteX119" fmla="*/ 4895556 w 10691446"/>
              <a:gd name="connsiteY119" fmla="*/ 225206 h 8387420"/>
              <a:gd name="connsiteX120" fmla="*/ 4501661 w 10691446"/>
              <a:gd name="connsiteY120" fmla="*/ 140799 h 8387420"/>
              <a:gd name="connsiteX121" fmla="*/ 4304713 w 10691446"/>
              <a:gd name="connsiteY121" fmla="*/ 84529 h 8387420"/>
              <a:gd name="connsiteX122" fmla="*/ 4079630 w 10691446"/>
              <a:gd name="connsiteY122" fmla="*/ 42326 h 8387420"/>
              <a:gd name="connsiteX123" fmla="*/ 3896750 w 10691446"/>
              <a:gd name="connsiteY123" fmla="*/ 28258 h 8387420"/>
              <a:gd name="connsiteX124" fmla="*/ 3854547 w 10691446"/>
              <a:gd name="connsiteY124" fmla="*/ 14190 h 8387420"/>
              <a:gd name="connsiteX125" fmla="*/ 3432516 w 10691446"/>
              <a:gd name="connsiteY125" fmla="*/ 14190 h 8387420"/>
              <a:gd name="connsiteX126" fmla="*/ 3263704 w 10691446"/>
              <a:gd name="connsiteY126" fmla="*/ 42326 h 8387420"/>
              <a:gd name="connsiteX127" fmla="*/ 2982350 w 10691446"/>
              <a:gd name="connsiteY127" fmla="*/ 56393 h 8387420"/>
              <a:gd name="connsiteX128" fmla="*/ 2799470 w 10691446"/>
              <a:gd name="connsiteY128" fmla="*/ 70461 h 8387420"/>
              <a:gd name="connsiteX129" fmla="*/ 2433710 w 10691446"/>
              <a:gd name="connsiteY129" fmla="*/ 126732 h 8387420"/>
              <a:gd name="connsiteX130" fmla="*/ 1491175 w 10691446"/>
              <a:gd name="connsiteY130" fmla="*/ 154867 h 8387420"/>
              <a:gd name="connsiteX131" fmla="*/ 1406769 w 10691446"/>
              <a:gd name="connsiteY131" fmla="*/ 168935 h 8387420"/>
              <a:gd name="connsiteX132" fmla="*/ 1364566 w 10691446"/>
              <a:gd name="connsiteY132" fmla="*/ 183002 h 8387420"/>
              <a:gd name="connsiteX133" fmla="*/ 1237956 w 10691446"/>
              <a:gd name="connsiteY133" fmla="*/ 197070 h 8387420"/>
              <a:gd name="connsiteX134" fmla="*/ 1083212 w 10691446"/>
              <a:gd name="connsiteY134" fmla="*/ 225206 h 8387420"/>
              <a:gd name="connsiteX135" fmla="*/ 970670 w 10691446"/>
              <a:gd name="connsiteY135" fmla="*/ 239273 h 8387420"/>
              <a:gd name="connsiteX136" fmla="*/ 858129 w 10691446"/>
              <a:gd name="connsiteY136" fmla="*/ 267409 h 8387420"/>
              <a:gd name="connsiteX137" fmla="*/ 858129 w 10691446"/>
              <a:gd name="connsiteY137" fmla="*/ 281476 h 8387420"/>
              <a:gd name="connsiteX138" fmla="*/ 858129 w 10691446"/>
              <a:gd name="connsiteY138" fmla="*/ 281476 h 8387420"/>
              <a:gd name="connsiteX0" fmla="*/ 900332 w 10691446"/>
              <a:gd name="connsiteY0" fmla="*/ 253341 h 8387420"/>
              <a:gd name="connsiteX1" fmla="*/ 900332 w 10691446"/>
              <a:gd name="connsiteY1" fmla="*/ 253341 h 8387420"/>
              <a:gd name="connsiteX2" fmla="*/ 759655 w 10691446"/>
              <a:gd name="connsiteY2" fmla="*/ 295544 h 8387420"/>
              <a:gd name="connsiteX3" fmla="*/ 548640 w 10691446"/>
              <a:gd name="connsiteY3" fmla="*/ 450289 h 8387420"/>
              <a:gd name="connsiteX4" fmla="*/ 450166 w 10691446"/>
              <a:gd name="connsiteY4" fmla="*/ 520627 h 8387420"/>
              <a:gd name="connsiteX5" fmla="*/ 393895 w 10691446"/>
              <a:gd name="connsiteY5" fmla="*/ 576898 h 8387420"/>
              <a:gd name="connsiteX6" fmla="*/ 239150 w 10691446"/>
              <a:gd name="connsiteY6" fmla="*/ 703507 h 8387420"/>
              <a:gd name="connsiteX7" fmla="*/ 182880 w 10691446"/>
              <a:gd name="connsiteY7" fmla="*/ 787913 h 8387420"/>
              <a:gd name="connsiteX8" fmla="*/ 168812 w 10691446"/>
              <a:gd name="connsiteY8" fmla="*/ 844184 h 8387420"/>
              <a:gd name="connsiteX9" fmla="*/ 126609 w 10691446"/>
              <a:gd name="connsiteY9" fmla="*/ 956726 h 8387420"/>
              <a:gd name="connsiteX10" fmla="*/ 98473 w 10691446"/>
              <a:gd name="connsiteY10" fmla="*/ 1153673 h 8387420"/>
              <a:gd name="connsiteX11" fmla="*/ 14067 w 10691446"/>
              <a:gd name="connsiteY11" fmla="*/ 1702313 h 8387420"/>
              <a:gd name="connsiteX12" fmla="*/ 0 w 10691446"/>
              <a:gd name="connsiteY12" fmla="*/ 2307224 h 8387420"/>
              <a:gd name="connsiteX13" fmla="*/ 14067 w 10691446"/>
              <a:gd name="connsiteY13" fmla="*/ 2377562 h 8387420"/>
              <a:gd name="connsiteX14" fmla="*/ 42203 w 10691446"/>
              <a:gd name="connsiteY14" fmla="*/ 2447901 h 8387420"/>
              <a:gd name="connsiteX15" fmla="*/ 56270 w 10691446"/>
              <a:gd name="connsiteY15" fmla="*/ 2644849 h 8387420"/>
              <a:gd name="connsiteX16" fmla="*/ 98473 w 10691446"/>
              <a:gd name="connsiteY16" fmla="*/ 2869932 h 8387420"/>
              <a:gd name="connsiteX17" fmla="*/ 126609 w 10691446"/>
              <a:gd name="connsiteY17" fmla="*/ 3066879 h 8387420"/>
              <a:gd name="connsiteX18" fmla="*/ 168812 w 10691446"/>
              <a:gd name="connsiteY18" fmla="*/ 3502978 h 8387420"/>
              <a:gd name="connsiteX19" fmla="*/ 182880 w 10691446"/>
              <a:gd name="connsiteY19" fmla="*/ 3573316 h 8387420"/>
              <a:gd name="connsiteX20" fmla="*/ 267286 w 10691446"/>
              <a:gd name="connsiteY20" fmla="*/ 4023482 h 8387420"/>
              <a:gd name="connsiteX21" fmla="*/ 281353 w 10691446"/>
              <a:gd name="connsiteY21" fmla="*/ 4150092 h 8387420"/>
              <a:gd name="connsiteX22" fmla="*/ 309489 w 10691446"/>
              <a:gd name="connsiteY22" fmla="*/ 4529919 h 8387420"/>
              <a:gd name="connsiteX23" fmla="*/ 281353 w 10691446"/>
              <a:gd name="connsiteY23" fmla="*/ 5008221 h 8387420"/>
              <a:gd name="connsiteX24" fmla="*/ 253218 w 10691446"/>
              <a:gd name="connsiteY24" fmla="*/ 5191101 h 8387420"/>
              <a:gd name="connsiteX25" fmla="*/ 239150 w 10691446"/>
              <a:gd name="connsiteY25" fmla="*/ 5514658 h 8387420"/>
              <a:gd name="connsiteX26" fmla="*/ 225083 w 10691446"/>
              <a:gd name="connsiteY26" fmla="*/ 5584996 h 8387420"/>
              <a:gd name="connsiteX27" fmla="*/ 211015 w 10691446"/>
              <a:gd name="connsiteY27" fmla="*/ 5824147 h 8387420"/>
              <a:gd name="connsiteX28" fmla="*/ 225083 w 10691446"/>
              <a:gd name="connsiteY28" fmla="*/ 6513464 h 8387420"/>
              <a:gd name="connsiteX29" fmla="*/ 267286 w 10691446"/>
              <a:gd name="connsiteY29" fmla="*/ 6738547 h 8387420"/>
              <a:gd name="connsiteX30" fmla="*/ 309489 w 10691446"/>
              <a:gd name="connsiteY30" fmla="*/ 6921427 h 8387420"/>
              <a:gd name="connsiteX31" fmla="*/ 351692 w 10691446"/>
              <a:gd name="connsiteY31" fmla="*/ 7033969 h 8387420"/>
              <a:gd name="connsiteX32" fmla="*/ 393895 w 10691446"/>
              <a:gd name="connsiteY32" fmla="*/ 7216849 h 8387420"/>
              <a:gd name="connsiteX33" fmla="*/ 407963 w 10691446"/>
              <a:gd name="connsiteY33" fmla="*/ 7371593 h 8387420"/>
              <a:gd name="connsiteX34" fmla="*/ 422030 w 10691446"/>
              <a:gd name="connsiteY34" fmla="*/ 7427864 h 8387420"/>
              <a:gd name="connsiteX35" fmla="*/ 520504 w 10691446"/>
              <a:gd name="connsiteY35" fmla="*/ 7638879 h 8387420"/>
              <a:gd name="connsiteX36" fmla="*/ 548640 w 10691446"/>
              <a:gd name="connsiteY36" fmla="*/ 7667015 h 8387420"/>
              <a:gd name="connsiteX37" fmla="*/ 633046 w 10691446"/>
              <a:gd name="connsiteY37" fmla="*/ 7765489 h 8387420"/>
              <a:gd name="connsiteX38" fmla="*/ 731520 w 10691446"/>
              <a:gd name="connsiteY38" fmla="*/ 7878030 h 8387420"/>
              <a:gd name="connsiteX39" fmla="*/ 829993 w 10691446"/>
              <a:gd name="connsiteY39" fmla="*/ 7920233 h 8387420"/>
              <a:gd name="connsiteX40" fmla="*/ 984738 w 10691446"/>
              <a:gd name="connsiteY40" fmla="*/ 8004639 h 8387420"/>
              <a:gd name="connsiteX41" fmla="*/ 1153550 w 10691446"/>
              <a:gd name="connsiteY41" fmla="*/ 8060910 h 8387420"/>
              <a:gd name="connsiteX42" fmla="*/ 1280160 w 10691446"/>
              <a:gd name="connsiteY42" fmla="*/ 8103113 h 8387420"/>
              <a:gd name="connsiteX43" fmla="*/ 1702190 w 10691446"/>
              <a:gd name="connsiteY43" fmla="*/ 8131249 h 8387420"/>
              <a:gd name="connsiteX44" fmla="*/ 1758461 w 10691446"/>
              <a:gd name="connsiteY44" fmla="*/ 8159384 h 8387420"/>
              <a:gd name="connsiteX45" fmla="*/ 2602523 w 10691446"/>
              <a:gd name="connsiteY45" fmla="*/ 8145316 h 8387420"/>
              <a:gd name="connsiteX46" fmla="*/ 2715064 w 10691446"/>
              <a:gd name="connsiteY46" fmla="*/ 8131249 h 8387420"/>
              <a:gd name="connsiteX47" fmla="*/ 2869809 w 10691446"/>
              <a:gd name="connsiteY47" fmla="*/ 8117181 h 8387420"/>
              <a:gd name="connsiteX48" fmla="*/ 3137095 w 10691446"/>
              <a:gd name="connsiteY48" fmla="*/ 7962436 h 8387420"/>
              <a:gd name="connsiteX49" fmla="*/ 3221501 w 10691446"/>
              <a:gd name="connsiteY49" fmla="*/ 7878030 h 8387420"/>
              <a:gd name="connsiteX50" fmla="*/ 3291840 w 10691446"/>
              <a:gd name="connsiteY50" fmla="*/ 7779556 h 8387420"/>
              <a:gd name="connsiteX51" fmla="*/ 3376246 w 10691446"/>
              <a:gd name="connsiteY51" fmla="*/ 7667015 h 8387420"/>
              <a:gd name="connsiteX52" fmla="*/ 3404381 w 10691446"/>
              <a:gd name="connsiteY52" fmla="*/ 7582609 h 8387420"/>
              <a:gd name="connsiteX53" fmla="*/ 3474720 w 10691446"/>
              <a:gd name="connsiteY53" fmla="*/ 7427864 h 8387420"/>
              <a:gd name="connsiteX54" fmla="*/ 3559126 w 10691446"/>
              <a:gd name="connsiteY54" fmla="*/ 7118375 h 8387420"/>
              <a:gd name="connsiteX55" fmla="*/ 3573193 w 10691446"/>
              <a:gd name="connsiteY55" fmla="*/ 6963630 h 8387420"/>
              <a:gd name="connsiteX56" fmla="*/ 3601329 w 10691446"/>
              <a:gd name="connsiteY56" fmla="*/ 6752615 h 8387420"/>
              <a:gd name="connsiteX57" fmla="*/ 3587261 w 10691446"/>
              <a:gd name="connsiteY57" fmla="*/ 6640073 h 8387420"/>
              <a:gd name="connsiteX58" fmla="*/ 3559126 w 10691446"/>
              <a:gd name="connsiteY58" fmla="*/ 6161772 h 8387420"/>
              <a:gd name="connsiteX59" fmla="*/ 3615396 w 10691446"/>
              <a:gd name="connsiteY59" fmla="*/ 5669402 h 8387420"/>
              <a:gd name="connsiteX60" fmla="*/ 3671667 w 10691446"/>
              <a:gd name="connsiteY60" fmla="*/ 5542793 h 8387420"/>
              <a:gd name="connsiteX61" fmla="*/ 3699803 w 10691446"/>
              <a:gd name="connsiteY61" fmla="*/ 5514658 h 8387420"/>
              <a:gd name="connsiteX62" fmla="*/ 3727938 w 10691446"/>
              <a:gd name="connsiteY62" fmla="*/ 5458387 h 8387420"/>
              <a:gd name="connsiteX63" fmla="*/ 3784209 w 10691446"/>
              <a:gd name="connsiteY63" fmla="*/ 5402116 h 8387420"/>
              <a:gd name="connsiteX64" fmla="*/ 3812344 w 10691446"/>
              <a:gd name="connsiteY64" fmla="*/ 5317710 h 8387420"/>
              <a:gd name="connsiteX65" fmla="*/ 3826412 w 10691446"/>
              <a:gd name="connsiteY65" fmla="*/ 5275507 h 8387420"/>
              <a:gd name="connsiteX66" fmla="*/ 3868615 w 10691446"/>
              <a:gd name="connsiteY66" fmla="*/ 5233304 h 8387420"/>
              <a:gd name="connsiteX67" fmla="*/ 3924886 w 10691446"/>
              <a:gd name="connsiteY67" fmla="*/ 5162966 h 8387420"/>
              <a:gd name="connsiteX68" fmla="*/ 3967089 w 10691446"/>
              <a:gd name="connsiteY68" fmla="*/ 5148898 h 8387420"/>
              <a:gd name="connsiteX69" fmla="*/ 3962546 w 10691446"/>
              <a:gd name="connsiteY69" fmla="*/ 5026831 h 8387420"/>
              <a:gd name="connsiteX70" fmla="*/ 3882683 w 10691446"/>
              <a:gd name="connsiteY70" fmla="*/ 4966018 h 8387420"/>
              <a:gd name="connsiteX71" fmla="*/ 3693673 w 10691446"/>
              <a:gd name="connsiteY71" fmla="*/ 4301661 h 8387420"/>
              <a:gd name="connsiteX72" fmla="*/ 3702050 w 10691446"/>
              <a:gd name="connsiteY72" fmla="*/ 4054793 h 8387420"/>
              <a:gd name="connsiteX73" fmla="*/ 3961618 w 10691446"/>
              <a:gd name="connsiteY73" fmla="*/ 3275159 h 8387420"/>
              <a:gd name="connsiteX74" fmla="*/ 3965721 w 10691446"/>
              <a:gd name="connsiteY74" fmla="*/ 3218229 h 8387420"/>
              <a:gd name="connsiteX75" fmla="*/ 4029710 w 10691446"/>
              <a:gd name="connsiteY75" fmla="*/ 3212539 h 8387420"/>
              <a:gd name="connsiteX76" fmla="*/ 5201089 w 10691446"/>
              <a:gd name="connsiteY76" fmla="*/ 2562250 h 8387420"/>
              <a:gd name="connsiteX77" fmla="*/ 6404683 w 10691446"/>
              <a:gd name="connsiteY77" fmla="*/ 3215493 h 8387420"/>
              <a:gd name="connsiteX78" fmla="*/ 6463909 w 10691446"/>
              <a:gd name="connsiteY78" fmla="*/ 3287639 h 8387420"/>
              <a:gd name="connsiteX79" fmla="*/ 6689431 w 10691446"/>
              <a:gd name="connsiteY79" fmla="*/ 3886127 h 8387420"/>
              <a:gd name="connsiteX80" fmla="*/ 6688773 w 10691446"/>
              <a:gd name="connsiteY80" fmla="*/ 4575151 h 8387420"/>
              <a:gd name="connsiteX81" fmla="*/ 6465935 w 10691446"/>
              <a:gd name="connsiteY81" fmla="*/ 5010956 h 8387420"/>
              <a:gd name="connsiteX82" fmla="*/ 6461394 w 10691446"/>
              <a:gd name="connsiteY82" fmla="*/ 5078559 h 8387420"/>
              <a:gd name="connsiteX83" fmla="*/ 6961553 w 10691446"/>
              <a:gd name="connsiteY83" fmla="*/ 7230916 h 8387420"/>
              <a:gd name="connsiteX84" fmla="*/ 8932984 w 10691446"/>
              <a:gd name="connsiteY84" fmla="*/ 8314129 h 8387420"/>
              <a:gd name="connsiteX85" fmla="*/ 9073661 w 10691446"/>
              <a:gd name="connsiteY85" fmla="*/ 8285993 h 8387420"/>
              <a:gd name="connsiteX86" fmla="*/ 9369083 w 10691446"/>
              <a:gd name="connsiteY86" fmla="*/ 8145316 h 8387420"/>
              <a:gd name="connsiteX87" fmla="*/ 9453489 w 10691446"/>
              <a:gd name="connsiteY87" fmla="*/ 8131249 h 8387420"/>
              <a:gd name="connsiteX88" fmla="*/ 9636369 w 10691446"/>
              <a:gd name="connsiteY88" fmla="*/ 8074978 h 8387420"/>
              <a:gd name="connsiteX89" fmla="*/ 9692640 w 10691446"/>
              <a:gd name="connsiteY89" fmla="*/ 8046842 h 8387420"/>
              <a:gd name="connsiteX90" fmla="*/ 9791113 w 10691446"/>
              <a:gd name="connsiteY90" fmla="*/ 8018707 h 8387420"/>
              <a:gd name="connsiteX91" fmla="*/ 9889587 w 10691446"/>
              <a:gd name="connsiteY91" fmla="*/ 7962436 h 8387420"/>
              <a:gd name="connsiteX92" fmla="*/ 10339753 w 10691446"/>
              <a:gd name="connsiteY92" fmla="*/ 7399729 h 8387420"/>
              <a:gd name="connsiteX93" fmla="*/ 10649243 w 10691446"/>
              <a:gd name="connsiteY93" fmla="*/ 6640073 h 8387420"/>
              <a:gd name="connsiteX94" fmla="*/ 10691446 w 10691446"/>
              <a:gd name="connsiteY94" fmla="*/ 6429058 h 8387420"/>
              <a:gd name="connsiteX95" fmla="*/ 10649243 w 10691446"/>
              <a:gd name="connsiteY95" fmla="*/ 5767876 h 8387420"/>
              <a:gd name="connsiteX96" fmla="*/ 10635175 w 10691446"/>
              <a:gd name="connsiteY96" fmla="*/ 5444319 h 8387420"/>
              <a:gd name="connsiteX97" fmla="*/ 10592972 w 10691446"/>
              <a:gd name="connsiteY97" fmla="*/ 5205169 h 8387420"/>
              <a:gd name="connsiteX98" fmla="*/ 10522633 w 10691446"/>
              <a:gd name="connsiteY98" fmla="*/ 4656529 h 8387420"/>
              <a:gd name="connsiteX99" fmla="*/ 10494498 w 10691446"/>
              <a:gd name="connsiteY99" fmla="*/ 4473649 h 8387420"/>
              <a:gd name="connsiteX100" fmla="*/ 10424160 w 10691446"/>
              <a:gd name="connsiteY100" fmla="*/ 3798399 h 8387420"/>
              <a:gd name="connsiteX101" fmla="*/ 10410092 w 10691446"/>
              <a:gd name="connsiteY101" fmla="*/ 3460775 h 8387420"/>
              <a:gd name="connsiteX102" fmla="*/ 10339753 w 10691446"/>
              <a:gd name="connsiteY102" fmla="*/ 2813661 h 8387420"/>
              <a:gd name="connsiteX103" fmla="*/ 10297550 w 10691446"/>
              <a:gd name="connsiteY103" fmla="*/ 2574510 h 8387420"/>
              <a:gd name="connsiteX104" fmla="*/ 10269415 w 10691446"/>
              <a:gd name="connsiteY104" fmla="*/ 2279089 h 8387420"/>
              <a:gd name="connsiteX105" fmla="*/ 10213144 w 10691446"/>
              <a:gd name="connsiteY105" fmla="*/ 1969599 h 8387420"/>
              <a:gd name="connsiteX106" fmla="*/ 10114670 w 10691446"/>
              <a:gd name="connsiteY106" fmla="*/ 1575704 h 8387420"/>
              <a:gd name="connsiteX107" fmla="*/ 10086535 w 10691446"/>
              <a:gd name="connsiteY107" fmla="*/ 1252147 h 8387420"/>
              <a:gd name="connsiteX108" fmla="*/ 10072467 w 10691446"/>
              <a:gd name="connsiteY108" fmla="*/ 970793 h 8387420"/>
              <a:gd name="connsiteX109" fmla="*/ 9931790 w 10691446"/>
              <a:gd name="connsiteY109" fmla="*/ 534695 h 8387420"/>
              <a:gd name="connsiteX110" fmla="*/ 9720775 w 10691446"/>
              <a:gd name="connsiteY110" fmla="*/ 478424 h 8387420"/>
              <a:gd name="connsiteX111" fmla="*/ 8764172 w 10691446"/>
              <a:gd name="connsiteY111" fmla="*/ 239274 h 8387420"/>
              <a:gd name="connsiteX112" fmla="*/ 8285871 w 10691446"/>
              <a:gd name="connsiteY112" fmla="*/ 225205 h 8387420"/>
              <a:gd name="connsiteX113" fmla="*/ 7666892 w 10691446"/>
              <a:gd name="connsiteY113" fmla="*/ 520627 h 8387420"/>
              <a:gd name="connsiteX114" fmla="*/ 7160455 w 10691446"/>
              <a:gd name="connsiteY114" fmla="*/ 492492 h 8387420"/>
              <a:gd name="connsiteX115" fmla="*/ 6907236 w 10691446"/>
              <a:gd name="connsiteY115" fmla="*/ 464356 h 8387420"/>
              <a:gd name="connsiteX116" fmla="*/ 6386732 w 10691446"/>
              <a:gd name="connsiteY116" fmla="*/ 436221 h 8387420"/>
              <a:gd name="connsiteX117" fmla="*/ 5725550 w 10691446"/>
              <a:gd name="connsiteY117" fmla="*/ 337747 h 8387420"/>
              <a:gd name="connsiteX118" fmla="*/ 5514535 w 10691446"/>
              <a:gd name="connsiteY118" fmla="*/ 295544 h 8387420"/>
              <a:gd name="connsiteX119" fmla="*/ 4895556 w 10691446"/>
              <a:gd name="connsiteY119" fmla="*/ 225206 h 8387420"/>
              <a:gd name="connsiteX120" fmla="*/ 4501661 w 10691446"/>
              <a:gd name="connsiteY120" fmla="*/ 140799 h 8387420"/>
              <a:gd name="connsiteX121" fmla="*/ 4304713 w 10691446"/>
              <a:gd name="connsiteY121" fmla="*/ 84529 h 8387420"/>
              <a:gd name="connsiteX122" fmla="*/ 4079630 w 10691446"/>
              <a:gd name="connsiteY122" fmla="*/ 42326 h 8387420"/>
              <a:gd name="connsiteX123" fmla="*/ 3896750 w 10691446"/>
              <a:gd name="connsiteY123" fmla="*/ 28258 h 8387420"/>
              <a:gd name="connsiteX124" fmla="*/ 3854547 w 10691446"/>
              <a:gd name="connsiteY124" fmla="*/ 14190 h 8387420"/>
              <a:gd name="connsiteX125" fmla="*/ 3432516 w 10691446"/>
              <a:gd name="connsiteY125" fmla="*/ 14190 h 8387420"/>
              <a:gd name="connsiteX126" fmla="*/ 3263704 w 10691446"/>
              <a:gd name="connsiteY126" fmla="*/ 42326 h 8387420"/>
              <a:gd name="connsiteX127" fmla="*/ 2982350 w 10691446"/>
              <a:gd name="connsiteY127" fmla="*/ 56393 h 8387420"/>
              <a:gd name="connsiteX128" fmla="*/ 2799470 w 10691446"/>
              <a:gd name="connsiteY128" fmla="*/ 70461 h 8387420"/>
              <a:gd name="connsiteX129" fmla="*/ 2433710 w 10691446"/>
              <a:gd name="connsiteY129" fmla="*/ 126732 h 8387420"/>
              <a:gd name="connsiteX130" fmla="*/ 1491175 w 10691446"/>
              <a:gd name="connsiteY130" fmla="*/ 154867 h 8387420"/>
              <a:gd name="connsiteX131" fmla="*/ 1406769 w 10691446"/>
              <a:gd name="connsiteY131" fmla="*/ 168935 h 8387420"/>
              <a:gd name="connsiteX132" fmla="*/ 1364566 w 10691446"/>
              <a:gd name="connsiteY132" fmla="*/ 183002 h 8387420"/>
              <a:gd name="connsiteX133" fmla="*/ 1237956 w 10691446"/>
              <a:gd name="connsiteY133" fmla="*/ 197070 h 8387420"/>
              <a:gd name="connsiteX134" fmla="*/ 1083212 w 10691446"/>
              <a:gd name="connsiteY134" fmla="*/ 225206 h 8387420"/>
              <a:gd name="connsiteX135" fmla="*/ 970670 w 10691446"/>
              <a:gd name="connsiteY135" fmla="*/ 239273 h 8387420"/>
              <a:gd name="connsiteX136" fmla="*/ 858129 w 10691446"/>
              <a:gd name="connsiteY136" fmla="*/ 267409 h 8387420"/>
              <a:gd name="connsiteX137" fmla="*/ 858129 w 10691446"/>
              <a:gd name="connsiteY137" fmla="*/ 281476 h 8387420"/>
              <a:gd name="connsiteX138" fmla="*/ 858129 w 10691446"/>
              <a:gd name="connsiteY138" fmla="*/ 281476 h 8387420"/>
              <a:gd name="connsiteX0" fmla="*/ 900332 w 10691446"/>
              <a:gd name="connsiteY0" fmla="*/ 253341 h 8394917"/>
              <a:gd name="connsiteX1" fmla="*/ 900332 w 10691446"/>
              <a:gd name="connsiteY1" fmla="*/ 253341 h 8394917"/>
              <a:gd name="connsiteX2" fmla="*/ 759655 w 10691446"/>
              <a:gd name="connsiteY2" fmla="*/ 295544 h 8394917"/>
              <a:gd name="connsiteX3" fmla="*/ 548640 w 10691446"/>
              <a:gd name="connsiteY3" fmla="*/ 450289 h 8394917"/>
              <a:gd name="connsiteX4" fmla="*/ 450166 w 10691446"/>
              <a:gd name="connsiteY4" fmla="*/ 520627 h 8394917"/>
              <a:gd name="connsiteX5" fmla="*/ 393895 w 10691446"/>
              <a:gd name="connsiteY5" fmla="*/ 576898 h 8394917"/>
              <a:gd name="connsiteX6" fmla="*/ 239150 w 10691446"/>
              <a:gd name="connsiteY6" fmla="*/ 703507 h 8394917"/>
              <a:gd name="connsiteX7" fmla="*/ 182880 w 10691446"/>
              <a:gd name="connsiteY7" fmla="*/ 787913 h 8394917"/>
              <a:gd name="connsiteX8" fmla="*/ 168812 w 10691446"/>
              <a:gd name="connsiteY8" fmla="*/ 844184 h 8394917"/>
              <a:gd name="connsiteX9" fmla="*/ 126609 w 10691446"/>
              <a:gd name="connsiteY9" fmla="*/ 956726 h 8394917"/>
              <a:gd name="connsiteX10" fmla="*/ 98473 w 10691446"/>
              <a:gd name="connsiteY10" fmla="*/ 1153673 h 8394917"/>
              <a:gd name="connsiteX11" fmla="*/ 14067 w 10691446"/>
              <a:gd name="connsiteY11" fmla="*/ 1702313 h 8394917"/>
              <a:gd name="connsiteX12" fmla="*/ 0 w 10691446"/>
              <a:gd name="connsiteY12" fmla="*/ 2307224 h 8394917"/>
              <a:gd name="connsiteX13" fmla="*/ 14067 w 10691446"/>
              <a:gd name="connsiteY13" fmla="*/ 2377562 h 8394917"/>
              <a:gd name="connsiteX14" fmla="*/ 42203 w 10691446"/>
              <a:gd name="connsiteY14" fmla="*/ 2447901 h 8394917"/>
              <a:gd name="connsiteX15" fmla="*/ 56270 w 10691446"/>
              <a:gd name="connsiteY15" fmla="*/ 2644849 h 8394917"/>
              <a:gd name="connsiteX16" fmla="*/ 98473 w 10691446"/>
              <a:gd name="connsiteY16" fmla="*/ 2869932 h 8394917"/>
              <a:gd name="connsiteX17" fmla="*/ 126609 w 10691446"/>
              <a:gd name="connsiteY17" fmla="*/ 3066879 h 8394917"/>
              <a:gd name="connsiteX18" fmla="*/ 168812 w 10691446"/>
              <a:gd name="connsiteY18" fmla="*/ 3502978 h 8394917"/>
              <a:gd name="connsiteX19" fmla="*/ 182880 w 10691446"/>
              <a:gd name="connsiteY19" fmla="*/ 3573316 h 8394917"/>
              <a:gd name="connsiteX20" fmla="*/ 267286 w 10691446"/>
              <a:gd name="connsiteY20" fmla="*/ 4023482 h 8394917"/>
              <a:gd name="connsiteX21" fmla="*/ 281353 w 10691446"/>
              <a:gd name="connsiteY21" fmla="*/ 4150092 h 8394917"/>
              <a:gd name="connsiteX22" fmla="*/ 309489 w 10691446"/>
              <a:gd name="connsiteY22" fmla="*/ 4529919 h 8394917"/>
              <a:gd name="connsiteX23" fmla="*/ 281353 w 10691446"/>
              <a:gd name="connsiteY23" fmla="*/ 5008221 h 8394917"/>
              <a:gd name="connsiteX24" fmla="*/ 253218 w 10691446"/>
              <a:gd name="connsiteY24" fmla="*/ 5191101 h 8394917"/>
              <a:gd name="connsiteX25" fmla="*/ 239150 w 10691446"/>
              <a:gd name="connsiteY25" fmla="*/ 5514658 h 8394917"/>
              <a:gd name="connsiteX26" fmla="*/ 225083 w 10691446"/>
              <a:gd name="connsiteY26" fmla="*/ 5584996 h 8394917"/>
              <a:gd name="connsiteX27" fmla="*/ 211015 w 10691446"/>
              <a:gd name="connsiteY27" fmla="*/ 5824147 h 8394917"/>
              <a:gd name="connsiteX28" fmla="*/ 225083 w 10691446"/>
              <a:gd name="connsiteY28" fmla="*/ 6513464 h 8394917"/>
              <a:gd name="connsiteX29" fmla="*/ 267286 w 10691446"/>
              <a:gd name="connsiteY29" fmla="*/ 6738547 h 8394917"/>
              <a:gd name="connsiteX30" fmla="*/ 309489 w 10691446"/>
              <a:gd name="connsiteY30" fmla="*/ 6921427 h 8394917"/>
              <a:gd name="connsiteX31" fmla="*/ 351692 w 10691446"/>
              <a:gd name="connsiteY31" fmla="*/ 7033969 h 8394917"/>
              <a:gd name="connsiteX32" fmla="*/ 393895 w 10691446"/>
              <a:gd name="connsiteY32" fmla="*/ 7216849 h 8394917"/>
              <a:gd name="connsiteX33" fmla="*/ 407963 w 10691446"/>
              <a:gd name="connsiteY33" fmla="*/ 7371593 h 8394917"/>
              <a:gd name="connsiteX34" fmla="*/ 422030 w 10691446"/>
              <a:gd name="connsiteY34" fmla="*/ 7427864 h 8394917"/>
              <a:gd name="connsiteX35" fmla="*/ 520504 w 10691446"/>
              <a:gd name="connsiteY35" fmla="*/ 7638879 h 8394917"/>
              <a:gd name="connsiteX36" fmla="*/ 548640 w 10691446"/>
              <a:gd name="connsiteY36" fmla="*/ 7667015 h 8394917"/>
              <a:gd name="connsiteX37" fmla="*/ 633046 w 10691446"/>
              <a:gd name="connsiteY37" fmla="*/ 7765489 h 8394917"/>
              <a:gd name="connsiteX38" fmla="*/ 731520 w 10691446"/>
              <a:gd name="connsiteY38" fmla="*/ 7878030 h 8394917"/>
              <a:gd name="connsiteX39" fmla="*/ 829993 w 10691446"/>
              <a:gd name="connsiteY39" fmla="*/ 7920233 h 8394917"/>
              <a:gd name="connsiteX40" fmla="*/ 984738 w 10691446"/>
              <a:gd name="connsiteY40" fmla="*/ 8004639 h 8394917"/>
              <a:gd name="connsiteX41" fmla="*/ 1153550 w 10691446"/>
              <a:gd name="connsiteY41" fmla="*/ 8060910 h 8394917"/>
              <a:gd name="connsiteX42" fmla="*/ 1280160 w 10691446"/>
              <a:gd name="connsiteY42" fmla="*/ 8103113 h 8394917"/>
              <a:gd name="connsiteX43" fmla="*/ 1702190 w 10691446"/>
              <a:gd name="connsiteY43" fmla="*/ 8131249 h 8394917"/>
              <a:gd name="connsiteX44" fmla="*/ 1758461 w 10691446"/>
              <a:gd name="connsiteY44" fmla="*/ 8159384 h 8394917"/>
              <a:gd name="connsiteX45" fmla="*/ 2602523 w 10691446"/>
              <a:gd name="connsiteY45" fmla="*/ 8145316 h 8394917"/>
              <a:gd name="connsiteX46" fmla="*/ 2715064 w 10691446"/>
              <a:gd name="connsiteY46" fmla="*/ 8131249 h 8394917"/>
              <a:gd name="connsiteX47" fmla="*/ 2869809 w 10691446"/>
              <a:gd name="connsiteY47" fmla="*/ 8117181 h 8394917"/>
              <a:gd name="connsiteX48" fmla="*/ 3137095 w 10691446"/>
              <a:gd name="connsiteY48" fmla="*/ 7962436 h 8394917"/>
              <a:gd name="connsiteX49" fmla="*/ 3221501 w 10691446"/>
              <a:gd name="connsiteY49" fmla="*/ 7878030 h 8394917"/>
              <a:gd name="connsiteX50" fmla="*/ 3291840 w 10691446"/>
              <a:gd name="connsiteY50" fmla="*/ 7779556 h 8394917"/>
              <a:gd name="connsiteX51" fmla="*/ 3376246 w 10691446"/>
              <a:gd name="connsiteY51" fmla="*/ 7667015 h 8394917"/>
              <a:gd name="connsiteX52" fmla="*/ 3404381 w 10691446"/>
              <a:gd name="connsiteY52" fmla="*/ 7582609 h 8394917"/>
              <a:gd name="connsiteX53" fmla="*/ 3474720 w 10691446"/>
              <a:gd name="connsiteY53" fmla="*/ 7427864 h 8394917"/>
              <a:gd name="connsiteX54" fmla="*/ 3559126 w 10691446"/>
              <a:gd name="connsiteY54" fmla="*/ 7118375 h 8394917"/>
              <a:gd name="connsiteX55" fmla="*/ 3573193 w 10691446"/>
              <a:gd name="connsiteY55" fmla="*/ 6963630 h 8394917"/>
              <a:gd name="connsiteX56" fmla="*/ 3601329 w 10691446"/>
              <a:gd name="connsiteY56" fmla="*/ 6752615 h 8394917"/>
              <a:gd name="connsiteX57" fmla="*/ 3587261 w 10691446"/>
              <a:gd name="connsiteY57" fmla="*/ 6640073 h 8394917"/>
              <a:gd name="connsiteX58" fmla="*/ 3559126 w 10691446"/>
              <a:gd name="connsiteY58" fmla="*/ 6161772 h 8394917"/>
              <a:gd name="connsiteX59" fmla="*/ 3615396 w 10691446"/>
              <a:gd name="connsiteY59" fmla="*/ 5669402 h 8394917"/>
              <a:gd name="connsiteX60" fmla="*/ 3671667 w 10691446"/>
              <a:gd name="connsiteY60" fmla="*/ 5542793 h 8394917"/>
              <a:gd name="connsiteX61" fmla="*/ 3699803 w 10691446"/>
              <a:gd name="connsiteY61" fmla="*/ 5514658 h 8394917"/>
              <a:gd name="connsiteX62" fmla="*/ 3727938 w 10691446"/>
              <a:gd name="connsiteY62" fmla="*/ 5458387 h 8394917"/>
              <a:gd name="connsiteX63" fmla="*/ 3784209 w 10691446"/>
              <a:gd name="connsiteY63" fmla="*/ 5402116 h 8394917"/>
              <a:gd name="connsiteX64" fmla="*/ 3812344 w 10691446"/>
              <a:gd name="connsiteY64" fmla="*/ 5317710 h 8394917"/>
              <a:gd name="connsiteX65" fmla="*/ 3826412 w 10691446"/>
              <a:gd name="connsiteY65" fmla="*/ 5275507 h 8394917"/>
              <a:gd name="connsiteX66" fmla="*/ 3868615 w 10691446"/>
              <a:gd name="connsiteY66" fmla="*/ 5233304 h 8394917"/>
              <a:gd name="connsiteX67" fmla="*/ 3924886 w 10691446"/>
              <a:gd name="connsiteY67" fmla="*/ 5162966 h 8394917"/>
              <a:gd name="connsiteX68" fmla="*/ 3967089 w 10691446"/>
              <a:gd name="connsiteY68" fmla="*/ 5148898 h 8394917"/>
              <a:gd name="connsiteX69" fmla="*/ 3962546 w 10691446"/>
              <a:gd name="connsiteY69" fmla="*/ 5026831 h 8394917"/>
              <a:gd name="connsiteX70" fmla="*/ 3882683 w 10691446"/>
              <a:gd name="connsiteY70" fmla="*/ 4966018 h 8394917"/>
              <a:gd name="connsiteX71" fmla="*/ 3693673 w 10691446"/>
              <a:gd name="connsiteY71" fmla="*/ 4301661 h 8394917"/>
              <a:gd name="connsiteX72" fmla="*/ 3702050 w 10691446"/>
              <a:gd name="connsiteY72" fmla="*/ 4054793 h 8394917"/>
              <a:gd name="connsiteX73" fmla="*/ 3961618 w 10691446"/>
              <a:gd name="connsiteY73" fmla="*/ 3275159 h 8394917"/>
              <a:gd name="connsiteX74" fmla="*/ 3965721 w 10691446"/>
              <a:gd name="connsiteY74" fmla="*/ 3218229 h 8394917"/>
              <a:gd name="connsiteX75" fmla="*/ 4029710 w 10691446"/>
              <a:gd name="connsiteY75" fmla="*/ 3212539 h 8394917"/>
              <a:gd name="connsiteX76" fmla="*/ 5201089 w 10691446"/>
              <a:gd name="connsiteY76" fmla="*/ 2562250 h 8394917"/>
              <a:gd name="connsiteX77" fmla="*/ 6404683 w 10691446"/>
              <a:gd name="connsiteY77" fmla="*/ 3215493 h 8394917"/>
              <a:gd name="connsiteX78" fmla="*/ 6463909 w 10691446"/>
              <a:gd name="connsiteY78" fmla="*/ 3287639 h 8394917"/>
              <a:gd name="connsiteX79" fmla="*/ 6689431 w 10691446"/>
              <a:gd name="connsiteY79" fmla="*/ 3886127 h 8394917"/>
              <a:gd name="connsiteX80" fmla="*/ 6688773 w 10691446"/>
              <a:gd name="connsiteY80" fmla="*/ 4575151 h 8394917"/>
              <a:gd name="connsiteX81" fmla="*/ 6465935 w 10691446"/>
              <a:gd name="connsiteY81" fmla="*/ 5010956 h 8394917"/>
              <a:gd name="connsiteX82" fmla="*/ 6461394 w 10691446"/>
              <a:gd name="connsiteY82" fmla="*/ 5078559 h 8394917"/>
              <a:gd name="connsiteX83" fmla="*/ 6732953 w 10691446"/>
              <a:gd name="connsiteY83" fmla="*/ 7129316 h 8394917"/>
              <a:gd name="connsiteX84" fmla="*/ 8932984 w 10691446"/>
              <a:gd name="connsiteY84" fmla="*/ 8314129 h 8394917"/>
              <a:gd name="connsiteX85" fmla="*/ 9073661 w 10691446"/>
              <a:gd name="connsiteY85" fmla="*/ 8285993 h 8394917"/>
              <a:gd name="connsiteX86" fmla="*/ 9369083 w 10691446"/>
              <a:gd name="connsiteY86" fmla="*/ 8145316 h 8394917"/>
              <a:gd name="connsiteX87" fmla="*/ 9453489 w 10691446"/>
              <a:gd name="connsiteY87" fmla="*/ 8131249 h 8394917"/>
              <a:gd name="connsiteX88" fmla="*/ 9636369 w 10691446"/>
              <a:gd name="connsiteY88" fmla="*/ 8074978 h 8394917"/>
              <a:gd name="connsiteX89" fmla="*/ 9692640 w 10691446"/>
              <a:gd name="connsiteY89" fmla="*/ 8046842 h 8394917"/>
              <a:gd name="connsiteX90" fmla="*/ 9791113 w 10691446"/>
              <a:gd name="connsiteY90" fmla="*/ 8018707 h 8394917"/>
              <a:gd name="connsiteX91" fmla="*/ 9889587 w 10691446"/>
              <a:gd name="connsiteY91" fmla="*/ 7962436 h 8394917"/>
              <a:gd name="connsiteX92" fmla="*/ 10339753 w 10691446"/>
              <a:gd name="connsiteY92" fmla="*/ 7399729 h 8394917"/>
              <a:gd name="connsiteX93" fmla="*/ 10649243 w 10691446"/>
              <a:gd name="connsiteY93" fmla="*/ 6640073 h 8394917"/>
              <a:gd name="connsiteX94" fmla="*/ 10691446 w 10691446"/>
              <a:gd name="connsiteY94" fmla="*/ 6429058 h 8394917"/>
              <a:gd name="connsiteX95" fmla="*/ 10649243 w 10691446"/>
              <a:gd name="connsiteY95" fmla="*/ 5767876 h 8394917"/>
              <a:gd name="connsiteX96" fmla="*/ 10635175 w 10691446"/>
              <a:gd name="connsiteY96" fmla="*/ 5444319 h 8394917"/>
              <a:gd name="connsiteX97" fmla="*/ 10592972 w 10691446"/>
              <a:gd name="connsiteY97" fmla="*/ 5205169 h 8394917"/>
              <a:gd name="connsiteX98" fmla="*/ 10522633 w 10691446"/>
              <a:gd name="connsiteY98" fmla="*/ 4656529 h 8394917"/>
              <a:gd name="connsiteX99" fmla="*/ 10494498 w 10691446"/>
              <a:gd name="connsiteY99" fmla="*/ 4473649 h 8394917"/>
              <a:gd name="connsiteX100" fmla="*/ 10424160 w 10691446"/>
              <a:gd name="connsiteY100" fmla="*/ 3798399 h 8394917"/>
              <a:gd name="connsiteX101" fmla="*/ 10410092 w 10691446"/>
              <a:gd name="connsiteY101" fmla="*/ 3460775 h 8394917"/>
              <a:gd name="connsiteX102" fmla="*/ 10339753 w 10691446"/>
              <a:gd name="connsiteY102" fmla="*/ 2813661 h 8394917"/>
              <a:gd name="connsiteX103" fmla="*/ 10297550 w 10691446"/>
              <a:gd name="connsiteY103" fmla="*/ 2574510 h 8394917"/>
              <a:gd name="connsiteX104" fmla="*/ 10269415 w 10691446"/>
              <a:gd name="connsiteY104" fmla="*/ 2279089 h 8394917"/>
              <a:gd name="connsiteX105" fmla="*/ 10213144 w 10691446"/>
              <a:gd name="connsiteY105" fmla="*/ 1969599 h 8394917"/>
              <a:gd name="connsiteX106" fmla="*/ 10114670 w 10691446"/>
              <a:gd name="connsiteY106" fmla="*/ 1575704 h 8394917"/>
              <a:gd name="connsiteX107" fmla="*/ 10086535 w 10691446"/>
              <a:gd name="connsiteY107" fmla="*/ 1252147 h 8394917"/>
              <a:gd name="connsiteX108" fmla="*/ 10072467 w 10691446"/>
              <a:gd name="connsiteY108" fmla="*/ 970793 h 8394917"/>
              <a:gd name="connsiteX109" fmla="*/ 9931790 w 10691446"/>
              <a:gd name="connsiteY109" fmla="*/ 534695 h 8394917"/>
              <a:gd name="connsiteX110" fmla="*/ 9720775 w 10691446"/>
              <a:gd name="connsiteY110" fmla="*/ 478424 h 8394917"/>
              <a:gd name="connsiteX111" fmla="*/ 8764172 w 10691446"/>
              <a:gd name="connsiteY111" fmla="*/ 239274 h 8394917"/>
              <a:gd name="connsiteX112" fmla="*/ 8285871 w 10691446"/>
              <a:gd name="connsiteY112" fmla="*/ 225205 h 8394917"/>
              <a:gd name="connsiteX113" fmla="*/ 7666892 w 10691446"/>
              <a:gd name="connsiteY113" fmla="*/ 520627 h 8394917"/>
              <a:gd name="connsiteX114" fmla="*/ 7160455 w 10691446"/>
              <a:gd name="connsiteY114" fmla="*/ 492492 h 8394917"/>
              <a:gd name="connsiteX115" fmla="*/ 6907236 w 10691446"/>
              <a:gd name="connsiteY115" fmla="*/ 464356 h 8394917"/>
              <a:gd name="connsiteX116" fmla="*/ 6386732 w 10691446"/>
              <a:gd name="connsiteY116" fmla="*/ 436221 h 8394917"/>
              <a:gd name="connsiteX117" fmla="*/ 5725550 w 10691446"/>
              <a:gd name="connsiteY117" fmla="*/ 337747 h 8394917"/>
              <a:gd name="connsiteX118" fmla="*/ 5514535 w 10691446"/>
              <a:gd name="connsiteY118" fmla="*/ 295544 h 8394917"/>
              <a:gd name="connsiteX119" fmla="*/ 4895556 w 10691446"/>
              <a:gd name="connsiteY119" fmla="*/ 225206 h 8394917"/>
              <a:gd name="connsiteX120" fmla="*/ 4501661 w 10691446"/>
              <a:gd name="connsiteY120" fmla="*/ 140799 h 8394917"/>
              <a:gd name="connsiteX121" fmla="*/ 4304713 w 10691446"/>
              <a:gd name="connsiteY121" fmla="*/ 84529 h 8394917"/>
              <a:gd name="connsiteX122" fmla="*/ 4079630 w 10691446"/>
              <a:gd name="connsiteY122" fmla="*/ 42326 h 8394917"/>
              <a:gd name="connsiteX123" fmla="*/ 3896750 w 10691446"/>
              <a:gd name="connsiteY123" fmla="*/ 28258 h 8394917"/>
              <a:gd name="connsiteX124" fmla="*/ 3854547 w 10691446"/>
              <a:gd name="connsiteY124" fmla="*/ 14190 h 8394917"/>
              <a:gd name="connsiteX125" fmla="*/ 3432516 w 10691446"/>
              <a:gd name="connsiteY125" fmla="*/ 14190 h 8394917"/>
              <a:gd name="connsiteX126" fmla="*/ 3263704 w 10691446"/>
              <a:gd name="connsiteY126" fmla="*/ 42326 h 8394917"/>
              <a:gd name="connsiteX127" fmla="*/ 2982350 w 10691446"/>
              <a:gd name="connsiteY127" fmla="*/ 56393 h 8394917"/>
              <a:gd name="connsiteX128" fmla="*/ 2799470 w 10691446"/>
              <a:gd name="connsiteY128" fmla="*/ 70461 h 8394917"/>
              <a:gd name="connsiteX129" fmla="*/ 2433710 w 10691446"/>
              <a:gd name="connsiteY129" fmla="*/ 126732 h 8394917"/>
              <a:gd name="connsiteX130" fmla="*/ 1491175 w 10691446"/>
              <a:gd name="connsiteY130" fmla="*/ 154867 h 8394917"/>
              <a:gd name="connsiteX131" fmla="*/ 1406769 w 10691446"/>
              <a:gd name="connsiteY131" fmla="*/ 168935 h 8394917"/>
              <a:gd name="connsiteX132" fmla="*/ 1364566 w 10691446"/>
              <a:gd name="connsiteY132" fmla="*/ 183002 h 8394917"/>
              <a:gd name="connsiteX133" fmla="*/ 1237956 w 10691446"/>
              <a:gd name="connsiteY133" fmla="*/ 197070 h 8394917"/>
              <a:gd name="connsiteX134" fmla="*/ 1083212 w 10691446"/>
              <a:gd name="connsiteY134" fmla="*/ 225206 h 8394917"/>
              <a:gd name="connsiteX135" fmla="*/ 970670 w 10691446"/>
              <a:gd name="connsiteY135" fmla="*/ 239273 h 8394917"/>
              <a:gd name="connsiteX136" fmla="*/ 858129 w 10691446"/>
              <a:gd name="connsiteY136" fmla="*/ 267409 h 8394917"/>
              <a:gd name="connsiteX137" fmla="*/ 858129 w 10691446"/>
              <a:gd name="connsiteY137" fmla="*/ 281476 h 8394917"/>
              <a:gd name="connsiteX138" fmla="*/ 858129 w 10691446"/>
              <a:gd name="connsiteY138" fmla="*/ 281476 h 8394917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369083 w 10691446"/>
              <a:gd name="connsiteY85" fmla="*/ 8145316 h 8314129"/>
              <a:gd name="connsiteX86" fmla="*/ 9453489 w 10691446"/>
              <a:gd name="connsiteY86" fmla="*/ 8131249 h 8314129"/>
              <a:gd name="connsiteX87" fmla="*/ 9636369 w 10691446"/>
              <a:gd name="connsiteY87" fmla="*/ 8074978 h 8314129"/>
              <a:gd name="connsiteX88" fmla="*/ 9692640 w 10691446"/>
              <a:gd name="connsiteY88" fmla="*/ 8046842 h 8314129"/>
              <a:gd name="connsiteX89" fmla="*/ 9791113 w 10691446"/>
              <a:gd name="connsiteY89" fmla="*/ 8018707 h 8314129"/>
              <a:gd name="connsiteX90" fmla="*/ 9889587 w 10691446"/>
              <a:gd name="connsiteY90" fmla="*/ 7962436 h 8314129"/>
              <a:gd name="connsiteX91" fmla="*/ 10339753 w 10691446"/>
              <a:gd name="connsiteY91" fmla="*/ 7399729 h 8314129"/>
              <a:gd name="connsiteX92" fmla="*/ 10649243 w 10691446"/>
              <a:gd name="connsiteY92" fmla="*/ 6640073 h 8314129"/>
              <a:gd name="connsiteX93" fmla="*/ 10691446 w 10691446"/>
              <a:gd name="connsiteY93" fmla="*/ 6429058 h 8314129"/>
              <a:gd name="connsiteX94" fmla="*/ 10649243 w 10691446"/>
              <a:gd name="connsiteY94" fmla="*/ 5767876 h 8314129"/>
              <a:gd name="connsiteX95" fmla="*/ 10635175 w 10691446"/>
              <a:gd name="connsiteY95" fmla="*/ 5444319 h 8314129"/>
              <a:gd name="connsiteX96" fmla="*/ 10592972 w 10691446"/>
              <a:gd name="connsiteY96" fmla="*/ 5205169 h 8314129"/>
              <a:gd name="connsiteX97" fmla="*/ 10522633 w 10691446"/>
              <a:gd name="connsiteY97" fmla="*/ 4656529 h 8314129"/>
              <a:gd name="connsiteX98" fmla="*/ 10494498 w 10691446"/>
              <a:gd name="connsiteY98" fmla="*/ 4473649 h 8314129"/>
              <a:gd name="connsiteX99" fmla="*/ 10424160 w 10691446"/>
              <a:gd name="connsiteY99" fmla="*/ 3798399 h 8314129"/>
              <a:gd name="connsiteX100" fmla="*/ 10410092 w 10691446"/>
              <a:gd name="connsiteY100" fmla="*/ 3460775 h 8314129"/>
              <a:gd name="connsiteX101" fmla="*/ 10339753 w 10691446"/>
              <a:gd name="connsiteY101" fmla="*/ 2813661 h 8314129"/>
              <a:gd name="connsiteX102" fmla="*/ 10297550 w 10691446"/>
              <a:gd name="connsiteY102" fmla="*/ 2574510 h 8314129"/>
              <a:gd name="connsiteX103" fmla="*/ 10269415 w 10691446"/>
              <a:gd name="connsiteY103" fmla="*/ 2279089 h 8314129"/>
              <a:gd name="connsiteX104" fmla="*/ 10213144 w 10691446"/>
              <a:gd name="connsiteY104" fmla="*/ 1969599 h 8314129"/>
              <a:gd name="connsiteX105" fmla="*/ 10114670 w 10691446"/>
              <a:gd name="connsiteY105" fmla="*/ 1575704 h 8314129"/>
              <a:gd name="connsiteX106" fmla="*/ 10086535 w 10691446"/>
              <a:gd name="connsiteY106" fmla="*/ 1252147 h 8314129"/>
              <a:gd name="connsiteX107" fmla="*/ 10072467 w 10691446"/>
              <a:gd name="connsiteY107" fmla="*/ 970793 h 8314129"/>
              <a:gd name="connsiteX108" fmla="*/ 9931790 w 10691446"/>
              <a:gd name="connsiteY108" fmla="*/ 534695 h 8314129"/>
              <a:gd name="connsiteX109" fmla="*/ 9720775 w 10691446"/>
              <a:gd name="connsiteY109" fmla="*/ 478424 h 8314129"/>
              <a:gd name="connsiteX110" fmla="*/ 8764172 w 10691446"/>
              <a:gd name="connsiteY110" fmla="*/ 239274 h 8314129"/>
              <a:gd name="connsiteX111" fmla="*/ 8285871 w 10691446"/>
              <a:gd name="connsiteY111" fmla="*/ 225205 h 8314129"/>
              <a:gd name="connsiteX112" fmla="*/ 7666892 w 10691446"/>
              <a:gd name="connsiteY112" fmla="*/ 520627 h 8314129"/>
              <a:gd name="connsiteX113" fmla="*/ 7160455 w 10691446"/>
              <a:gd name="connsiteY113" fmla="*/ 492492 h 8314129"/>
              <a:gd name="connsiteX114" fmla="*/ 6907236 w 10691446"/>
              <a:gd name="connsiteY114" fmla="*/ 464356 h 8314129"/>
              <a:gd name="connsiteX115" fmla="*/ 6386732 w 10691446"/>
              <a:gd name="connsiteY115" fmla="*/ 436221 h 8314129"/>
              <a:gd name="connsiteX116" fmla="*/ 5725550 w 10691446"/>
              <a:gd name="connsiteY116" fmla="*/ 337747 h 8314129"/>
              <a:gd name="connsiteX117" fmla="*/ 5514535 w 10691446"/>
              <a:gd name="connsiteY117" fmla="*/ 295544 h 8314129"/>
              <a:gd name="connsiteX118" fmla="*/ 4895556 w 10691446"/>
              <a:gd name="connsiteY118" fmla="*/ 225206 h 8314129"/>
              <a:gd name="connsiteX119" fmla="*/ 4501661 w 10691446"/>
              <a:gd name="connsiteY119" fmla="*/ 140799 h 8314129"/>
              <a:gd name="connsiteX120" fmla="*/ 4304713 w 10691446"/>
              <a:gd name="connsiteY120" fmla="*/ 84529 h 8314129"/>
              <a:gd name="connsiteX121" fmla="*/ 4079630 w 10691446"/>
              <a:gd name="connsiteY121" fmla="*/ 42326 h 8314129"/>
              <a:gd name="connsiteX122" fmla="*/ 3896750 w 10691446"/>
              <a:gd name="connsiteY122" fmla="*/ 28258 h 8314129"/>
              <a:gd name="connsiteX123" fmla="*/ 3854547 w 10691446"/>
              <a:gd name="connsiteY123" fmla="*/ 14190 h 8314129"/>
              <a:gd name="connsiteX124" fmla="*/ 3432516 w 10691446"/>
              <a:gd name="connsiteY124" fmla="*/ 14190 h 8314129"/>
              <a:gd name="connsiteX125" fmla="*/ 3263704 w 10691446"/>
              <a:gd name="connsiteY125" fmla="*/ 42326 h 8314129"/>
              <a:gd name="connsiteX126" fmla="*/ 2982350 w 10691446"/>
              <a:gd name="connsiteY126" fmla="*/ 56393 h 8314129"/>
              <a:gd name="connsiteX127" fmla="*/ 2799470 w 10691446"/>
              <a:gd name="connsiteY127" fmla="*/ 70461 h 8314129"/>
              <a:gd name="connsiteX128" fmla="*/ 2433710 w 10691446"/>
              <a:gd name="connsiteY128" fmla="*/ 126732 h 8314129"/>
              <a:gd name="connsiteX129" fmla="*/ 1491175 w 10691446"/>
              <a:gd name="connsiteY129" fmla="*/ 154867 h 8314129"/>
              <a:gd name="connsiteX130" fmla="*/ 1406769 w 10691446"/>
              <a:gd name="connsiteY130" fmla="*/ 168935 h 8314129"/>
              <a:gd name="connsiteX131" fmla="*/ 1364566 w 10691446"/>
              <a:gd name="connsiteY131" fmla="*/ 183002 h 8314129"/>
              <a:gd name="connsiteX132" fmla="*/ 1237956 w 10691446"/>
              <a:gd name="connsiteY132" fmla="*/ 197070 h 8314129"/>
              <a:gd name="connsiteX133" fmla="*/ 1083212 w 10691446"/>
              <a:gd name="connsiteY133" fmla="*/ 225206 h 8314129"/>
              <a:gd name="connsiteX134" fmla="*/ 970670 w 10691446"/>
              <a:gd name="connsiteY134" fmla="*/ 239273 h 8314129"/>
              <a:gd name="connsiteX135" fmla="*/ 858129 w 10691446"/>
              <a:gd name="connsiteY135" fmla="*/ 267409 h 8314129"/>
              <a:gd name="connsiteX136" fmla="*/ 858129 w 10691446"/>
              <a:gd name="connsiteY136" fmla="*/ 281476 h 8314129"/>
              <a:gd name="connsiteX137" fmla="*/ 858129 w 10691446"/>
              <a:gd name="connsiteY137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453489 w 10691446"/>
              <a:gd name="connsiteY85" fmla="*/ 8131249 h 8314129"/>
              <a:gd name="connsiteX86" fmla="*/ 9636369 w 10691446"/>
              <a:gd name="connsiteY86" fmla="*/ 8074978 h 8314129"/>
              <a:gd name="connsiteX87" fmla="*/ 9692640 w 10691446"/>
              <a:gd name="connsiteY87" fmla="*/ 8046842 h 8314129"/>
              <a:gd name="connsiteX88" fmla="*/ 9791113 w 10691446"/>
              <a:gd name="connsiteY88" fmla="*/ 8018707 h 8314129"/>
              <a:gd name="connsiteX89" fmla="*/ 9889587 w 10691446"/>
              <a:gd name="connsiteY89" fmla="*/ 7962436 h 8314129"/>
              <a:gd name="connsiteX90" fmla="*/ 10339753 w 10691446"/>
              <a:gd name="connsiteY90" fmla="*/ 7399729 h 8314129"/>
              <a:gd name="connsiteX91" fmla="*/ 10649243 w 10691446"/>
              <a:gd name="connsiteY91" fmla="*/ 6640073 h 8314129"/>
              <a:gd name="connsiteX92" fmla="*/ 10691446 w 10691446"/>
              <a:gd name="connsiteY92" fmla="*/ 6429058 h 8314129"/>
              <a:gd name="connsiteX93" fmla="*/ 10649243 w 10691446"/>
              <a:gd name="connsiteY93" fmla="*/ 5767876 h 8314129"/>
              <a:gd name="connsiteX94" fmla="*/ 10635175 w 10691446"/>
              <a:gd name="connsiteY94" fmla="*/ 5444319 h 8314129"/>
              <a:gd name="connsiteX95" fmla="*/ 10592972 w 10691446"/>
              <a:gd name="connsiteY95" fmla="*/ 5205169 h 8314129"/>
              <a:gd name="connsiteX96" fmla="*/ 10522633 w 10691446"/>
              <a:gd name="connsiteY96" fmla="*/ 4656529 h 8314129"/>
              <a:gd name="connsiteX97" fmla="*/ 10494498 w 10691446"/>
              <a:gd name="connsiteY97" fmla="*/ 4473649 h 8314129"/>
              <a:gd name="connsiteX98" fmla="*/ 10424160 w 10691446"/>
              <a:gd name="connsiteY98" fmla="*/ 3798399 h 8314129"/>
              <a:gd name="connsiteX99" fmla="*/ 10410092 w 10691446"/>
              <a:gd name="connsiteY99" fmla="*/ 3460775 h 8314129"/>
              <a:gd name="connsiteX100" fmla="*/ 10339753 w 10691446"/>
              <a:gd name="connsiteY100" fmla="*/ 2813661 h 8314129"/>
              <a:gd name="connsiteX101" fmla="*/ 10297550 w 10691446"/>
              <a:gd name="connsiteY101" fmla="*/ 2574510 h 8314129"/>
              <a:gd name="connsiteX102" fmla="*/ 10269415 w 10691446"/>
              <a:gd name="connsiteY102" fmla="*/ 2279089 h 8314129"/>
              <a:gd name="connsiteX103" fmla="*/ 10213144 w 10691446"/>
              <a:gd name="connsiteY103" fmla="*/ 1969599 h 8314129"/>
              <a:gd name="connsiteX104" fmla="*/ 10114670 w 10691446"/>
              <a:gd name="connsiteY104" fmla="*/ 1575704 h 8314129"/>
              <a:gd name="connsiteX105" fmla="*/ 10086535 w 10691446"/>
              <a:gd name="connsiteY105" fmla="*/ 1252147 h 8314129"/>
              <a:gd name="connsiteX106" fmla="*/ 10072467 w 10691446"/>
              <a:gd name="connsiteY106" fmla="*/ 970793 h 8314129"/>
              <a:gd name="connsiteX107" fmla="*/ 9931790 w 10691446"/>
              <a:gd name="connsiteY107" fmla="*/ 534695 h 8314129"/>
              <a:gd name="connsiteX108" fmla="*/ 9720775 w 10691446"/>
              <a:gd name="connsiteY108" fmla="*/ 478424 h 8314129"/>
              <a:gd name="connsiteX109" fmla="*/ 8764172 w 10691446"/>
              <a:gd name="connsiteY109" fmla="*/ 239274 h 8314129"/>
              <a:gd name="connsiteX110" fmla="*/ 8285871 w 10691446"/>
              <a:gd name="connsiteY110" fmla="*/ 225205 h 8314129"/>
              <a:gd name="connsiteX111" fmla="*/ 7666892 w 10691446"/>
              <a:gd name="connsiteY111" fmla="*/ 520627 h 8314129"/>
              <a:gd name="connsiteX112" fmla="*/ 7160455 w 10691446"/>
              <a:gd name="connsiteY112" fmla="*/ 492492 h 8314129"/>
              <a:gd name="connsiteX113" fmla="*/ 6907236 w 10691446"/>
              <a:gd name="connsiteY113" fmla="*/ 464356 h 8314129"/>
              <a:gd name="connsiteX114" fmla="*/ 6386732 w 10691446"/>
              <a:gd name="connsiteY114" fmla="*/ 436221 h 8314129"/>
              <a:gd name="connsiteX115" fmla="*/ 5725550 w 10691446"/>
              <a:gd name="connsiteY115" fmla="*/ 337747 h 8314129"/>
              <a:gd name="connsiteX116" fmla="*/ 5514535 w 10691446"/>
              <a:gd name="connsiteY116" fmla="*/ 295544 h 8314129"/>
              <a:gd name="connsiteX117" fmla="*/ 4895556 w 10691446"/>
              <a:gd name="connsiteY117" fmla="*/ 225206 h 8314129"/>
              <a:gd name="connsiteX118" fmla="*/ 4501661 w 10691446"/>
              <a:gd name="connsiteY118" fmla="*/ 140799 h 8314129"/>
              <a:gd name="connsiteX119" fmla="*/ 4304713 w 10691446"/>
              <a:gd name="connsiteY119" fmla="*/ 84529 h 8314129"/>
              <a:gd name="connsiteX120" fmla="*/ 4079630 w 10691446"/>
              <a:gd name="connsiteY120" fmla="*/ 42326 h 8314129"/>
              <a:gd name="connsiteX121" fmla="*/ 3896750 w 10691446"/>
              <a:gd name="connsiteY121" fmla="*/ 28258 h 8314129"/>
              <a:gd name="connsiteX122" fmla="*/ 3854547 w 10691446"/>
              <a:gd name="connsiteY122" fmla="*/ 14190 h 8314129"/>
              <a:gd name="connsiteX123" fmla="*/ 3432516 w 10691446"/>
              <a:gd name="connsiteY123" fmla="*/ 14190 h 8314129"/>
              <a:gd name="connsiteX124" fmla="*/ 3263704 w 10691446"/>
              <a:gd name="connsiteY124" fmla="*/ 42326 h 8314129"/>
              <a:gd name="connsiteX125" fmla="*/ 2982350 w 10691446"/>
              <a:gd name="connsiteY125" fmla="*/ 56393 h 8314129"/>
              <a:gd name="connsiteX126" fmla="*/ 2799470 w 10691446"/>
              <a:gd name="connsiteY126" fmla="*/ 70461 h 8314129"/>
              <a:gd name="connsiteX127" fmla="*/ 2433710 w 10691446"/>
              <a:gd name="connsiteY127" fmla="*/ 126732 h 8314129"/>
              <a:gd name="connsiteX128" fmla="*/ 1491175 w 10691446"/>
              <a:gd name="connsiteY128" fmla="*/ 154867 h 8314129"/>
              <a:gd name="connsiteX129" fmla="*/ 1406769 w 10691446"/>
              <a:gd name="connsiteY129" fmla="*/ 168935 h 8314129"/>
              <a:gd name="connsiteX130" fmla="*/ 1364566 w 10691446"/>
              <a:gd name="connsiteY130" fmla="*/ 183002 h 8314129"/>
              <a:gd name="connsiteX131" fmla="*/ 1237956 w 10691446"/>
              <a:gd name="connsiteY131" fmla="*/ 197070 h 8314129"/>
              <a:gd name="connsiteX132" fmla="*/ 1083212 w 10691446"/>
              <a:gd name="connsiteY132" fmla="*/ 225206 h 8314129"/>
              <a:gd name="connsiteX133" fmla="*/ 970670 w 10691446"/>
              <a:gd name="connsiteY133" fmla="*/ 239273 h 8314129"/>
              <a:gd name="connsiteX134" fmla="*/ 858129 w 10691446"/>
              <a:gd name="connsiteY134" fmla="*/ 267409 h 8314129"/>
              <a:gd name="connsiteX135" fmla="*/ 858129 w 10691446"/>
              <a:gd name="connsiteY135" fmla="*/ 281476 h 8314129"/>
              <a:gd name="connsiteX136" fmla="*/ 858129 w 10691446"/>
              <a:gd name="connsiteY136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636369 w 10691446"/>
              <a:gd name="connsiteY85" fmla="*/ 8074978 h 8314129"/>
              <a:gd name="connsiteX86" fmla="*/ 9692640 w 10691446"/>
              <a:gd name="connsiteY86" fmla="*/ 8046842 h 8314129"/>
              <a:gd name="connsiteX87" fmla="*/ 9791113 w 10691446"/>
              <a:gd name="connsiteY87" fmla="*/ 8018707 h 8314129"/>
              <a:gd name="connsiteX88" fmla="*/ 9889587 w 10691446"/>
              <a:gd name="connsiteY88" fmla="*/ 7962436 h 8314129"/>
              <a:gd name="connsiteX89" fmla="*/ 10339753 w 10691446"/>
              <a:gd name="connsiteY89" fmla="*/ 7399729 h 8314129"/>
              <a:gd name="connsiteX90" fmla="*/ 10649243 w 10691446"/>
              <a:gd name="connsiteY90" fmla="*/ 6640073 h 8314129"/>
              <a:gd name="connsiteX91" fmla="*/ 10691446 w 10691446"/>
              <a:gd name="connsiteY91" fmla="*/ 6429058 h 8314129"/>
              <a:gd name="connsiteX92" fmla="*/ 10649243 w 10691446"/>
              <a:gd name="connsiteY92" fmla="*/ 5767876 h 8314129"/>
              <a:gd name="connsiteX93" fmla="*/ 10635175 w 10691446"/>
              <a:gd name="connsiteY93" fmla="*/ 5444319 h 8314129"/>
              <a:gd name="connsiteX94" fmla="*/ 10592972 w 10691446"/>
              <a:gd name="connsiteY94" fmla="*/ 5205169 h 8314129"/>
              <a:gd name="connsiteX95" fmla="*/ 10522633 w 10691446"/>
              <a:gd name="connsiteY95" fmla="*/ 4656529 h 8314129"/>
              <a:gd name="connsiteX96" fmla="*/ 10494498 w 10691446"/>
              <a:gd name="connsiteY96" fmla="*/ 4473649 h 8314129"/>
              <a:gd name="connsiteX97" fmla="*/ 10424160 w 10691446"/>
              <a:gd name="connsiteY97" fmla="*/ 3798399 h 8314129"/>
              <a:gd name="connsiteX98" fmla="*/ 10410092 w 10691446"/>
              <a:gd name="connsiteY98" fmla="*/ 3460775 h 8314129"/>
              <a:gd name="connsiteX99" fmla="*/ 10339753 w 10691446"/>
              <a:gd name="connsiteY99" fmla="*/ 2813661 h 8314129"/>
              <a:gd name="connsiteX100" fmla="*/ 10297550 w 10691446"/>
              <a:gd name="connsiteY100" fmla="*/ 2574510 h 8314129"/>
              <a:gd name="connsiteX101" fmla="*/ 10269415 w 10691446"/>
              <a:gd name="connsiteY101" fmla="*/ 2279089 h 8314129"/>
              <a:gd name="connsiteX102" fmla="*/ 10213144 w 10691446"/>
              <a:gd name="connsiteY102" fmla="*/ 1969599 h 8314129"/>
              <a:gd name="connsiteX103" fmla="*/ 10114670 w 10691446"/>
              <a:gd name="connsiteY103" fmla="*/ 1575704 h 8314129"/>
              <a:gd name="connsiteX104" fmla="*/ 10086535 w 10691446"/>
              <a:gd name="connsiteY104" fmla="*/ 1252147 h 8314129"/>
              <a:gd name="connsiteX105" fmla="*/ 10072467 w 10691446"/>
              <a:gd name="connsiteY105" fmla="*/ 970793 h 8314129"/>
              <a:gd name="connsiteX106" fmla="*/ 9931790 w 10691446"/>
              <a:gd name="connsiteY106" fmla="*/ 534695 h 8314129"/>
              <a:gd name="connsiteX107" fmla="*/ 9720775 w 10691446"/>
              <a:gd name="connsiteY107" fmla="*/ 478424 h 8314129"/>
              <a:gd name="connsiteX108" fmla="*/ 8764172 w 10691446"/>
              <a:gd name="connsiteY108" fmla="*/ 239274 h 8314129"/>
              <a:gd name="connsiteX109" fmla="*/ 8285871 w 10691446"/>
              <a:gd name="connsiteY109" fmla="*/ 225205 h 8314129"/>
              <a:gd name="connsiteX110" fmla="*/ 7666892 w 10691446"/>
              <a:gd name="connsiteY110" fmla="*/ 520627 h 8314129"/>
              <a:gd name="connsiteX111" fmla="*/ 7160455 w 10691446"/>
              <a:gd name="connsiteY111" fmla="*/ 492492 h 8314129"/>
              <a:gd name="connsiteX112" fmla="*/ 6907236 w 10691446"/>
              <a:gd name="connsiteY112" fmla="*/ 464356 h 8314129"/>
              <a:gd name="connsiteX113" fmla="*/ 6386732 w 10691446"/>
              <a:gd name="connsiteY113" fmla="*/ 436221 h 8314129"/>
              <a:gd name="connsiteX114" fmla="*/ 5725550 w 10691446"/>
              <a:gd name="connsiteY114" fmla="*/ 337747 h 8314129"/>
              <a:gd name="connsiteX115" fmla="*/ 5514535 w 10691446"/>
              <a:gd name="connsiteY115" fmla="*/ 295544 h 8314129"/>
              <a:gd name="connsiteX116" fmla="*/ 4895556 w 10691446"/>
              <a:gd name="connsiteY116" fmla="*/ 225206 h 8314129"/>
              <a:gd name="connsiteX117" fmla="*/ 4501661 w 10691446"/>
              <a:gd name="connsiteY117" fmla="*/ 140799 h 8314129"/>
              <a:gd name="connsiteX118" fmla="*/ 4304713 w 10691446"/>
              <a:gd name="connsiteY118" fmla="*/ 84529 h 8314129"/>
              <a:gd name="connsiteX119" fmla="*/ 4079630 w 10691446"/>
              <a:gd name="connsiteY119" fmla="*/ 42326 h 8314129"/>
              <a:gd name="connsiteX120" fmla="*/ 3896750 w 10691446"/>
              <a:gd name="connsiteY120" fmla="*/ 28258 h 8314129"/>
              <a:gd name="connsiteX121" fmla="*/ 3854547 w 10691446"/>
              <a:gd name="connsiteY121" fmla="*/ 14190 h 8314129"/>
              <a:gd name="connsiteX122" fmla="*/ 3432516 w 10691446"/>
              <a:gd name="connsiteY122" fmla="*/ 14190 h 8314129"/>
              <a:gd name="connsiteX123" fmla="*/ 3263704 w 10691446"/>
              <a:gd name="connsiteY123" fmla="*/ 42326 h 8314129"/>
              <a:gd name="connsiteX124" fmla="*/ 2982350 w 10691446"/>
              <a:gd name="connsiteY124" fmla="*/ 56393 h 8314129"/>
              <a:gd name="connsiteX125" fmla="*/ 2799470 w 10691446"/>
              <a:gd name="connsiteY125" fmla="*/ 70461 h 8314129"/>
              <a:gd name="connsiteX126" fmla="*/ 2433710 w 10691446"/>
              <a:gd name="connsiteY126" fmla="*/ 126732 h 8314129"/>
              <a:gd name="connsiteX127" fmla="*/ 1491175 w 10691446"/>
              <a:gd name="connsiteY127" fmla="*/ 154867 h 8314129"/>
              <a:gd name="connsiteX128" fmla="*/ 1406769 w 10691446"/>
              <a:gd name="connsiteY128" fmla="*/ 168935 h 8314129"/>
              <a:gd name="connsiteX129" fmla="*/ 1364566 w 10691446"/>
              <a:gd name="connsiteY129" fmla="*/ 183002 h 8314129"/>
              <a:gd name="connsiteX130" fmla="*/ 1237956 w 10691446"/>
              <a:gd name="connsiteY130" fmla="*/ 197070 h 8314129"/>
              <a:gd name="connsiteX131" fmla="*/ 1083212 w 10691446"/>
              <a:gd name="connsiteY131" fmla="*/ 225206 h 8314129"/>
              <a:gd name="connsiteX132" fmla="*/ 970670 w 10691446"/>
              <a:gd name="connsiteY132" fmla="*/ 239273 h 8314129"/>
              <a:gd name="connsiteX133" fmla="*/ 858129 w 10691446"/>
              <a:gd name="connsiteY133" fmla="*/ 267409 h 8314129"/>
              <a:gd name="connsiteX134" fmla="*/ 858129 w 10691446"/>
              <a:gd name="connsiteY134" fmla="*/ 281476 h 8314129"/>
              <a:gd name="connsiteX135" fmla="*/ 858129 w 10691446"/>
              <a:gd name="connsiteY135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636369 w 10691446"/>
              <a:gd name="connsiteY85" fmla="*/ 8074978 h 8314129"/>
              <a:gd name="connsiteX86" fmla="*/ 9791113 w 10691446"/>
              <a:gd name="connsiteY86" fmla="*/ 8018707 h 8314129"/>
              <a:gd name="connsiteX87" fmla="*/ 9889587 w 10691446"/>
              <a:gd name="connsiteY87" fmla="*/ 7962436 h 8314129"/>
              <a:gd name="connsiteX88" fmla="*/ 10339753 w 10691446"/>
              <a:gd name="connsiteY88" fmla="*/ 7399729 h 8314129"/>
              <a:gd name="connsiteX89" fmla="*/ 10649243 w 10691446"/>
              <a:gd name="connsiteY89" fmla="*/ 6640073 h 8314129"/>
              <a:gd name="connsiteX90" fmla="*/ 10691446 w 10691446"/>
              <a:gd name="connsiteY90" fmla="*/ 6429058 h 8314129"/>
              <a:gd name="connsiteX91" fmla="*/ 10649243 w 10691446"/>
              <a:gd name="connsiteY91" fmla="*/ 5767876 h 8314129"/>
              <a:gd name="connsiteX92" fmla="*/ 10635175 w 10691446"/>
              <a:gd name="connsiteY92" fmla="*/ 5444319 h 8314129"/>
              <a:gd name="connsiteX93" fmla="*/ 10592972 w 10691446"/>
              <a:gd name="connsiteY93" fmla="*/ 5205169 h 8314129"/>
              <a:gd name="connsiteX94" fmla="*/ 10522633 w 10691446"/>
              <a:gd name="connsiteY94" fmla="*/ 4656529 h 8314129"/>
              <a:gd name="connsiteX95" fmla="*/ 10494498 w 10691446"/>
              <a:gd name="connsiteY95" fmla="*/ 4473649 h 8314129"/>
              <a:gd name="connsiteX96" fmla="*/ 10424160 w 10691446"/>
              <a:gd name="connsiteY96" fmla="*/ 3798399 h 8314129"/>
              <a:gd name="connsiteX97" fmla="*/ 10410092 w 10691446"/>
              <a:gd name="connsiteY97" fmla="*/ 3460775 h 8314129"/>
              <a:gd name="connsiteX98" fmla="*/ 10339753 w 10691446"/>
              <a:gd name="connsiteY98" fmla="*/ 2813661 h 8314129"/>
              <a:gd name="connsiteX99" fmla="*/ 10297550 w 10691446"/>
              <a:gd name="connsiteY99" fmla="*/ 2574510 h 8314129"/>
              <a:gd name="connsiteX100" fmla="*/ 10269415 w 10691446"/>
              <a:gd name="connsiteY100" fmla="*/ 2279089 h 8314129"/>
              <a:gd name="connsiteX101" fmla="*/ 10213144 w 10691446"/>
              <a:gd name="connsiteY101" fmla="*/ 1969599 h 8314129"/>
              <a:gd name="connsiteX102" fmla="*/ 10114670 w 10691446"/>
              <a:gd name="connsiteY102" fmla="*/ 1575704 h 8314129"/>
              <a:gd name="connsiteX103" fmla="*/ 10086535 w 10691446"/>
              <a:gd name="connsiteY103" fmla="*/ 1252147 h 8314129"/>
              <a:gd name="connsiteX104" fmla="*/ 10072467 w 10691446"/>
              <a:gd name="connsiteY104" fmla="*/ 970793 h 8314129"/>
              <a:gd name="connsiteX105" fmla="*/ 9931790 w 10691446"/>
              <a:gd name="connsiteY105" fmla="*/ 534695 h 8314129"/>
              <a:gd name="connsiteX106" fmla="*/ 9720775 w 10691446"/>
              <a:gd name="connsiteY106" fmla="*/ 478424 h 8314129"/>
              <a:gd name="connsiteX107" fmla="*/ 8764172 w 10691446"/>
              <a:gd name="connsiteY107" fmla="*/ 239274 h 8314129"/>
              <a:gd name="connsiteX108" fmla="*/ 8285871 w 10691446"/>
              <a:gd name="connsiteY108" fmla="*/ 225205 h 8314129"/>
              <a:gd name="connsiteX109" fmla="*/ 7666892 w 10691446"/>
              <a:gd name="connsiteY109" fmla="*/ 520627 h 8314129"/>
              <a:gd name="connsiteX110" fmla="*/ 7160455 w 10691446"/>
              <a:gd name="connsiteY110" fmla="*/ 492492 h 8314129"/>
              <a:gd name="connsiteX111" fmla="*/ 6907236 w 10691446"/>
              <a:gd name="connsiteY111" fmla="*/ 464356 h 8314129"/>
              <a:gd name="connsiteX112" fmla="*/ 6386732 w 10691446"/>
              <a:gd name="connsiteY112" fmla="*/ 436221 h 8314129"/>
              <a:gd name="connsiteX113" fmla="*/ 5725550 w 10691446"/>
              <a:gd name="connsiteY113" fmla="*/ 337747 h 8314129"/>
              <a:gd name="connsiteX114" fmla="*/ 5514535 w 10691446"/>
              <a:gd name="connsiteY114" fmla="*/ 295544 h 8314129"/>
              <a:gd name="connsiteX115" fmla="*/ 4895556 w 10691446"/>
              <a:gd name="connsiteY115" fmla="*/ 225206 h 8314129"/>
              <a:gd name="connsiteX116" fmla="*/ 4501661 w 10691446"/>
              <a:gd name="connsiteY116" fmla="*/ 140799 h 8314129"/>
              <a:gd name="connsiteX117" fmla="*/ 4304713 w 10691446"/>
              <a:gd name="connsiteY117" fmla="*/ 84529 h 8314129"/>
              <a:gd name="connsiteX118" fmla="*/ 4079630 w 10691446"/>
              <a:gd name="connsiteY118" fmla="*/ 42326 h 8314129"/>
              <a:gd name="connsiteX119" fmla="*/ 3896750 w 10691446"/>
              <a:gd name="connsiteY119" fmla="*/ 28258 h 8314129"/>
              <a:gd name="connsiteX120" fmla="*/ 3854547 w 10691446"/>
              <a:gd name="connsiteY120" fmla="*/ 14190 h 8314129"/>
              <a:gd name="connsiteX121" fmla="*/ 3432516 w 10691446"/>
              <a:gd name="connsiteY121" fmla="*/ 14190 h 8314129"/>
              <a:gd name="connsiteX122" fmla="*/ 3263704 w 10691446"/>
              <a:gd name="connsiteY122" fmla="*/ 42326 h 8314129"/>
              <a:gd name="connsiteX123" fmla="*/ 2982350 w 10691446"/>
              <a:gd name="connsiteY123" fmla="*/ 56393 h 8314129"/>
              <a:gd name="connsiteX124" fmla="*/ 2799470 w 10691446"/>
              <a:gd name="connsiteY124" fmla="*/ 70461 h 8314129"/>
              <a:gd name="connsiteX125" fmla="*/ 2433710 w 10691446"/>
              <a:gd name="connsiteY125" fmla="*/ 126732 h 8314129"/>
              <a:gd name="connsiteX126" fmla="*/ 1491175 w 10691446"/>
              <a:gd name="connsiteY126" fmla="*/ 154867 h 8314129"/>
              <a:gd name="connsiteX127" fmla="*/ 1406769 w 10691446"/>
              <a:gd name="connsiteY127" fmla="*/ 168935 h 8314129"/>
              <a:gd name="connsiteX128" fmla="*/ 1364566 w 10691446"/>
              <a:gd name="connsiteY128" fmla="*/ 183002 h 8314129"/>
              <a:gd name="connsiteX129" fmla="*/ 1237956 w 10691446"/>
              <a:gd name="connsiteY129" fmla="*/ 197070 h 8314129"/>
              <a:gd name="connsiteX130" fmla="*/ 1083212 w 10691446"/>
              <a:gd name="connsiteY130" fmla="*/ 225206 h 8314129"/>
              <a:gd name="connsiteX131" fmla="*/ 970670 w 10691446"/>
              <a:gd name="connsiteY131" fmla="*/ 239273 h 8314129"/>
              <a:gd name="connsiteX132" fmla="*/ 858129 w 10691446"/>
              <a:gd name="connsiteY132" fmla="*/ 267409 h 8314129"/>
              <a:gd name="connsiteX133" fmla="*/ 858129 w 10691446"/>
              <a:gd name="connsiteY133" fmla="*/ 281476 h 8314129"/>
              <a:gd name="connsiteX134" fmla="*/ 858129 w 10691446"/>
              <a:gd name="connsiteY134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791113 w 10691446"/>
              <a:gd name="connsiteY85" fmla="*/ 8018707 h 8314129"/>
              <a:gd name="connsiteX86" fmla="*/ 9889587 w 10691446"/>
              <a:gd name="connsiteY86" fmla="*/ 7962436 h 8314129"/>
              <a:gd name="connsiteX87" fmla="*/ 10339753 w 10691446"/>
              <a:gd name="connsiteY87" fmla="*/ 7399729 h 8314129"/>
              <a:gd name="connsiteX88" fmla="*/ 10649243 w 10691446"/>
              <a:gd name="connsiteY88" fmla="*/ 6640073 h 8314129"/>
              <a:gd name="connsiteX89" fmla="*/ 10691446 w 10691446"/>
              <a:gd name="connsiteY89" fmla="*/ 6429058 h 8314129"/>
              <a:gd name="connsiteX90" fmla="*/ 10649243 w 10691446"/>
              <a:gd name="connsiteY90" fmla="*/ 5767876 h 8314129"/>
              <a:gd name="connsiteX91" fmla="*/ 10635175 w 10691446"/>
              <a:gd name="connsiteY91" fmla="*/ 5444319 h 8314129"/>
              <a:gd name="connsiteX92" fmla="*/ 10592972 w 10691446"/>
              <a:gd name="connsiteY92" fmla="*/ 5205169 h 8314129"/>
              <a:gd name="connsiteX93" fmla="*/ 10522633 w 10691446"/>
              <a:gd name="connsiteY93" fmla="*/ 4656529 h 8314129"/>
              <a:gd name="connsiteX94" fmla="*/ 10494498 w 10691446"/>
              <a:gd name="connsiteY94" fmla="*/ 4473649 h 8314129"/>
              <a:gd name="connsiteX95" fmla="*/ 10424160 w 10691446"/>
              <a:gd name="connsiteY95" fmla="*/ 3798399 h 8314129"/>
              <a:gd name="connsiteX96" fmla="*/ 10410092 w 10691446"/>
              <a:gd name="connsiteY96" fmla="*/ 3460775 h 8314129"/>
              <a:gd name="connsiteX97" fmla="*/ 10339753 w 10691446"/>
              <a:gd name="connsiteY97" fmla="*/ 2813661 h 8314129"/>
              <a:gd name="connsiteX98" fmla="*/ 10297550 w 10691446"/>
              <a:gd name="connsiteY98" fmla="*/ 2574510 h 8314129"/>
              <a:gd name="connsiteX99" fmla="*/ 10269415 w 10691446"/>
              <a:gd name="connsiteY99" fmla="*/ 2279089 h 8314129"/>
              <a:gd name="connsiteX100" fmla="*/ 10213144 w 10691446"/>
              <a:gd name="connsiteY100" fmla="*/ 1969599 h 8314129"/>
              <a:gd name="connsiteX101" fmla="*/ 10114670 w 10691446"/>
              <a:gd name="connsiteY101" fmla="*/ 1575704 h 8314129"/>
              <a:gd name="connsiteX102" fmla="*/ 10086535 w 10691446"/>
              <a:gd name="connsiteY102" fmla="*/ 1252147 h 8314129"/>
              <a:gd name="connsiteX103" fmla="*/ 10072467 w 10691446"/>
              <a:gd name="connsiteY103" fmla="*/ 970793 h 8314129"/>
              <a:gd name="connsiteX104" fmla="*/ 9931790 w 10691446"/>
              <a:gd name="connsiteY104" fmla="*/ 534695 h 8314129"/>
              <a:gd name="connsiteX105" fmla="*/ 9720775 w 10691446"/>
              <a:gd name="connsiteY105" fmla="*/ 478424 h 8314129"/>
              <a:gd name="connsiteX106" fmla="*/ 8764172 w 10691446"/>
              <a:gd name="connsiteY106" fmla="*/ 239274 h 8314129"/>
              <a:gd name="connsiteX107" fmla="*/ 8285871 w 10691446"/>
              <a:gd name="connsiteY107" fmla="*/ 225205 h 8314129"/>
              <a:gd name="connsiteX108" fmla="*/ 7666892 w 10691446"/>
              <a:gd name="connsiteY108" fmla="*/ 520627 h 8314129"/>
              <a:gd name="connsiteX109" fmla="*/ 7160455 w 10691446"/>
              <a:gd name="connsiteY109" fmla="*/ 492492 h 8314129"/>
              <a:gd name="connsiteX110" fmla="*/ 6907236 w 10691446"/>
              <a:gd name="connsiteY110" fmla="*/ 464356 h 8314129"/>
              <a:gd name="connsiteX111" fmla="*/ 6386732 w 10691446"/>
              <a:gd name="connsiteY111" fmla="*/ 436221 h 8314129"/>
              <a:gd name="connsiteX112" fmla="*/ 5725550 w 10691446"/>
              <a:gd name="connsiteY112" fmla="*/ 337747 h 8314129"/>
              <a:gd name="connsiteX113" fmla="*/ 5514535 w 10691446"/>
              <a:gd name="connsiteY113" fmla="*/ 295544 h 8314129"/>
              <a:gd name="connsiteX114" fmla="*/ 4895556 w 10691446"/>
              <a:gd name="connsiteY114" fmla="*/ 225206 h 8314129"/>
              <a:gd name="connsiteX115" fmla="*/ 4501661 w 10691446"/>
              <a:gd name="connsiteY115" fmla="*/ 140799 h 8314129"/>
              <a:gd name="connsiteX116" fmla="*/ 4304713 w 10691446"/>
              <a:gd name="connsiteY116" fmla="*/ 84529 h 8314129"/>
              <a:gd name="connsiteX117" fmla="*/ 4079630 w 10691446"/>
              <a:gd name="connsiteY117" fmla="*/ 42326 h 8314129"/>
              <a:gd name="connsiteX118" fmla="*/ 3896750 w 10691446"/>
              <a:gd name="connsiteY118" fmla="*/ 28258 h 8314129"/>
              <a:gd name="connsiteX119" fmla="*/ 3854547 w 10691446"/>
              <a:gd name="connsiteY119" fmla="*/ 14190 h 8314129"/>
              <a:gd name="connsiteX120" fmla="*/ 3432516 w 10691446"/>
              <a:gd name="connsiteY120" fmla="*/ 14190 h 8314129"/>
              <a:gd name="connsiteX121" fmla="*/ 3263704 w 10691446"/>
              <a:gd name="connsiteY121" fmla="*/ 42326 h 8314129"/>
              <a:gd name="connsiteX122" fmla="*/ 2982350 w 10691446"/>
              <a:gd name="connsiteY122" fmla="*/ 56393 h 8314129"/>
              <a:gd name="connsiteX123" fmla="*/ 2799470 w 10691446"/>
              <a:gd name="connsiteY123" fmla="*/ 70461 h 8314129"/>
              <a:gd name="connsiteX124" fmla="*/ 2433710 w 10691446"/>
              <a:gd name="connsiteY124" fmla="*/ 126732 h 8314129"/>
              <a:gd name="connsiteX125" fmla="*/ 1491175 w 10691446"/>
              <a:gd name="connsiteY125" fmla="*/ 154867 h 8314129"/>
              <a:gd name="connsiteX126" fmla="*/ 1406769 w 10691446"/>
              <a:gd name="connsiteY126" fmla="*/ 168935 h 8314129"/>
              <a:gd name="connsiteX127" fmla="*/ 1364566 w 10691446"/>
              <a:gd name="connsiteY127" fmla="*/ 183002 h 8314129"/>
              <a:gd name="connsiteX128" fmla="*/ 1237956 w 10691446"/>
              <a:gd name="connsiteY128" fmla="*/ 197070 h 8314129"/>
              <a:gd name="connsiteX129" fmla="*/ 1083212 w 10691446"/>
              <a:gd name="connsiteY129" fmla="*/ 225206 h 8314129"/>
              <a:gd name="connsiteX130" fmla="*/ 970670 w 10691446"/>
              <a:gd name="connsiteY130" fmla="*/ 239273 h 8314129"/>
              <a:gd name="connsiteX131" fmla="*/ 858129 w 10691446"/>
              <a:gd name="connsiteY131" fmla="*/ 267409 h 8314129"/>
              <a:gd name="connsiteX132" fmla="*/ 858129 w 10691446"/>
              <a:gd name="connsiteY132" fmla="*/ 281476 h 8314129"/>
              <a:gd name="connsiteX133" fmla="*/ 858129 w 10691446"/>
              <a:gd name="connsiteY133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9889587 w 10691446"/>
              <a:gd name="connsiteY85" fmla="*/ 7962436 h 8314129"/>
              <a:gd name="connsiteX86" fmla="*/ 10339753 w 10691446"/>
              <a:gd name="connsiteY86" fmla="*/ 7399729 h 8314129"/>
              <a:gd name="connsiteX87" fmla="*/ 10649243 w 10691446"/>
              <a:gd name="connsiteY87" fmla="*/ 6640073 h 8314129"/>
              <a:gd name="connsiteX88" fmla="*/ 10691446 w 10691446"/>
              <a:gd name="connsiteY88" fmla="*/ 6429058 h 8314129"/>
              <a:gd name="connsiteX89" fmla="*/ 10649243 w 10691446"/>
              <a:gd name="connsiteY89" fmla="*/ 5767876 h 8314129"/>
              <a:gd name="connsiteX90" fmla="*/ 10635175 w 10691446"/>
              <a:gd name="connsiteY90" fmla="*/ 5444319 h 8314129"/>
              <a:gd name="connsiteX91" fmla="*/ 10592972 w 10691446"/>
              <a:gd name="connsiteY91" fmla="*/ 5205169 h 8314129"/>
              <a:gd name="connsiteX92" fmla="*/ 10522633 w 10691446"/>
              <a:gd name="connsiteY92" fmla="*/ 4656529 h 8314129"/>
              <a:gd name="connsiteX93" fmla="*/ 10494498 w 10691446"/>
              <a:gd name="connsiteY93" fmla="*/ 4473649 h 8314129"/>
              <a:gd name="connsiteX94" fmla="*/ 10424160 w 10691446"/>
              <a:gd name="connsiteY94" fmla="*/ 3798399 h 8314129"/>
              <a:gd name="connsiteX95" fmla="*/ 10410092 w 10691446"/>
              <a:gd name="connsiteY95" fmla="*/ 3460775 h 8314129"/>
              <a:gd name="connsiteX96" fmla="*/ 10339753 w 10691446"/>
              <a:gd name="connsiteY96" fmla="*/ 2813661 h 8314129"/>
              <a:gd name="connsiteX97" fmla="*/ 10297550 w 10691446"/>
              <a:gd name="connsiteY97" fmla="*/ 2574510 h 8314129"/>
              <a:gd name="connsiteX98" fmla="*/ 10269415 w 10691446"/>
              <a:gd name="connsiteY98" fmla="*/ 2279089 h 8314129"/>
              <a:gd name="connsiteX99" fmla="*/ 10213144 w 10691446"/>
              <a:gd name="connsiteY99" fmla="*/ 1969599 h 8314129"/>
              <a:gd name="connsiteX100" fmla="*/ 10114670 w 10691446"/>
              <a:gd name="connsiteY100" fmla="*/ 1575704 h 8314129"/>
              <a:gd name="connsiteX101" fmla="*/ 10086535 w 10691446"/>
              <a:gd name="connsiteY101" fmla="*/ 1252147 h 8314129"/>
              <a:gd name="connsiteX102" fmla="*/ 10072467 w 10691446"/>
              <a:gd name="connsiteY102" fmla="*/ 970793 h 8314129"/>
              <a:gd name="connsiteX103" fmla="*/ 9931790 w 10691446"/>
              <a:gd name="connsiteY103" fmla="*/ 534695 h 8314129"/>
              <a:gd name="connsiteX104" fmla="*/ 9720775 w 10691446"/>
              <a:gd name="connsiteY104" fmla="*/ 478424 h 8314129"/>
              <a:gd name="connsiteX105" fmla="*/ 8764172 w 10691446"/>
              <a:gd name="connsiteY105" fmla="*/ 239274 h 8314129"/>
              <a:gd name="connsiteX106" fmla="*/ 8285871 w 10691446"/>
              <a:gd name="connsiteY106" fmla="*/ 225205 h 8314129"/>
              <a:gd name="connsiteX107" fmla="*/ 7666892 w 10691446"/>
              <a:gd name="connsiteY107" fmla="*/ 520627 h 8314129"/>
              <a:gd name="connsiteX108" fmla="*/ 7160455 w 10691446"/>
              <a:gd name="connsiteY108" fmla="*/ 492492 h 8314129"/>
              <a:gd name="connsiteX109" fmla="*/ 6907236 w 10691446"/>
              <a:gd name="connsiteY109" fmla="*/ 464356 h 8314129"/>
              <a:gd name="connsiteX110" fmla="*/ 6386732 w 10691446"/>
              <a:gd name="connsiteY110" fmla="*/ 436221 h 8314129"/>
              <a:gd name="connsiteX111" fmla="*/ 5725550 w 10691446"/>
              <a:gd name="connsiteY111" fmla="*/ 337747 h 8314129"/>
              <a:gd name="connsiteX112" fmla="*/ 5514535 w 10691446"/>
              <a:gd name="connsiteY112" fmla="*/ 295544 h 8314129"/>
              <a:gd name="connsiteX113" fmla="*/ 4895556 w 10691446"/>
              <a:gd name="connsiteY113" fmla="*/ 225206 h 8314129"/>
              <a:gd name="connsiteX114" fmla="*/ 4501661 w 10691446"/>
              <a:gd name="connsiteY114" fmla="*/ 140799 h 8314129"/>
              <a:gd name="connsiteX115" fmla="*/ 4304713 w 10691446"/>
              <a:gd name="connsiteY115" fmla="*/ 84529 h 8314129"/>
              <a:gd name="connsiteX116" fmla="*/ 4079630 w 10691446"/>
              <a:gd name="connsiteY116" fmla="*/ 42326 h 8314129"/>
              <a:gd name="connsiteX117" fmla="*/ 3896750 w 10691446"/>
              <a:gd name="connsiteY117" fmla="*/ 28258 h 8314129"/>
              <a:gd name="connsiteX118" fmla="*/ 3854547 w 10691446"/>
              <a:gd name="connsiteY118" fmla="*/ 14190 h 8314129"/>
              <a:gd name="connsiteX119" fmla="*/ 3432516 w 10691446"/>
              <a:gd name="connsiteY119" fmla="*/ 14190 h 8314129"/>
              <a:gd name="connsiteX120" fmla="*/ 3263704 w 10691446"/>
              <a:gd name="connsiteY120" fmla="*/ 42326 h 8314129"/>
              <a:gd name="connsiteX121" fmla="*/ 2982350 w 10691446"/>
              <a:gd name="connsiteY121" fmla="*/ 56393 h 8314129"/>
              <a:gd name="connsiteX122" fmla="*/ 2799470 w 10691446"/>
              <a:gd name="connsiteY122" fmla="*/ 70461 h 8314129"/>
              <a:gd name="connsiteX123" fmla="*/ 2433710 w 10691446"/>
              <a:gd name="connsiteY123" fmla="*/ 126732 h 8314129"/>
              <a:gd name="connsiteX124" fmla="*/ 1491175 w 10691446"/>
              <a:gd name="connsiteY124" fmla="*/ 154867 h 8314129"/>
              <a:gd name="connsiteX125" fmla="*/ 1406769 w 10691446"/>
              <a:gd name="connsiteY125" fmla="*/ 168935 h 8314129"/>
              <a:gd name="connsiteX126" fmla="*/ 1364566 w 10691446"/>
              <a:gd name="connsiteY126" fmla="*/ 183002 h 8314129"/>
              <a:gd name="connsiteX127" fmla="*/ 1237956 w 10691446"/>
              <a:gd name="connsiteY127" fmla="*/ 197070 h 8314129"/>
              <a:gd name="connsiteX128" fmla="*/ 1083212 w 10691446"/>
              <a:gd name="connsiteY128" fmla="*/ 225206 h 8314129"/>
              <a:gd name="connsiteX129" fmla="*/ 970670 w 10691446"/>
              <a:gd name="connsiteY129" fmla="*/ 239273 h 8314129"/>
              <a:gd name="connsiteX130" fmla="*/ 858129 w 10691446"/>
              <a:gd name="connsiteY130" fmla="*/ 267409 h 8314129"/>
              <a:gd name="connsiteX131" fmla="*/ 858129 w 10691446"/>
              <a:gd name="connsiteY131" fmla="*/ 281476 h 8314129"/>
              <a:gd name="connsiteX132" fmla="*/ 858129 w 10691446"/>
              <a:gd name="connsiteY132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339753 w 10691446"/>
              <a:gd name="connsiteY85" fmla="*/ 7399729 h 8314129"/>
              <a:gd name="connsiteX86" fmla="*/ 10649243 w 10691446"/>
              <a:gd name="connsiteY86" fmla="*/ 6640073 h 8314129"/>
              <a:gd name="connsiteX87" fmla="*/ 10691446 w 10691446"/>
              <a:gd name="connsiteY87" fmla="*/ 6429058 h 8314129"/>
              <a:gd name="connsiteX88" fmla="*/ 10649243 w 10691446"/>
              <a:gd name="connsiteY88" fmla="*/ 5767876 h 8314129"/>
              <a:gd name="connsiteX89" fmla="*/ 10635175 w 10691446"/>
              <a:gd name="connsiteY89" fmla="*/ 5444319 h 8314129"/>
              <a:gd name="connsiteX90" fmla="*/ 10592972 w 10691446"/>
              <a:gd name="connsiteY90" fmla="*/ 5205169 h 8314129"/>
              <a:gd name="connsiteX91" fmla="*/ 10522633 w 10691446"/>
              <a:gd name="connsiteY91" fmla="*/ 4656529 h 8314129"/>
              <a:gd name="connsiteX92" fmla="*/ 10494498 w 10691446"/>
              <a:gd name="connsiteY92" fmla="*/ 4473649 h 8314129"/>
              <a:gd name="connsiteX93" fmla="*/ 10424160 w 10691446"/>
              <a:gd name="connsiteY93" fmla="*/ 3798399 h 8314129"/>
              <a:gd name="connsiteX94" fmla="*/ 10410092 w 10691446"/>
              <a:gd name="connsiteY94" fmla="*/ 3460775 h 8314129"/>
              <a:gd name="connsiteX95" fmla="*/ 10339753 w 10691446"/>
              <a:gd name="connsiteY95" fmla="*/ 2813661 h 8314129"/>
              <a:gd name="connsiteX96" fmla="*/ 10297550 w 10691446"/>
              <a:gd name="connsiteY96" fmla="*/ 2574510 h 8314129"/>
              <a:gd name="connsiteX97" fmla="*/ 10269415 w 10691446"/>
              <a:gd name="connsiteY97" fmla="*/ 2279089 h 8314129"/>
              <a:gd name="connsiteX98" fmla="*/ 10213144 w 10691446"/>
              <a:gd name="connsiteY98" fmla="*/ 1969599 h 8314129"/>
              <a:gd name="connsiteX99" fmla="*/ 10114670 w 10691446"/>
              <a:gd name="connsiteY99" fmla="*/ 1575704 h 8314129"/>
              <a:gd name="connsiteX100" fmla="*/ 10086535 w 10691446"/>
              <a:gd name="connsiteY100" fmla="*/ 1252147 h 8314129"/>
              <a:gd name="connsiteX101" fmla="*/ 10072467 w 10691446"/>
              <a:gd name="connsiteY101" fmla="*/ 970793 h 8314129"/>
              <a:gd name="connsiteX102" fmla="*/ 9931790 w 10691446"/>
              <a:gd name="connsiteY102" fmla="*/ 534695 h 8314129"/>
              <a:gd name="connsiteX103" fmla="*/ 9720775 w 10691446"/>
              <a:gd name="connsiteY103" fmla="*/ 478424 h 8314129"/>
              <a:gd name="connsiteX104" fmla="*/ 8764172 w 10691446"/>
              <a:gd name="connsiteY104" fmla="*/ 239274 h 8314129"/>
              <a:gd name="connsiteX105" fmla="*/ 8285871 w 10691446"/>
              <a:gd name="connsiteY105" fmla="*/ 225205 h 8314129"/>
              <a:gd name="connsiteX106" fmla="*/ 7666892 w 10691446"/>
              <a:gd name="connsiteY106" fmla="*/ 520627 h 8314129"/>
              <a:gd name="connsiteX107" fmla="*/ 7160455 w 10691446"/>
              <a:gd name="connsiteY107" fmla="*/ 492492 h 8314129"/>
              <a:gd name="connsiteX108" fmla="*/ 6907236 w 10691446"/>
              <a:gd name="connsiteY108" fmla="*/ 464356 h 8314129"/>
              <a:gd name="connsiteX109" fmla="*/ 6386732 w 10691446"/>
              <a:gd name="connsiteY109" fmla="*/ 436221 h 8314129"/>
              <a:gd name="connsiteX110" fmla="*/ 5725550 w 10691446"/>
              <a:gd name="connsiteY110" fmla="*/ 337747 h 8314129"/>
              <a:gd name="connsiteX111" fmla="*/ 5514535 w 10691446"/>
              <a:gd name="connsiteY111" fmla="*/ 295544 h 8314129"/>
              <a:gd name="connsiteX112" fmla="*/ 4895556 w 10691446"/>
              <a:gd name="connsiteY112" fmla="*/ 225206 h 8314129"/>
              <a:gd name="connsiteX113" fmla="*/ 4501661 w 10691446"/>
              <a:gd name="connsiteY113" fmla="*/ 140799 h 8314129"/>
              <a:gd name="connsiteX114" fmla="*/ 4304713 w 10691446"/>
              <a:gd name="connsiteY114" fmla="*/ 84529 h 8314129"/>
              <a:gd name="connsiteX115" fmla="*/ 4079630 w 10691446"/>
              <a:gd name="connsiteY115" fmla="*/ 42326 h 8314129"/>
              <a:gd name="connsiteX116" fmla="*/ 3896750 w 10691446"/>
              <a:gd name="connsiteY116" fmla="*/ 28258 h 8314129"/>
              <a:gd name="connsiteX117" fmla="*/ 3854547 w 10691446"/>
              <a:gd name="connsiteY117" fmla="*/ 14190 h 8314129"/>
              <a:gd name="connsiteX118" fmla="*/ 3432516 w 10691446"/>
              <a:gd name="connsiteY118" fmla="*/ 14190 h 8314129"/>
              <a:gd name="connsiteX119" fmla="*/ 3263704 w 10691446"/>
              <a:gd name="connsiteY119" fmla="*/ 42326 h 8314129"/>
              <a:gd name="connsiteX120" fmla="*/ 2982350 w 10691446"/>
              <a:gd name="connsiteY120" fmla="*/ 56393 h 8314129"/>
              <a:gd name="connsiteX121" fmla="*/ 2799470 w 10691446"/>
              <a:gd name="connsiteY121" fmla="*/ 70461 h 8314129"/>
              <a:gd name="connsiteX122" fmla="*/ 2433710 w 10691446"/>
              <a:gd name="connsiteY122" fmla="*/ 126732 h 8314129"/>
              <a:gd name="connsiteX123" fmla="*/ 1491175 w 10691446"/>
              <a:gd name="connsiteY123" fmla="*/ 154867 h 8314129"/>
              <a:gd name="connsiteX124" fmla="*/ 1406769 w 10691446"/>
              <a:gd name="connsiteY124" fmla="*/ 168935 h 8314129"/>
              <a:gd name="connsiteX125" fmla="*/ 1364566 w 10691446"/>
              <a:gd name="connsiteY125" fmla="*/ 183002 h 8314129"/>
              <a:gd name="connsiteX126" fmla="*/ 1237956 w 10691446"/>
              <a:gd name="connsiteY126" fmla="*/ 197070 h 8314129"/>
              <a:gd name="connsiteX127" fmla="*/ 1083212 w 10691446"/>
              <a:gd name="connsiteY127" fmla="*/ 225206 h 8314129"/>
              <a:gd name="connsiteX128" fmla="*/ 970670 w 10691446"/>
              <a:gd name="connsiteY128" fmla="*/ 239273 h 8314129"/>
              <a:gd name="connsiteX129" fmla="*/ 858129 w 10691446"/>
              <a:gd name="connsiteY129" fmla="*/ 267409 h 8314129"/>
              <a:gd name="connsiteX130" fmla="*/ 858129 w 10691446"/>
              <a:gd name="connsiteY130" fmla="*/ 281476 h 8314129"/>
              <a:gd name="connsiteX131" fmla="*/ 858129 w 10691446"/>
              <a:gd name="connsiteY131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649243 w 10691446"/>
              <a:gd name="connsiteY85" fmla="*/ 6640073 h 8314129"/>
              <a:gd name="connsiteX86" fmla="*/ 10691446 w 10691446"/>
              <a:gd name="connsiteY86" fmla="*/ 6429058 h 8314129"/>
              <a:gd name="connsiteX87" fmla="*/ 10649243 w 10691446"/>
              <a:gd name="connsiteY87" fmla="*/ 5767876 h 8314129"/>
              <a:gd name="connsiteX88" fmla="*/ 10635175 w 10691446"/>
              <a:gd name="connsiteY88" fmla="*/ 5444319 h 8314129"/>
              <a:gd name="connsiteX89" fmla="*/ 10592972 w 10691446"/>
              <a:gd name="connsiteY89" fmla="*/ 5205169 h 8314129"/>
              <a:gd name="connsiteX90" fmla="*/ 10522633 w 10691446"/>
              <a:gd name="connsiteY90" fmla="*/ 4656529 h 8314129"/>
              <a:gd name="connsiteX91" fmla="*/ 10494498 w 10691446"/>
              <a:gd name="connsiteY91" fmla="*/ 4473649 h 8314129"/>
              <a:gd name="connsiteX92" fmla="*/ 10424160 w 10691446"/>
              <a:gd name="connsiteY92" fmla="*/ 3798399 h 8314129"/>
              <a:gd name="connsiteX93" fmla="*/ 10410092 w 10691446"/>
              <a:gd name="connsiteY93" fmla="*/ 3460775 h 8314129"/>
              <a:gd name="connsiteX94" fmla="*/ 10339753 w 10691446"/>
              <a:gd name="connsiteY94" fmla="*/ 2813661 h 8314129"/>
              <a:gd name="connsiteX95" fmla="*/ 10297550 w 10691446"/>
              <a:gd name="connsiteY95" fmla="*/ 2574510 h 8314129"/>
              <a:gd name="connsiteX96" fmla="*/ 10269415 w 10691446"/>
              <a:gd name="connsiteY96" fmla="*/ 2279089 h 8314129"/>
              <a:gd name="connsiteX97" fmla="*/ 10213144 w 10691446"/>
              <a:gd name="connsiteY97" fmla="*/ 1969599 h 8314129"/>
              <a:gd name="connsiteX98" fmla="*/ 10114670 w 10691446"/>
              <a:gd name="connsiteY98" fmla="*/ 1575704 h 8314129"/>
              <a:gd name="connsiteX99" fmla="*/ 10086535 w 10691446"/>
              <a:gd name="connsiteY99" fmla="*/ 1252147 h 8314129"/>
              <a:gd name="connsiteX100" fmla="*/ 10072467 w 10691446"/>
              <a:gd name="connsiteY100" fmla="*/ 970793 h 8314129"/>
              <a:gd name="connsiteX101" fmla="*/ 9931790 w 10691446"/>
              <a:gd name="connsiteY101" fmla="*/ 534695 h 8314129"/>
              <a:gd name="connsiteX102" fmla="*/ 9720775 w 10691446"/>
              <a:gd name="connsiteY102" fmla="*/ 478424 h 8314129"/>
              <a:gd name="connsiteX103" fmla="*/ 8764172 w 10691446"/>
              <a:gd name="connsiteY103" fmla="*/ 239274 h 8314129"/>
              <a:gd name="connsiteX104" fmla="*/ 8285871 w 10691446"/>
              <a:gd name="connsiteY104" fmla="*/ 225205 h 8314129"/>
              <a:gd name="connsiteX105" fmla="*/ 7666892 w 10691446"/>
              <a:gd name="connsiteY105" fmla="*/ 520627 h 8314129"/>
              <a:gd name="connsiteX106" fmla="*/ 7160455 w 10691446"/>
              <a:gd name="connsiteY106" fmla="*/ 492492 h 8314129"/>
              <a:gd name="connsiteX107" fmla="*/ 6907236 w 10691446"/>
              <a:gd name="connsiteY107" fmla="*/ 464356 h 8314129"/>
              <a:gd name="connsiteX108" fmla="*/ 6386732 w 10691446"/>
              <a:gd name="connsiteY108" fmla="*/ 436221 h 8314129"/>
              <a:gd name="connsiteX109" fmla="*/ 5725550 w 10691446"/>
              <a:gd name="connsiteY109" fmla="*/ 337747 h 8314129"/>
              <a:gd name="connsiteX110" fmla="*/ 5514535 w 10691446"/>
              <a:gd name="connsiteY110" fmla="*/ 295544 h 8314129"/>
              <a:gd name="connsiteX111" fmla="*/ 4895556 w 10691446"/>
              <a:gd name="connsiteY111" fmla="*/ 225206 h 8314129"/>
              <a:gd name="connsiteX112" fmla="*/ 4501661 w 10691446"/>
              <a:gd name="connsiteY112" fmla="*/ 140799 h 8314129"/>
              <a:gd name="connsiteX113" fmla="*/ 4304713 w 10691446"/>
              <a:gd name="connsiteY113" fmla="*/ 84529 h 8314129"/>
              <a:gd name="connsiteX114" fmla="*/ 4079630 w 10691446"/>
              <a:gd name="connsiteY114" fmla="*/ 42326 h 8314129"/>
              <a:gd name="connsiteX115" fmla="*/ 3896750 w 10691446"/>
              <a:gd name="connsiteY115" fmla="*/ 28258 h 8314129"/>
              <a:gd name="connsiteX116" fmla="*/ 3854547 w 10691446"/>
              <a:gd name="connsiteY116" fmla="*/ 14190 h 8314129"/>
              <a:gd name="connsiteX117" fmla="*/ 3432516 w 10691446"/>
              <a:gd name="connsiteY117" fmla="*/ 14190 h 8314129"/>
              <a:gd name="connsiteX118" fmla="*/ 3263704 w 10691446"/>
              <a:gd name="connsiteY118" fmla="*/ 42326 h 8314129"/>
              <a:gd name="connsiteX119" fmla="*/ 2982350 w 10691446"/>
              <a:gd name="connsiteY119" fmla="*/ 56393 h 8314129"/>
              <a:gd name="connsiteX120" fmla="*/ 2799470 w 10691446"/>
              <a:gd name="connsiteY120" fmla="*/ 70461 h 8314129"/>
              <a:gd name="connsiteX121" fmla="*/ 2433710 w 10691446"/>
              <a:gd name="connsiteY121" fmla="*/ 126732 h 8314129"/>
              <a:gd name="connsiteX122" fmla="*/ 1491175 w 10691446"/>
              <a:gd name="connsiteY122" fmla="*/ 154867 h 8314129"/>
              <a:gd name="connsiteX123" fmla="*/ 1406769 w 10691446"/>
              <a:gd name="connsiteY123" fmla="*/ 168935 h 8314129"/>
              <a:gd name="connsiteX124" fmla="*/ 1364566 w 10691446"/>
              <a:gd name="connsiteY124" fmla="*/ 183002 h 8314129"/>
              <a:gd name="connsiteX125" fmla="*/ 1237956 w 10691446"/>
              <a:gd name="connsiteY125" fmla="*/ 197070 h 8314129"/>
              <a:gd name="connsiteX126" fmla="*/ 1083212 w 10691446"/>
              <a:gd name="connsiteY126" fmla="*/ 225206 h 8314129"/>
              <a:gd name="connsiteX127" fmla="*/ 970670 w 10691446"/>
              <a:gd name="connsiteY127" fmla="*/ 239273 h 8314129"/>
              <a:gd name="connsiteX128" fmla="*/ 858129 w 10691446"/>
              <a:gd name="connsiteY128" fmla="*/ 267409 h 8314129"/>
              <a:gd name="connsiteX129" fmla="*/ 858129 w 10691446"/>
              <a:gd name="connsiteY129" fmla="*/ 281476 h 8314129"/>
              <a:gd name="connsiteX130" fmla="*/ 858129 w 10691446"/>
              <a:gd name="connsiteY130" fmla="*/ 281476 h 8314129"/>
              <a:gd name="connsiteX0" fmla="*/ 900332 w 10691446"/>
              <a:gd name="connsiteY0" fmla="*/ 253341 h 8314129"/>
              <a:gd name="connsiteX1" fmla="*/ 900332 w 10691446"/>
              <a:gd name="connsiteY1" fmla="*/ 253341 h 8314129"/>
              <a:gd name="connsiteX2" fmla="*/ 759655 w 10691446"/>
              <a:gd name="connsiteY2" fmla="*/ 295544 h 8314129"/>
              <a:gd name="connsiteX3" fmla="*/ 548640 w 10691446"/>
              <a:gd name="connsiteY3" fmla="*/ 450289 h 8314129"/>
              <a:gd name="connsiteX4" fmla="*/ 450166 w 10691446"/>
              <a:gd name="connsiteY4" fmla="*/ 520627 h 8314129"/>
              <a:gd name="connsiteX5" fmla="*/ 393895 w 10691446"/>
              <a:gd name="connsiteY5" fmla="*/ 576898 h 8314129"/>
              <a:gd name="connsiteX6" fmla="*/ 239150 w 10691446"/>
              <a:gd name="connsiteY6" fmla="*/ 703507 h 8314129"/>
              <a:gd name="connsiteX7" fmla="*/ 182880 w 10691446"/>
              <a:gd name="connsiteY7" fmla="*/ 787913 h 8314129"/>
              <a:gd name="connsiteX8" fmla="*/ 168812 w 10691446"/>
              <a:gd name="connsiteY8" fmla="*/ 844184 h 8314129"/>
              <a:gd name="connsiteX9" fmla="*/ 126609 w 10691446"/>
              <a:gd name="connsiteY9" fmla="*/ 956726 h 8314129"/>
              <a:gd name="connsiteX10" fmla="*/ 98473 w 10691446"/>
              <a:gd name="connsiteY10" fmla="*/ 1153673 h 8314129"/>
              <a:gd name="connsiteX11" fmla="*/ 14067 w 10691446"/>
              <a:gd name="connsiteY11" fmla="*/ 1702313 h 8314129"/>
              <a:gd name="connsiteX12" fmla="*/ 0 w 10691446"/>
              <a:gd name="connsiteY12" fmla="*/ 2307224 h 8314129"/>
              <a:gd name="connsiteX13" fmla="*/ 14067 w 10691446"/>
              <a:gd name="connsiteY13" fmla="*/ 2377562 h 8314129"/>
              <a:gd name="connsiteX14" fmla="*/ 42203 w 10691446"/>
              <a:gd name="connsiteY14" fmla="*/ 2447901 h 8314129"/>
              <a:gd name="connsiteX15" fmla="*/ 56270 w 10691446"/>
              <a:gd name="connsiteY15" fmla="*/ 2644849 h 8314129"/>
              <a:gd name="connsiteX16" fmla="*/ 98473 w 10691446"/>
              <a:gd name="connsiteY16" fmla="*/ 2869932 h 8314129"/>
              <a:gd name="connsiteX17" fmla="*/ 126609 w 10691446"/>
              <a:gd name="connsiteY17" fmla="*/ 3066879 h 8314129"/>
              <a:gd name="connsiteX18" fmla="*/ 168812 w 10691446"/>
              <a:gd name="connsiteY18" fmla="*/ 3502978 h 8314129"/>
              <a:gd name="connsiteX19" fmla="*/ 182880 w 10691446"/>
              <a:gd name="connsiteY19" fmla="*/ 3573316 h 8314129"/>
              <a:gd name="connsiteX20" fmla="*/ 267286 w 10691446"/>
              <a:gd name="connsiteY20" fmla="*/ 4023482 h 8314129"/>
              <a:gd name="connsiteX21" fmla="*/ 281353 w 10691446"/>
              <a:gd name="connsiteY21" fmla="*/ 4150092 h 8314129"/>
              <a:gd name="connsiteX22" fmla="*/ 309489 w 10691446"/>
              <a:gd name="connsiteY22" fmla="*/ 4529919 h 8314129"/>
              <a:gd name="connsiteX23" fmla="*/ 281353 w 10691446"/>
              <a:gd name="connsiteY23" fmla="*/ 5008221 h 8314129"/>
              <a:gd name="connsiteX24" fmla="*/ 253218 w 10691446"/>
              <a:gd name="connsiteY24" fmla="*/ 5191101 h 8314129"/>
              <a:gd name="connsiteX25" fmla="*/ 239150 w 10691446"/>
              <a:gd name="connsiteY25" fmla="*/ 5514658 h 8314129"/>
              <a:gd name="connsiteX26" fmla="*/ 225083 w 10691446"/>
              <a:gd name="connsiteY26" fmla="*/ 5584996 h 8314129"/>
              <a:gd name="connsiteX27" fmla="*/ 211015 w 10691446"/>
              <a:gd name="connsiteY27" fmla="*/ 5824147 h 8314129"/>
              <a:gd name="connsiteX28" fmla="*/ 225083 w 10691446"/>
              <a:gd name="connsiteY28" fmla="*/ 6513464 h 8314129"/>
              <a:gd name="connsiteX29" fmla="*/ 267286 w 10691446"/>
              <a:gd name="connsiteY29" fmla="*/ 6738547 h 8314129"/>
              <a:gd name="connsiteX30" fmla="*/ 309489 w 10691446"/>
              <a:gd name="connsiteY30" fmla="*/ 6921427 h 8314129"/>
              <a:gd name="connsiteX31" fmla="*/ 351692 w 10691446"/>
              <a:gd name="connsiteY31" fmla="*/ 7033969 h 8314129"/>
              <a:gd name="connsiteX32" fmla="*/ 393895 w 10691446"/>
              <a:gd name="connsiteY32" fmla="*/ 7216849 h 8314129"/>
              <a:gd name="connsiteX33" fmla="*/ 407963 w 10691446"/>
              <a:gd name="connsiteY33" fmla="*/ 7371593 h 8314129"/>
              <a:gd name="connsiteX34" fmla="*/ 422030 w 10691446"/>
              <a:gd name="connsiteY34" fmla="*/ 7427864 h 8314129"/>
              <a:gd name="connsiteX35" fmla="*/ 520504 w 10691446"/>
              <a:gd name="connsiteY35" fmla="*/ 7638879 h 8314129"/>
              <a:gd name="connsiteX36" fmla="*/ 548640 w 10691446"/>
              <a:gd name="connsiteY36" fmla="*/ 7667015 h 8314129"/>
              <a:gd name="connsiteX37" fmla="*/ 633046 w 10691446"/>
              <a:gd name="connsiteY37" fmla="*/ 7765489 h 8314129"/>
              <a:gd name="connsiteX38" fmla="*/ 731520 w 10691446"/>
              <a:gd name="connsiteY38" fmla="*/ 7878030 h 8314129"/>
              <a:gd name="connsiteX39" fmla="*/ 829993 w 10691446"/>
              <a:gd name="connsiteY39" fmla="*/ 7920233 h 8314129"/>
              <a:gd name="connsiteX40" fmla="*/ 984738 w 10691446"/>
              <a:gd name="connsiteY40" fmla="*/ 8004639 h 8314129"/>
              <a:gd name="connsiteX41" fmla="*/ 1153550 w 10691446"/>
              <a:gd name="connsiteY41" fmla="*/ 8060910 h 8314129"/>
              <a:gd name="connsiteX42" fmla="*/ 1280160 w 10691446"/>
              <a:gd name="connsiteY42" fmla="*/ 8103113 h 8314129"/>
              <a:gd name="connsiteX43" fmla="*/ 1702190 w 10691446"/>
              <a:gd name="connsiteY43" fmla="*/ 8131249 h 8314129"/>
              <a:gd name="connsiteX44" fmla="*/ 1758461 w 10691446"/>
              <a:gd name="connsiteY44" fmla="*/ 8159384 h 8314129"/>
              <a:gd name="connsiteX45" fmla="*/ 2602523 w 10691446"/>
              <a:gd name="connsiteY45" fmla="*/ 8145316 h 8314129"/>
              <a:gd name="connsiteX46" fmla="*/ 2715064 w 10691446"/>
              <a:gd name="connsiteY46" fmla="*/ 8131249 h 8314129"/>
              <a:gd name="connsiteX47" fmla="*/ 2869809 w 10691446"/>
              <a:gd name="connsiteY47" fmla="*/ 8117181 h 8314129"/>
              <a:gd name="connsiteX48" fmla="*/ 3137095 w 10691446"/>
              <a:gd name="connsiteY48" fmla="*/ 7962436 h 8314129"/>
              <a:gd name="connsiteX49" fmla="*/ 3221501 w 10691446"/>
              <a:gd name="connsiteY49" fmla="*/ 7878030 h 8314129"/>
              <a:gd name="connsiteX50" fmla="*/ 3291840 w 10691446"/>
              <a:gd name="connsiteY50" fmla="*/ 7779556 h 8314129"/>
              <a:gd name="connsiteX51" fmla="*/ 3376246 w 10691446"/>
              <a:gd name="connsiteY51" fmla="*/ 7667015 h 8314129"/>
              <a:gd name="connsiteX52" fmla="*/ 3404381 w 10691446"/>
              <a:gd name="connsiteY52" fmla="*/ 7582609 h 8314129"/>
              <a:gd name="connsiteX53" fmla="*/ 3474720 w 10691446"/>
              <a:gd name="connsiteY53" fmla="*/ 7427864 h 8314129"/>
              <a:gd name="connsiteX54" fmla="*/ 3559126 w 10691446"/>
              <a:gd name="connsiteY54" fmla="*/ 7118375 h 8314129"/>
              <a:gd name="connsiteX55" fmla="*/ 3573193 w 10691446"/>
              <a:gd name="connsiteY55" fmla="*/ 6963630 h 8314129"/>
              <a:gd name="connsiteX56" fmla="*/ 3601329 w 10691446"/>
              <a:gd name="connsiteY56" fmla="*/ 6752615 h 8314129"/>
              <a:gd name="connsiteX57" fmla="*/ 3587261 w 10691446"/>
              <a:gd name="connsiteY57" fmla="*/ 6640073 h 8314129"/>
              <a:gd name="connsiteX58" fmla="*/ 3559126 w 10691446"/>
              <a:gd name="connsiteY58" fmla="*/ 6161772 h 8314129"/>
              <a:gd name="connsiteX59" fmla="*/ 3615396 w 10691446"/>
              <a:gd name="connsiteY59" fmla="*/ 5669402 h 8314129"/>
              <a:gd name="connsiteX60" fmla="*/ 3671667 w 10691446"/>
              <a:gd name="connsiteY60" fmla="*/ 5542793 h 8314129"/>
              <a:gd name="connsiteX61" fmla="*/ 3699803 w 10691446"/>
              <a:gd name="connsiteY61" fmla="*/ 5514658 h 8314129"/>
              <a:gd name="connsiteX62" fmla="*/ 3727938 w 10691446"/>
              <a:gd name="connsiteY62" fmla="*/ 5458387 h 8314129"/>
              <a:gd name="connsiteX63" fmla="*/ 3784209 w 10691446"/>
              <a:gd name="connsiteY63" fmla="*/ 5402116 h 8314129"/>
              <a:gd name="connsiteX64" fmla="*/ 3812344 w 10691446"/>
              <a:gd name="connsiteY64" fmla="*/ 5317710 h 8314129"/>
              <a:gd name="connsiteX65" fmla="*/ 3826412 w 10691446"/>
              <a:gd name="connsiteY65" fmla="*/ 5275507 h 8314129"/>
              <a:gd name="connsiteX66" fmla="*/ 3868615 w 10691446"/>
              <a:gd name="connsiteY66" fmla="*/ 5233304 h 8314129"/>
              <a:gd name="connsiteX67" fmla="*/ 3924886 w 10691446"/>
              <a:gd name="connsiteY67" fmla="*/ 5162966 h 8314129"/>
              <a:gd name="connsiteX68" fmla="*/ 3967089 w 10691446"/>
              <a:gd name="connsiteY68" fmla="*/ 5148898 h 8314129"/>
              <a:gd name="connsiteX69" fmla="*/ 3962546 w 10691446"/>
              <a:gd name="connsiteY69" fmla="*/ 5026831 h 8314129"/>
              <a:gd name="connsiteX70" fmla="*/ 3882683 w 10691446"/>
              <a:gd name="connsiteY70" fmla="*/ 4966018 h 8314129"/>
              <a:gd name="connsiteX71" fmla="*/ 3693673 w 10691446"/>
              <a:gd name="connsiteY71" fmla="*/ 4301661 h 8314129"/>
              <a:gd name="connsiteX72" fmla="*/ 3702050 w 10691446"/>
              <a:gd name="connsiteY72" fmla="*/ 4054793 h 8314129"/>
              <a:gd name="connsiteX73" fmla="*/ 3961618 w 10691446"/>
              <a:gd name="connsiteY73" fmla="*/ 3275159 h 8314129"/>
              <a:gd name="connsiteX74" fmla="*/ 3965721 w 10691446"/>
              <a:gd name="connsiteY74" fmla="*/ 3218229 h 8314129"/>
              <a:gd name="connsiteX75" fmla="*/ 4029710 w 10691446"/>
              <a:gd name="connsiteY75" fmla="*/ 3212539 h 8314129"/>
              <a:gd name="connsiteX76" fmla="*/ 5201089 w 10691446"/>
              <a:gd name="connsiteY76" fmla="*/ 2562250 h 8314129"/>
              <a:gd name="connsiteX77" fmla="*/ 6404683 w 10691446"/>
              <a:gd name="connsiteY77" fmla="*/ 3215493 h 8314129"/>
              <a:gd name="connsiteX78" fmla="*/ 6463909 w 10691446"/>
              <a:gd name="connsiteY78" fmla="*/ 3287639 h 8314129"/>
              <a:gd name="connsiteX79" fmla="*/ 6689431 w 10691446"/>
              <a:gd name="connsiteY79" fmla="*/ 3886127 h 8314129"/>
              <a:gd name="connsiteX80" fmla="*/ 6688773 w 10691446"/>
              <a:gd name="connsiteY80" fmla="*/ 4575151 h 8314129"/>
              <a:gd name="connsiteX81" fmla="*/ 6465935 w 10691446"/>
              <a:gd name="connsiteY81" fmla="*/ 5010956 h 8314129"/>
              <a:gd name="connsiteX82" fmla="*/ 6461394 w 10691446"/>
              <a:gd name="connsiteY82" fmla="*/ 5078559 h 8314129"/>
              <a:gd name="connsiteX83" fmla="*/ 6732953 w 10691446"/>
              <a:gd name="connsiteY83" fmla="*/ 7129316 h 8314129"/>
              <a:gd name="connsiteX84" fmla="*/ 8932984 w 10691446"/>
              <a:gd name="connsiteY84" fmla="*/ 8314129 h 8314129"/>
              <a:gd name="connsiteX85" fmla="*/ 10691446 w 10691446"/>
              <a:gd name="connsiteY85" fmla="*/ 6429058 h 8314129"/>
              <a:gd name="connsiteX86" fmla="*/ 10649243 w 10691446"/>
              <a:gd name="connsiteY86" fmla="*/ 5767876 h 8314129"/>
              <a:gd name="connsiteX87" fmla="*/ 10635175 w 10691446"/>
              <a:gd name="connsiteY87" fmla="*/ 5444319 h 8314129"/>
              <a:gd name="connsiteX88" fmla="*/ 10592972 w 10691446"/>
              <a:gd name="connsiteY88" fmla="*/ 5205169 h 8314129"/>
              <a:gd name="connsiteX89" fmla="*/ 10522633 w 10691446"/>
              <a:gd name="connsiteY89" fmla="*/ 4656529 h 8314129"/>
              <a:gd name="connsiteX90" fmla="*/ 10494498 w 10691446"/>
              <a:gd name="connsiteY90" fmla="*/ 4473649 h 8314129"/>
              <a:gd name="connsiteX91" fmla="*/ 10424160 w 10691446"/>
              <a:gd name="connsiteY91" fmla="*/ 3798399 h 8314129"/>
              <a:gd name="connsiteX92" fmla="*/ 10410092 w 10691446"/>
              <a:gd name="connsiteY92" fmla="*/ 3460775 h 8314129"/>
              <a:gd name="connsiteX93" fmla="*/ 10339753 w 10691446"/>
              <a:gd name="connsiteY93" fmla="*/ 2813661 h 8314129"/>
              <a:gd name="connsiteX94" fmla="*/ 10297550 w 10691446"/>
              <a:gd name="connsiteY94" fmla="*/ 2574510 h 8314129"/>
              <a:gd name="connsiteX95" fmla="*/ 10269415 w 10691446"/>
              <a:gd name="connsiteY95" fmla="*/ 2279089 h 8314129"/>
              <a:gd name="connsiteX96" fmla="*/ 10213144 w 10691446"/>
              <a:gd name="connsiteY96" fmla="*/ 1969599 h 8314129"/>
              <a:gd name="connsiteX97" fmla="*/ 10114670 w 10691446"/>
              <a:gd name="connsiteY97" fmla="*/ 1575704 h 8314129"/>
              <a:gd name="connsiteX98" fmla="*/ 10086535 w 10691446"/>
              <a:gd name="connsiteY98" fmla="*/ 1252147 h 8314129"/>
              <a:gd name="connsiteX99" fmla="*/ 10072467 w 10691446"/>
              <a:gd name="connsiteY99" fmla="*/ 970793 h 8314129"/>
              <a:gd name="connsiteX100" fmla="*/ 9931790 w 10691446"/>
              <a:gd name="connsiteY100" fmla="*/ 534695 h 8314129"/>
              <a:gd name="connsiteX101" fmla="*/ 9720775 w 10691446"/>
              <a:gd name="connsiteY101" fmla="*/ 478424 h 8314129"/>
              <a:gd name="connsiteX102" fmla="*/ 8764172 w 10691446"/>
              <a:gd name="connsiteY102" fmla="*/ 239274 h 8314129"/>
              <a:gd name="connsiteX103" fmla="*/ 8285871 w 10691446"/>
              <a:gd name="connsiteY103" fmla="*/ 225205 h 8314129"/>
              <a:gd name="connsiteX104" fmla="*/ 7666892 w 10691446"/>
              <a:gd name="connsiteY104" fmla="*/ 520627 h 8314129"/>
              <a:gd name="connsiteX105" fmla="*/ 7160455 w 10691446"/>
              <a:gd name="connsiteY105" fmla="*/ 492492 h 8314129"/>
              <a:gd name="connsiteX106" fmla="*/ 6907236 w 10691446"/>
              <a:gd name="connsiteY106" fmla="*/ 464356 h 8314129"/>
              <a:gd name="connsiteX107" fmla="*/ 6386732 w 10691446"/>
              <a:gd name="connsiteY107" fmla="*/ 436221 h 8314129"/>
              <a:gd name="connsiteX108" fmla="*/ 5725550 w 10691446"/>
              <a:gd name="connsiteY108" fmla="*/ 337747 h 8314129"/>
              <a:gd name="connsiteX109" fmla="*/ 5514535 w 10691446"/>
              <a:gd name="connsiteY109" fmla="*/ 295544 h 8314129"/>
              <a:gd name="connsiteX110" fmla="*/ 4895556 w 10691446"/>
              <a:gd name="connsiteY110" fmla="*/ 225206 h 8314129"/>
              <a:gd name="connsiteX111" fmla="*/ 4501661 w 10691446"/>
              <a:gd name="connsiteY111" fmla="*/ 140799 h 8314129"/>
              <a:gd name="connsiteX112" fmla="*/ 4304713 w 10691446"/>
              <a:gd name="connsiteY112" fmla="*/ 84529 h 8314129"/>
              <a:gd name="connsiteX113" fmla="*/ 4079630 w 10691446"/>
              <a:gd name="connsiteY113" fmla="*/ 42326 h 8314129"/>
              <a:gd name="connsiteX114" fmla="*/ 3896750 w 10691446"/>
              <a:gd name="connsiteY114" fmla="*/ 28258 h 8314129"/>
              <a:gd name="connsiteX115" fmla="*/ 3854547 w 10691446"/>
              <a:gd name="connsiteY115" fmla="*/ 14190 h 8314129"/>
              <a:gd name="connsiteX116" fmla="*/ 3432516 w 10691446"/>
              <a:gd name="connsiteY116" fmla="*/ 14190 h 8314129"/>
              <a:gd name="connsiteX117" fmla="*/ 3263704 w 10691446"/>
              <a:gd name="connsiteY117" fmla="*/ 42326 h 8314129"/>
              <a:gd name="connsiteX118" fmla="*/ 2982350 w 10691446"/>
              <a:gd name="connsiteY118" fmla="*/ 56393 h 8314129"/>
              <a:gd name="connsiteX119" fmla="*/ 2799470 w 10691446"/>
              <a:gd name="connsiteY119" fmla="*/ 70461 h 8314129"/>
              <a:gd name="connsiteX120" fmla="*/ 2433710 w 10691446"/>
              <a:gd name="connsiteY120" fmla="*/ 126732 h 8314129"/>
              <a:gd name="connsiteX121" fmla="*/ 1491175 w 10691446"/>
              <a:gd name="connsiteY121" fmla="*/ 154867 h 8314129"/>
              <a:gd name="connsiteX122" fmla="*/ 1406769 w 10691446"/>
              <a:gd name="connsiteY122" fmla="*/ 168935 h 8314129"/>
              <a:gd name="connsiteX123" fmla="*/ 1364566 w 10691446"/>
              <a:gd name="connsiteY123" fmla="*/ 183002 h 8314129"/>
              <a:gd name="connsiteX124" fmla="*/ 1237956 w 10691446"/>
              <a:gd name="connsiteY124" fmla="*/ 197070 h 8314129"/>
              <a:gd name="connsiteX125" fmla="*/ 1083212 w 10691446"/>
              <a:gd name="connsiteY125" fmla="*/ 225206 h 8314129"/>
              <a:gd name="connsiteX126" fmla="*/ 970670 w 10691446"/>
              <a:gd name="connsiteY126" fmla="*/ 239273 h 8314129"/>
              <a:gd name="connsiteX127" fmla="*/ 858129 w 10691446"/>
              <a:gd name="connsiteY127" fmla="*/ 267409 h 8314129"/>
              <a:gd name="connsiteX128" fmla="*/ 858129 w 10691446"/>
              <a:gd name="connsiteY128" fmla="*/ 281476 h 8314129"/>
              <a:gd name="connsiteX129" fmla="*/ 858129 w 10691446"/>
              <a:gd name="connsiteY129" fmla="*/ 281476 h 8314129"/>
              <a:gd name="connsiteX0" fmla="*/ 900332 w 10807510"/>
              <a:gd name="connsiteY0" fmla="*/ 253341 h 8314129"/>
              <a:gd name="connsiteX1" fmla="*/ 900332 w 10807510"/>
              <a:gd name="connsiteY1" fmla="*/ 253341 h 8314129"/>
              <a:gd name="connsiteX2" fmla="*/ 759655 w 10807510"/>
              <a:gd name="connsiteY2" fmla="*/ 295544 h 8314129"/>
              <a:gd name="connsiteX3" fmla="*/ 548640 w 10807510"/>
              <a:gd name="connsiteY3" fmla="*/ 450289 h 8314129"/>
              <a:gd name="connsiteX4" fmla="*/ 450166 w 10807510"/>
              <a:gd name="connsiteY4" fmla="*/ 520627 h 8314129"/>
              <a:gd name="connsiteX5" fmla="*/ 393895 w 10807510"/>
              <a:gd name="connsiteY5" fmla="*/ 576898 h 8314129"/>
              <a:gd name="connsiteX6" fmla="*/ 239150 w 10807510"/>
              <a:gd name="connsiteY6" fmla="*/ 703507 h 8314129"/>
              <a:gd name="connsiteX7" fmla="*/ 182880 w 10807510"/>
              <a:gd name="connsiteY7" fmla="*/ 787913 h 8314129"/>
              <a:gd name="connsiteX8" fmla="*/ 168812 w 10807510"/>
              <a:gd name="connsiteY8" fmla="*/ 844184 h 8314129"/>
              <a:gd name="connsiteX9" fmla="*/ 126609 w 10807510"/>
              <a:gd name="connsiteY9" fmla="*/ 956726 h 8314129"/>
              <a:gd name="connsiteX10" fmla="*/ 98473 w 10807510"/>
              <a:gd name="connsiteY10" fmla="*/ 1153673 h 8314129"/>
              <a:gd name="connsiteX11" fmla="*/ 14067 w 10807510"/>
              <a:gd name="connsiteY11" fmla="*/ 1702313 h 8314129"/>
              <a:gd name="connsiteX12" fmla="*/ 0 w 10807510"/>
              <a:gd name="connsiteY12" fmla="*/ 2307224 h 8314129"/>
              <a:gd name="connsiteX13" fmla="*/ 14067 w 10807510"/>
              <a:gd name="connsiteY13" fmla="*/ 2377562 h 8314129"/>
              <a:gd name="connsiteX14" fmla="*/ 42203 w 10807510"/>
              <a:gd name="connsiteY14" fmla="*/ 2447901 h 8314129"/>
              <a:gd name="connsiteX15" fmla="*/ 56270 w 10807510"/>
              <a:gd name="connsiteY15" fmla="*/ 2644849 h 8314129"/>
              <a:gd name="connsiteX16" fmla="*/ 98473 w 10807510"/>
              <a:gd name="connsiteY16" fmla="*/ 2869932 h 8314129"/>
              <a:gd name="connsiteX17" fmla="*/ 126609 w 10807510"/>
              <a:gd name="connsiteY17" fmla="*/ 3066879 h 8314129"/>
              <a:gd name="connsiteX18" fmla="*/ 168812 w 10807510"/>
              <a:gd name="connsiteY18" fmla="*/ 3502978 h 8314129"/>
              <a:gd name="connsiteX19" fmla="*/ 182880 w 10807510"/>
              <a:gd name="connsiteY19" fmla="*/ 3573316 h 8314129"/>
              <a:gd name="connsiteX20" fmla="*/ 267286 w 10807510"/>
              <a:gd name="connsiteY20" fmla="*/ 4023482 h 8314129"/>
              <a:gd name="connsiteX21" fmla="*/ 281353 w 10807510"/>
              <a:gd name="connsiteY21" fmla="*/ 4150092 h 8314129"/>
              <a:gd name="connsiteX22" fmla="*/ 309489 w 10807510"/>
              <a:gd name="connsiteY22" fmla="*/ 4529919 h 8314129"/>
              <a:gd name="connsiteX23" fmla="*/ 281353 w 10807510"/>
              <a:gd name="connsiteY23" fmla="*/ 5008221 h 8314129"/>
              <a:gd name="connsiteX24" fmla="*/ 253218 w 10807510"/>
              <a:gd name="connsiteY24" fmla="*/ 5191101 h 8314129"/>
              <a:gd name="connsiteX25" fmla="*/ 239150 w 10807510"/>
              <a:gd name="connsiteY25" fmla="*/ 5514658 h 8314129"/>
              <a:gd name="connsiteX26" fmla="*/ 225083 w 10807510"/>
              <a:gd name="connsiteY26" fmla="*/ 5584996 h 8314129"/>
              <a:gd name="connsiteX27" fmla="*/ 211015 w 10807510"/>
              <a:gd name="connsiteY27" fmla="*/ 5824147 h 8314129"/>
              <a:gd name="connsiteX28" fmla="*/ 225083 w 10807510"/>
              <a:gd name="connsiteY28" fmla="*/ 6513464 h 8314129"/>
              <a:gd name="connsiteX29" fmla="*/ 267286 w 10807510"/>
              <a:gd name="connsiteY29" fmla="*/ 6738547 h 8314129"/>
              <a:gd name="connsiteX30" fmla="*/ 309489 w 10807510"/>
              <a:gd name="connsiteY30" fmla="*/ 6921427 h 8314129"/>
              <a:gd name="connsiteX31" fmla="*/ 351692 w 10807510"/>
              <a:gd name="connsiteY31" fmla="*/ 7033969 h 8314129"/>
              <a:gd name="connsiteX32" fmla="*/ 393895 w 10807510"/>
              <a:gd name="connsiteY32" fmla="*/ 7216849 h 8314129"/>
              <a:gd name="connsiteX33" fmla="*/ 407963 w 10807510"/>
              <a:gd name="connsiteY33" fmla="*/ 7371593 h 8314129"/>
              <a:gd name="connsiteX34" fmla="*/ 422030 w 10807510"/>
              <a:gd name="connsiteY34" fmla="*/ 7427864 h 8314129"/>
              <a:gd name="connsiteX35" fmla="*/ 520504 w 10807510"/>
              <a:gd name="connsiteY35" fmla="*/ 7638879 h 8314129"/>
              <a:gd name="connsiteX36" fmla="*/ 548640 w 10807510"/>
              <a:gd name="connsiteY36" fmla="*/ 7667015 h 8314129"/>
              <a:gd name="connsiteX37" fmla="*/ 633046 w 10807510"/>
              <a:gd name="connsiteY37" fmla="*/ 7765489 h 8314129"/>
              <a:gd name="connsiteX38" fmla="*/ 731520 w 10807510"/>
              <a:gd name="connsiteY38" fmla="*/ 7878030 h 8314129"/>
              <a:gd name="connsiteX39" fmla="*/ 829993 w 10807510"/>
              <a:gd name="connsiteY39" fmla="*/ 7920233 h 8314129"/>
              <a:gd name="connsiteX40" fmla="*/ 984738 w 10807510"/>
              <a:gd name="connsiteY40" fmla="*/ 8004639 h 8314129"/>
              <a:gd name="connsiteX41" fmla="*/ 1153550 w 10807510"/>
              <a:gd name="connsiteY41" fmla="*/ 8060910 h 8314129"/>
              <a:gd name="connsiteX42" fmla="*/ 1280160 w 10807510"/>
              <a:gd name="connsiteY42" fmla="*/ 8103113 h 8314129"/>
              <a:gd name="connsiteX43" fmla="*/ 1702190 w 10807510"/>
              <a:gd name="connsiteY43" fmla="*/ 8131249 h 8314129"/>
              <a:gd name="connsiteX44" fmla="*/ 1758461 w 10807510"/>
              <a:gd name="connsiteY44" fmla="*/ 8159384 h 8314129"/>
              <a:gd name="connsiteX45" fmla="*/ 2602523 w 10807510"/>
              <a:gd name="connsiteY45" fmla="*/ 8145316 h 8314129"/>
              <a:gd name="connsiteX46" fmla="*/ 2715064 w 10807510"/>
              <a:gd name="connsiteY46" fmla="*/ 8131249 h 8314129"/>
              <a:gd name="connsiteX47" fmla="*/ 2869809 w 10807510"/>
              <a:gd name="connsiteY47" fmla="*/ 8117181 h 8314129"/>
              <a:gd name="connsiteX48" fmla="*/ 3137095 w 10807510"/>
              <a:gd name="connsiteY48" fmla="*/ 7962436 h 8314129"/>
              <a:gd name="connsiteX49" fmla="*/ 3221501 w 10807510"/>
              <a:gd name="connsiteY49" fmla="*/ 7878030 h 8314129"/>
              <a:gd name="connsiteX50" fmla="*/ 3291840 w 10807510"/>
              <a:gd name="connsiteY50" fmla="*/ 7779556 h 8314129"/>
              <a:gd name="connsiteX51" fmla="*/ 3376246 w 10807510"/>
              <a:gd name="connsiteY51" fmla="*/ 7667015 h 8314129"/>
              <a:gd name="connsiteX52" fmla="*/ 3404381 w 10807510"/>
              <a:gd name="connsiteY52" fmla="*/ 7582609 h 8314129"/>
              <a:gd name="connsiteX53" fmla="*/ 3474720 w 10807510"/>
              <a:gd name="connsiteY53" fmla="*/ 7427864 h 8314129"/>
              <a:gd name="connsiteX54" fmla="*/ 3559126 w 10807510"/>
              <a:gd name="connsiteY54" fmla="*/ 7118375 h 8314129"/>
              <a:gd name="connsiteX55" fmla="*/ 3573193 w 10807510"/>
              <a:gd name="connsiteY55" fmla="*/ 6963630 h 8314129"/>
              <a:gd name="connsiteX56" fmla="*/ 3601329 w 10807510"/>
              <a:gd name="connsiteY56" fmla="*/ 6752615 h 8314129"/>
              <a:gd name="connsiteX57" fmla="*/ 3587261 w 10807510"/>
              <a:gd name="connsiteY57" fmla="*/ 6640073 h 8314129"/>
              <a:gd name="connsiteX58" fmla="*/ 3559126 w 10807510"/>
              <a:gd name="connsiteY58" fmla="*/ 6161772 h 8314129"/>
              <a:gd name="connsiteX59" fmla="*/ 3615396 w 10807510"/>
              <a:gd name="connsiteY59" fmla="*/ 5669402 h 8314129"/>
              <a:gd name="connsiteX60" fmla="*/ 3671667 w 10807510"/>
              <a:gd name="connsiteY60" fmla="*/ 5542793 h 8314129"/>
              <a:gd name="connsiteX61" fmla="*/ 3699803 w 10807510"/>
              <a:gd name="connsiteY61" fmla="*/ 5514658 h 8314129"/>
              <a:gd name="connsiteX62" fmla="*/ 3727938 w 10807510"/>
              <a:gd name="connsiteY62" fmla="*/ 5458387 h 8314129"/>
              <a:gd name="connsiteX63" fmla="*/ 3784209 w 10807510"/>
              <a:gd name="connsiteY63" fmla="*/ 5402116 h 8314129"/>
              <a:gd name="connsiteX64" fmla="*/ 3812344 w 10807510"/>
              <a:gd name="connsiteY64" fmla="*/ 5317710 h 8314129"/>
              <a:gd name="connsiteX65" fmla="*/ 3826412 w 10807510"/>
              <a:gd name="connsiteY65" fmla="*/ 5275507 h 8314129"/>
              <a:gd name="connsiteX66" fmla="*/ 3868615 w 10807510"/>
              <a:gd name="connsiteY66" fmla="*/ 5233304 h 8314129"/>
              <a:gd name="connsiteX67" fmla="*/ 3924886 w 10807510"/>
              <a:gd name="connsiteY67" fmla="*/ 5162966 h 8314129"/>
              <a:gd name="connsiteX68" fmla="*/ 3967089 w 10807510"/>
              <a:gd name="connsiteY68" fmla="*/ 5148898 h 8314129"/>
              <a:gd name="connsiteX69" fmla="*/ 3962546 w 10807510"/>
              <a:gd name="connsiteY69" fmla="*/ 5026831 h 8314129"/>
              <a:gd name="connsiteX70" fmla="*/ 3882683 w 10807510"/>
              <a:gd name="connsiteY70" fmla="*/ 4966018 h 8314129"/>
              <a:gd name="connsiteX71" fmla="*/ 3693673 w 10807510"/>
              <a:gd name="connsiteY71" fmla="*/ 4301661 h 8314129"/>
              <a:gd name="connsiteX72" fmla="*/ 3702050 w 10807510"/>
              <a:gd name="connsiteY72" fmla="*/ 4054793 h 8314129"/>
              <a:gd name="connsiteX73" fmla="*/ 3961618 w 10807510"/>
              <a:gd name="connsiteY73" fmla="*/ 3275159 h 8314129"/>
              <a:gd name="connsiteX74" fmla="*/ 3965721 w 10807510"/>
              <a:gd name="connsiteY74" fmla="*/ 3218229 h 8314129"/>
              <a:gd name="connsiteX75" fmla="*/ 4029710 w 10807510"/>
              <a:gd name="connsiteY75" fmla="*/ 3212539 h 8314129"/>
              <a:gd name="connsiteX76" fmla="*/ 5201089 w 10807510"/>
              <a:gd name="connsiteY76" fmla="*/ 2562250 h 8314129"/>
              <a:gd name="connsiteX77" fmla="*/ 6404683 w 10807510"/>
              <a:gd name="connsiteY77" fmla="*/ 3215493 h 8314129"/>
              <a:gd name="connsiteX78" fmla="*/ 6463909 w 10807510"/>
              <a:gd name="connsiteY78" fmla="*/ 3287639 h 8314129"/>
              <a:gd name="connsiteX79" fmla="*/ 6689431 w 10807510"/>
              <a:gd name="connsiteY79" fmla="*/ 3886127 h 8314129"/>
              <a:gd name="connsiteX80" fmla="*/ 6688773 w 10807510"/>
              <a:gd name="connsiteY80" fmla="*/ 4575151 h 8314129"/>
              <a:gd name="connsiteX81" fmla="*/ 6465935 w 10807510"/>
              <a:gd name="connsiteY81" fmla="*/ 5010956 h 8314129"/>
              <a:gd name="connsiteX82" fmla="*/ 6461394 w 10807510"/>
              <a:gd name="connsiteY82" fmla="*/ 5078559 h 8314129"/>
              <a:gd name="connsiteX83" fmla="*/ 6732953 w 10807510"/>
              <a:gd name="connsiteY83" fmla="*/ 7129316 h 8314129"/>
              <a:gd name="connsiteX84" fmla="*/ 8932984 w 10807510"/>
              <a:gd name="connsiteY84" fmla="*/ 8314129 h 8314129"/>
              <a:gd name="connsiteX85" fmla="*/ 10691446 w 10807510"/>
              <a:gd name="connsiteY85" fmla="*/ 6429058 h 8314129"/>
              <a:gd name="connsiteX86" fmla="*/ 10635175 w 10807510"/>
              <a:gd name="connsiteY86" fmla="*/ 5444319 h 8314129"/>
              <a:gd name="connsiteX87" fmla="*/ 10592972 w 10807510"/>
              <a:gd name="connsiteY87" fmla="*/ 5205169 h 8314129"/>
              <a:gd name="connsiteX88" fmla="*/ 10522633 w 10807510"/>
              <a:gd name="connsiteY88" fmla="*/ 4656529 h 8314129"/>
              <a:gd name="connsiteX89" fmla="*/ 10494498 w 10807510"/>
              <a:gd name="connsiteY89" fmla="*/ 4473649 h 8314129"/>
              <a:gd name="connsiteX90" fmla="*/ 10424160 w 10807510"/>
              <a:gd name="connsiteY90" fmla="*/ 3798399 h 8314129"/>
              <a:gd name="connsiteX91" fmla="*/ 10410092 w 10807510"/>
              <a:gd name="connsiteY91" fmla="*/ 3460775 h 8314129"/>
              <a:gd name="connsiteX92" fmla="*/ 10339753 w 10807510"/>
              <a:gd name="connsiteY92" fmla="*/ 2813661 h 8314129"/>
              <a:gd name="connsiteX93" fmla="*/ 10297550 w 10807510"/>
              <a:gd name="connsiteY93" fmla="*/ 2574510 h 8314129"/>
              <a:gd name="connsiteX94" fmla="*/ 10269415 w 10807510"/>
              <a:gd name="connsiteY94" fmla="*/ 2279089 h 8314129"/>
              <a:gd name="connsiteX95" fmla="*/ 10213144 w 10807510"/>
              <a:gd name="connsiteY95" fmla="*/ 1969599 h 8314129"/>
              <a:gd name="connsiteX96" fmla="*/ 10114670 w 10807510"/>
              <a:gd name="connsiteY96" fmla="*/ 1575704 h 8314129"/>
              <a:gd name="connsiteX97" fmla="*/ 10086535 w 10807510"/>
              <a:gd name="connsiteY97" fmla="*/ 1252147 h 8314129"/>
              <a:gd name="connsiteX98" fmla="*/ 10072467 w 10807510"/>
              <a:gd name="connsiteY98" fmla="*/ 970793 h 8314129"/>
              <a:gd name="connsiteX99" fmla="*/ 9931790 w 10807510"/>
              <a:gd name="connsiteY99" fmla="*/ 534695 h 8314129"/>
              <a:gd name="connsiteX100" fmla="*/ 9720775 w 10807510"/>
              <a:gd name="connsiteY100" fmla="*/ 478424 h 8314129"/>
              <a:gd name="connsiteX101" fmla="*/ 8764172 w 10807510"/>
              <a:gd name="connsiteY101" fmla="*/ 239274 h 8314129"/>
              <a:gd name="connsiteX102" fmla="*/ 8285871 w 10807510"/>
              <a:gd name="connsiteY102" fmla="*/ 225205 h 8314129"/>
              <a:gd name="connsiteX103" fmla="*/ 7666892 w 10807510"/>
              <a:gd name="connsiteY103" fmla="*/ 520627 h 8314129"/>
              <a:gd name="connsiteX104" fmla="*/ 7160455 w 10807510"/>
              <a:gd name="connsiteY104" fmla="*/ 492492 h 8314129"/>
              <a:gd name="connsiteX105" fmla="*/ 6907236 w 10807510"/>
              <a:gd name="connsiteY105" fmla="*/ 464356 h 8314129"/>
              <a:gd name="connsiteX106" fmla="*/ 6386732 w 10807510"/>
              <a:gd name="connsiteY106" fmla="*/ 436221 h 8314129"/>
              <a:gd name="connsiteX107" fmla="*/ 5725550 w 10807510"/>
              <a:gd name="connsiteY107" fmla="*/ 337747 h 8314129"/>
              <a:gd name="connsiteX108" fmla="*/ 5514535 w 10807510"/>
              <a:gd name="connsiteY108" fmla="*/ 295544 h 8314129"/>
              <a:gd name="connsiteX109" fmla="*/ 4895556 w 10807510"/>
              <a:gd name="connsiteY109" fmla="*/ 225206 h 8314129"/>
              <a:gd name="connsiteX110" fmla="*/ 4501661 w 10807510"/>
              <a:gd name="connsiteY110" fmla="*/ 140799 h 8314129"/>
              <a:gd name="connsiteX111" fmla="*/ 4304713 w 10807510"/>
              <a:gd name="connsiteY111" fmla="*/ 84529 h 8314129"/>
              <a:gd name="connsiteX112" fmla="*/ 4079630 w 10807510"/>
              <a:gd name="connsiteY112" fmla="*/ 42326 h 8314129"/>
              <a:gd name="connsiteX113" fmla="*/ 3896750 w 10807510"/>
              <a:gd name="connsiteY113" fmla="*/ 28258 h 8314129"/>
              <a:gd name="connsiteX114" fmla="*/ 3854547 w 10807510"/>
              <a:gd name="connsiteY114" fmla="*/ 14190 h 8314129"/>
              <a:gd name="connsiteX115" fmla="*/ 3432516 w 10807510"/>
              <a:gd name="connsiteY115" fmla="*/ 14190 h 8314129"/>
              <a:gd name="connsiteX116" fmla="*/ 3263704 w 10807510"/>
              <a:gd name="connsiteY116" fmla="*/ 42326 h 8314129"/>
              <a:gd name="connsiteX117" fmla="*/ 2982350 w 10807510"/>
              <a:gd name="connsiteY117" fmla="*/ 56393 h 8314129"/>
              <a:gd name="connsiteX118" fmla="*/ 2799470 w 10807510"/>
              <a:gd name="connsiteY118" fmla="*/ 70461 h 8314129"/>
              <a:gd name="connsiteX119" fmla="*/ 2433710 w 10807510"/>
              <a:gd name="connsiteY119" fmla="*/ 126732 h 8314129"/>
              <a:gd name="connsiteX120" fmla="*/ 1491175 w 10807510"/>
              <a:gd name="connsiteY120" fmla="*/ 154867 h 8314129"/>
              <a:gd name="connsiteX121" fmla="*/ 1406769 w 10807510"/>
              <a:gd name="connsiteY121" fmla="*/ 168935 h 8314129"/>
              <a:gd name="connsiteX122" fmla="*/ 1364566 w 10807510"/>
              <a:gd name="connsiteY122" fmla="*/ 183002 h 8314129"/>
              <a:gd name="connsiteX123" fmla="*/ 1237956 w 10807510"/>
              <a:gd name="connsiteY123" fmla="*/ 197070 h 8314129"/>
              <a:gd name="connsiteX124" fmla="*/ 1083212 w 10807510"/>
              <a:gd name="connsiteY124" fmla="*/ 225206 h 8314129"/>
              <a:gd name="connsiteX125" fmla="*/ 970670 w 10807510"/>
              <a:gd name="connsiteY125" fmla="*/ 239273 h 8314129"/>
              <a:gd name="connsiteX126" fmla="*/ 858129 w 10807510"/>
              <a:gd name="connsiteY126" fmla="*/ 267409 h 8314129"/>
              <a:gd name="connsiteX127" fmla="*/ 858129 w 10807510"/>
              <a:gd name="connsiteY127" fmla="*/ 281476 h 8314129"/>
              <a:gd name="connsiteX128" fmla="*/ 858129 w 10807510"/>
              <a:gd name="connsiteY128" fmla="*/ 281476 h 8314129"/>
              <a:gd name="connsiteX0" fmla="*/ 900332 w 10797851"/>
              <a:gd name="connsiteY0" fmla="*/ 253341 h 8314129"/>
              <a:gd name="connsiteX1" fmla="*/ 900332 w 10797851"/>
              <a:gd name="connsiteY1" fmla="*/ 253341 h 8314129"/>
              <a:gd name="connsiteX2" fmla="*/ 759655 w 10797851"/>
              <a:gd name="connsiteY2" fmla="*/ 295544 h 8314129"/>
              <a:gd name="connsiteX3" fmla="*/ 548640 w 10797851"/>
              <a:gd name="connsiteY3" fmla="*/ 450289 h 8314129"/>
              <a:gd name="connsiteX4" fmla="*/ 450166 w 10797851"/>
              <a:gd name="connsiteY4" fmla="*/ 520627 h 8314129"/>
              <a:gd name="connsiteX5" fmla="*/ 393895 w 10797851"/>
              <a:gd name="connsiteY5" fmla="*/ 576898 h 8314129"/>
              <a:gd name="connsiteX6" fmla="*/ 239150 w 10797851"/>
              <a:gd name="connsiteY6" fmla="*/ 703507 h 8314129"/>
              <a:gd name="connsiteX7" fmla="*/ 182880 w 10797851"/>
              <a:gd name="connsiteY7" fmla="*/ 787913 h 8314129"/>
              <a:gd name="connsiteX8" fmla="*/ 168812 w 10797851"/>
              <a:gd name="connsiteY8" fmla="*/ 844184 h 8314129"/>
              <a:gd name="connsiteX9" fmla="*/ 126609 w 10797851"/>
              <a:gd name="connsiteY9" fmla="*/ 956726 h 8314129"/>
              <a:gd name="connsiteX10" fmla="*/ 98473 w 10797851"/>
              <a:gd name="connsiteY10" fmla="*/ 1153673 h 8314129"/>
              <a:gd name="connsiteX11" fmla="*/ 14067 w 10797851"/>
              <a:gd name="connsiteY11" fmla="*/ 1702313 h 8314129"/>
              <a:gd name="connsiteX12" fmla="*/ 0 w 10797851"/>
              <a:gd name="connsiteY12" fmla="*/ 2307224 h 8314129"/>
              <a:gd name="connsiteX13" fmla="*/ 14067 w 10797851"/>
              <a:gd name="connsiteY13" fmla="*/ 2377562 h 8314129"/>
              <a:gd name="connsiteX14" fmla="*/ 42203 w 10797851"/>
              <a:gd name="connsiteY14" fmla="*/ 2447901 h 8314129"/>
              <a:gd name="connsiteX15" fmla="*/ 56270 w 10797851"/>
              <a:gd name="connsiteY15" fmla="*/ 2644849 h 8314129"/>
              <a:gd name="connsiteX16" fmla="*/ 98473 w 10797851"/>
              <a:gd name="connsiteY16" fmla="*/ 2869932 h 8314129"/>
              <a:gd name="connsiteX17" fmla="*/ 126609 w 10797851"/>
              <a:gd name="connsiteY17" fmla="*/ 3066879 h 8314129"/>
              <a:gd name="connsiteX18" fmla="*/ 168812 w 10797851"/>
              <a:gd name="connsiteY18" fmla="*/ 3502978 h 8314129"/>
              <a:gd name="connsiteX19" fmla="*/ 182880 w 10797851"/>
              <a:gd name="connsiteY19" fmla="*/ 3573316 h 8314129"/>
              <a:gd name="connsiteX20" fmla="*/ 267286 w 10797851"/>
              <a:gd name="connsiteY20" fmla="*/ 4023482 h 8314129"/>
              <a:gd name="connsiteX21" fmla="*/ 281353 w 10797851"/>
              <a:gd name="connsiteY21" fmla="*/ 4150092 h 8314129"/>
              <a:gd name="connsiteX22" fmla="*/ 309489 w 10797851"/>
              <a:gd name="connsiteY22" fmla="*/ 4529919 h 8314129"/>
              <a:gd name="connsiteX23" fmla="*/ 281353 w 10797851"/>
              <a:gd name="connsiteY23" fmla="*/ 5008221 h 8314129"/>
              <a:gd name="connsiteX24" fmla="*/ 253218 w 10797851"/>
              <a:gd name="connsiteY24" fmla="*/ 5191101 h 8314129"/>
              <a:gd name="connsiteX25" fmla="*/ 239150 w 10797851"/>
              <a:gd name="connsiteY25" fmla="*/ 5514658 h 8314129"/>
              <a:gd name="connsiteX26" fmla="*/ 225083 w 10797851"/>
              <a:gd name="connsiteY26" fmla="*/ 5584996 h 8314129"/>
              <a:gd name="connsiteX27" fmla="*/ 211015 w 10797851"/>
              <a:gd name="connsiteY27" fmla="*/ 5824147 h 8314129"/>
              <a:gd name="connsiteX28" fmla="*/ 225083 w 10797851"/>
              <a:gd name="connsiteY28" fmla="*/ 6513464 h 8314129"/>
              <a:gd name="connsiteX29" fmla="*/ 267286 w 10797851"/>
              <a:gd name="connsiteY29" fmla="*/ 6738547 h 8314129"/>
              <a:gd name="connsiteX30" fmla="*/ 309489 w 10797851"/>
              <a:gd name="connsiteY30" fmla="*/ 6921427 h 8314129"/>
              <a:gd name="connsiteX31" fmla="*/ 351692 w 10797851"/>
              <a:gd name="connsiteY31" fmla="*/ 7033969 h 8314129"/>
              <a:gd name="connsiteX32" fmla="*/ 393895 w 10797851"/>
              <a:gd name="connsiteY32" fmla="*/ 7216849 h 8314129"/>
              <a:gd name="connsiteX33" fmla="*/ 407963 w 10797851"/>
              <a:gd name="connsiteY33" fmla="*/ 7371593 h 8314129"/>
              <a:gd name="connsiteX34" fmla="*/ 422030 w 10797851"/>
              <a:gd name="connsiteY34" fmla="*/ 7427864 h 8314129"/>
              <a:gd name="connsiteX35" fmla="*/ 520504 w 10797851"/>
              <a:gd name="connsiteY35" fmla="*/ 7638879 h 8314129"/>
              <a:gd name="connsiteX36" fmla="*/ 548640 w 10797851"/>
              <a:gd name="connsiteY36" fmla="*/ 7667015 h 8314129"/>
              <a:gd name="connsiteX37" fmla="*/ 633046 w 10797851"/>
              <a:gd name="connsiteY37" fmla="*/ 7765489 h 8314129"/>
              <a:gd name="connsiteX38" fmla="*/ 731520 w 10797851"/>
              <a:gd name="connsiteY38" fmla="*/ 7878030 h 8314129"/>
              <a:gd name="connsiteX39" fmla="*/ 829993 w 10797851"/>
              <a:gd name="connsiteY39" fmla="*/ 7920233 h 8314129"/>
              <a:gd name="connsiteX40" fmla="*/ 984738 w 10797851"/>
              <a:gd name="connsiteY40" fmla="*/ 8004639 h 8314129"/>
              <a:gd name="connsiteX41" fmla="*/ 1153550 w 10797851"/>
              <a:gd name="connsiteY41" fmla="*/ 8060910 h 8314129"/>
              <a:gd name="connsiteX42" fmla="*/ 1280160 w 10797851"/>
              <a:gd name="connsiteY42" fmla="*/ 8103113 h 8314129"/>
              <a:gd name="connsiteX43" fmla="*/ 1702190 w 10797851"/>
              <a:gd name="connsiteY43" fmla="*/ 8131249 h 8314129"/>
              <a:gd name="connsiteX44" fmla="*/ 1758461 w 10797851"/>
              <a:gd name="connsiteY44" fmla="*/ 8159384 h 8314129"/>
              <a:gd name="connsiteX45" fmla="*/ 2602523 w 10797851"/>
              <a:gd name="connsiteY45" fmla="*/ 8145316 h 8314129"/>
              <a:gd name="connsiteX46" fmla="*/ 2715064 w 10797851"/>
              <a:gd name="connsiteY46" fmla="*/ 8131249 h 8314129"/>
              <a:gd name="connsiteX47" fmla="*/ 2869809 w 10797851"/>
              <a:gd name="connsiteY47" fmla="*/ 8117181 h 8314129"/>
              <a:gd name="connsiteX48" fmla="*/ 3137095 w 10797851"/>
              <a:gd name="connsiteY48" fmla="*/ 7962436 h 8314129"/>
              <a:gd name="connsiteX49" fmla="*/ 3221501 w 10797851"/>
              <a:gd name="connsiteY49" fmla="*/ 7878030 h 8314129"/>
              <a:gd name="connsiteX50" fmla="*/ 3291840 w 10797851"/>
              <a:gd name="connsiteY50" fmla="*/ 7779556 h 8314129"/>
              <a:gd name="connsiteX51" fmla="*/ 3376246 w 10797851"/>
              <a:gd name="connsiteY51" fmla="*/ 7667015 h 8314129"/>
              <a:gd name="connsiteX52" fmla="*/ 3404381 w 10797851"/>
              <a:gd name="connsiteY52" fmla="*/ 7582609 h 8314129"/>
              <a:gd name="connsiteX53" fmla="*/ 3474720 w 10797851"/>
              <a:gd name="connsiteY53" fmla="*/ 7427864 h 8314129"/>
              <a:gd name="connsiteX54" fmla="*/ 3559126 w 10797851"/>
              <a:gd name="connsiteY54" fmla="*/ 7118375 h 8314129"/>
              <a:gd name="connsiteX55" fmla="*/ 3573193 w 10797851"/>
              <a:gd name="connsiteY55" fmla="*/ 6963630 h 8314129"/>
              <a:gd name="connsiteX56" fmla="*/ 3601329 w 10797851"/>
              <a:gd name="connsiteY56" fmla="*/ 6752615 h 8314129"/>
              <a:gd name="connsiteX57" fmla="*/ 3587261 w 10797851"/>
              <a:gd name="connsiteY57" fmla="*/ 6640073 h 8314129"/>
              <a:gd name="connsiteX58" fmla="*/ 3559126 w 10797851"/>
              <a:gd name="connsiteY58" fmla="*/ 6161772 h 8314129"/>
              <a:gd name="connsiteX59" fmla="*/ 3615396 w 10797851"/>
              <a:gd name="connsiteY59" fmla="*/ 5669402 h 8314129"/>
              <a:gd name="connsiteX60" fmla="*/ 3671667 w 10797851"/>
              <a:gd name="connsiteY60" fmla="*/ 5542793 h 8314129"/>
              <a:gd name="connsiteX61" fmla="*/ 3699803 w 10797851"/>
              <a:gd name="connsiteY61" fmla="*/ 5514658 h 8314129"/>
              <a:gd name="connsiteX62" fmla="*/ 3727938 w 10797851"/>
              <a:gd name="connsiteY62" fmla="*/ 5458387 h 8314129"/>
              <a:gd name="connsiteX63" fmla="*/ 3784209 w 10797851"/>
              <a:gd name="connsiteY63" fmla="*/ 5402116 h 8314129"/>
              <a:gd name="connsiteX64" fmla="*/ 3812344 w 10797851"/>
              <a:gd name="connsiteY64" fmla="*/ 5317710 h 8314129"/>
              <a:gd name="connsiteX65" fmla="*/ 3826412 w 10797851"/>
              <a:gd name="connsiteY65" fmla="*/ 5275507 h 8314129"/>
              <a:gd name="connsiteX66" fmla="*/ 3868615 w 10797851"/>
              <a:gd name="connsiteY66" fmla="*/ 5233304 h 8314129"/>
              <a:gd name="connsiteX67" fmla="*/ 3924886 w 10797851"/>
              <a:gd name="connsiteY67" fmla="*/ 5162966 h 8314129"/>
              <a:gd name="connsiteX68" fmla="*/ 3967089 w 10797851"/>
              <a:gd name="connsiteY68" fmla="*/ 5148898 h 8314129"/>
              <a:gd name="connsiteX69" fmla="*/ 3962546 w 10797851"/>
              <a:gd name="connsiteY69" fmla="*/ 5026831 h 8314129"/>
              <a:gd name="connsiteX70" fmla="*/ 3882683 w 10797851"/>
              <a:gd name="connsiteY70" fmla="*/ 4966018 h 8314129"/>
              <a:gd name="connsiteX71" fmla="*/ 3693673 w 10797851"/>
              <a:gd name="connsiteY71" fmla="*/ 4301661 h 8314129"/>
              <a:gd name="connsiteX72" fmla="*/ 3702050 w 10797851"/>
              <a:gd name="connsiteY72" fmla="*/ 4054793 h 8314129"/>
              <a:gd name="connsiteX73" fmla="*/ 3961618 w 10797851"/>
              <a:gd name="connsiteY73" fmla="*/ 3275159 h 8314129"/>
              <a:gd name="connsiteX74" fmla="*/ 3965721 w 10797851"/>
              <a:gd name="connsiteY74" fmla="*/ 3218229 h 8314129"/>
              <a:gd name="connsiteX75" fmla="*/ 4029710 w 10797851"/>
              <a:gd name="connsiteY75" fmla="*/ 3212539 h 8314129"/>
              <a:gd name="connsiteX76" fmla="*/ 5201089 w 10797851"/>
              <a:gd name="connsiteY76" fmla="*/ 2562250 h 8314129"/>
              <a:gd name="connsiteX77" fmla="*/ 6404683 w 10797851"/>
              <a:gd name="connsiteY77" fmla="*/ 3215493 h 8314129"/>
              <a:gd name="connsiteX78" fmla="*/ 6463909 w 10797851"/>
              <a:gd name="connsiteY78" fmla="*/ 3287639 h 8314129"/>
              <a:gd name="connsiteX79" fmla="*/ 6689431 w 10797851"/>
              <a:gd name="connsiteY79" fmla="*/ 3886127 h 8314129"/>
              <a:gd name="connsiteX80" fmla="*/ 6688773 w 10797851"/>
              <a:gd name="connsiteY80" fmla="*/ 4575151 h 8314129"/>
              <a:gd name="connsiteX81" fmla="*/ 6465935 w 10797851"/>
              <a:gd name="connsiteY81" fmla="*/ 5010956 h 8314129"/>
              <a:gd name="connsiteX82" fmla="*/ 6461394 w 10797851"/>
              <a:gd name="connsiteY82" fmla="*/ 5078559 h 8314129"/>
              <a:gd name="connsiteX83" fmla="*/ 6732953 w 10797851"/>
              <a:gd name="connsiteY83" fmla="*/ 7129316 h 8314129"/>
              <a:gd name="connsiteX84" fmla="*/ 8932984 w 10797851"/>
              <a:gd name="connsiteY84" fmla="*/ 8314129 h 8314129"/>
              <a:gd name="connsiteX85" fmla="*/ 10691446 w 10797851"/>
              <a:gd name="connsiteY85" fmla="*/ 6429058 h 8314129"/>
              <a:gd name="connsiteX86" fmla="*/ 10592972 w 10797851"/>
              <a:gd name="connsiteY86" fmla="*/ 5205169 h 8314129"/>
              <a:gd name="connsiteX87" fmla="*/ 10522633 w 10797851"/>
              <a:gd name="connsiteY87" fmla="*/ 4656529 h 8314129"/>
              <a:gd name="connsiteX88" fmla="*/ 10494498 w 10797851"/>
              <a:gd name="connsiteY88" fmla="*/ 4473649 h 8314129"/>
              <a:gd name="connsiteX89" fmla="*/ 10424160 w 10797851"/>
              <a:gd name="connsiteY89" fmla="*/ 3798399 h 8314129"/>
              <a:gd name="connsiteX90" fmla="*/ 10410092 w 10797851"/>
              <a:gd name="connsiteY90" fmla="*/ 3460775 h 8314129"/>
              <a:gd name="connsiteX91" fmla="*/ 10339753 w 10797851"/>
              <a:gd name="connsiteY91" fmla="*/ 2813661 h 8314129"/>
              <a:gd name="connsiteX92" fmla="*/ 10297550 w 10797851"/>
              <a:gd name="connsiteY92" fmla="*/ 2574510 h 8314129"/>
              <a:gd name="connsiteX93" fmla="*/ 10269415 w 10797851"/>
              <a:gd name="connsiteY93" fmla="*/ 2279089 h 8314129"/>
              <a:gd name="connsiteX94" fmla="*/ 10213144 w 10797851"/>
              <a:gd name="connsiteY94" fmla="*/ 1969599 h 8314129"/>
              <a:gd name="connsiteX95" fmla="*/ 10114670 w 10797851"/>
              <a:gd name="connsiteY95" fmla="*/ 1575704 h 8314129"/>
              <a:gd name="connsiteX96" fmla="*/ 10086535 w 10797851"/>
              <a:gd name="connsiteY96" fmla="*/ 1252147 h 8314129"/>
              <a:gd name="connsiteX97" fmla="*/ 10072467 w 10797851"/>
              <a:gd name="connsiteY97" fmla="*/ 970793 h 8314129"/>
              <a:gd name="connsiteX98" fmla="*/ 9931790 w 10797851"/>
              <a:gd name="connsiteY98" fmla="*/ 534695 h 8314129"/>
              <a:gd name="connsiteX99" fmla="*/ 9720775 w 10797851"/>
              <a:gd name="connsiteY99" fmla="*/ 478424 h 8314129"/>
              <a:gd name="connsiteX100" fmla="*/ 8764172 w 10797851"/>
              <a:gd name="connsiteY100" fmla="*/ 239274 h 8314129"/>
              <a:gd name="connsiteX101" fmla="*/ 8285871 w 10797851"/>
              <a:gd name="connsiteY101" fmla="*/ 225205 h 8314129"/>
              <a:gd name="connsiteX102" fmla="*/ 7666892 w 10797851"/>
              <a:gd name="connsiteY102" fmla="*/ 520627 h 8314129"/>
              <a:gd name="connsiteX103" fmla="*/ 7160455 w 10797851"/>
              <a:gd name="connsiteY103" fmla="*/ 492492 h 8314129"/>
              <a:gd name="connsiteX104" fmla="*/ 6907236 w 10797851"/>
              <a:gd name="connsiteY104" fmla="*/ 464356 h 8314129"/>
              <a:gd name="connsiteX105" fmla="*/ 6386732 w 10797851"/>
              <a:gd name="connsiteY105" fmla="*/ 436221 h 8314129"/>
              <a:gd name="connsiteX106" fmla="*/ 5725550 w 10797851"/>
              <a:gd name="connsiteY106" fmla="*/ 337747 h 8314129"/>
              <a:gd name="connsiteX107" fmla="*/ 5514535 w 10797851"/>
              <a:gd name="connsiteY107" fmla="*/ 295544 h 8314129"/>
              <a:gd name="connsiteX108" fmla="*/ 4895556 w 10797851"/>
              <a:gd name="connsiteY108" fmla="*/ 225206 h 8314129"/>
              <a:gd name="connsiteX109" fmla="*/ 4501661 w 10797851"/>
              <a:gd name="connsiteY109" fmla="*/ 140799 h 8314129"/>
              <a:gd name="connsiteX110" fmla="*/ 4304713 w 10797851"/>
              <a:gd name="connsiteY110" fmla="*/ 84529 h 8314129"/>
              <a:gd name="connsiteX111" fmla="*/ 4079630 w 10797851"/>
              <a:gd name="connsiteY111" fmla="*/ 42326 h 8314129"/>
              <a:gd name="connsiteX112" fmla="*/ 3896750 w 10797851"/>
              <a:gd name="connsiteY112" fmla="*/ 28258 h 8314129"/>
              <a:gd name="connsiteX113" fmla="*/ 3854547 w 10797851"/>
              <a:gd name="connsiteY113" fmla="*/ 14190 h 8314129"/>
              <a:gd name="connsiteX114" fmla="*/ 3432516 w 10797851"/>
              <a:gd name="connsiteY114" fmla="*/ 14190 h 8314129"/>
              <a:gd name="connsiteX115" fmla="*/ 3263704 w 10797851"/>
              <a:gd name="connsiteY115" fmla="*/ 42326 h 8314129"/>
              <a:gd name="connsiteX116" fmla="*/ 2982350 w 10797851"/>
              <a:gd name="connsiteY116" fmla="*/ 56393 h 8314129"/>
              <a:gd name="connsiteX117" fmla="*/ 2799470 w 10797851"/>
              <a:gd name="connsiteY117" fmla="*/ 70461 h 8314129"/>
              <a:gd name="connsiteX118" fmla="*/ 2433710 w 10797851"/>
              <a:gd name="connsiteY118" fmla="*/ 126732 h 8314129"/>
              <a:gd name="connsiteX119" fmla="*/ 1491175 w 10797851"/>
              <a:gd name="connsiteY119" fmla="*/ 154867 h 8314129"/>
              <a:gd name="connsiteX120" fmla="*/ 1406769 w 10797851"/>
              <a:gd name="connsiteY120" fmla="*/ 168935 h 8314129"/>
              <a:gd name="connsiteX121" fmla="*/ 1364566 w 10797851"/>
              <a:gd name="connsiteY121" fmla="*/ 183002 h 8314129"/>
              <a:gd name="connsiteX122" fmla="*/ 1237956 w 10797851"/>
              <a:gd name="connsiteY122" fmla="*/ 197070 h 8314129"/>
              <a:gd name="connsiteX123" fmla="*/ 1083212 w 10797851"/>
              <a:gd name="connsiteY123" fmla="*/ 225206 h 8314129"/>
              <a:gd name="connsiteX124" fmla="*/ 970670 w 10797851"/>
              <a:gd name="connsiteY124" fmla="*/ 239273 h 8314129"/>
              <a:gd name="connsiteX125" fmla="*/ 858129 w 10797851"/>
              <a:gd name="connsiteY125" fmla="*/ 267409 h 8314129"/>
              <a:gd name="connsiteX126" fmla="*/ 858129 w 10797851"/>
              <a:gd name="connsiteY126" fmla="*/ 281476 h 8314129"/>
              <a:gd name="connsiteX127" fmla="*/ 858129 w 10797851"/>
              <a:gd name="connsiteY127" fmla="*/ 281476 h 8314129"/>
              <a:gd name="connsiteX0" fmla="*/ 900332 w 10781477"/>
              <a:gd name="connsiteY0" fmla="*/ 253341 h 8314129"/>
              <a:gd name="connsiteX1" fmla="*/ 900332 w 10781477"/>
              <a:gd name="connsiteY1" fmla="*/ 253341 h 8314129"/>
              <a:gd name="connsiteX2" fmla="*/ 759655 w 10781477"/>
              <a:gd name="connsiteY2" fmla="*/ 295544 h 8314129"/>
              <a:gd name="connsiteX3" fmla="*/ 548640 w 10781477"/>
              <a:gd name="connsiteY3" fmla="*/ 450289 h 8314129"/>
              <a:gd name="connsiteX4" fmla="*/ 450166 w 10781477"/>
              <a:gd name="connsiteY4" fmla="*/ 520627 h 8314129"/>
              <a:gd name="connsiteX5" fmla="*/ 393895 w 10781477"/>
              <a:gd name="connsiteY5" fmla="*/ 576898 h 8314129"/>
              <a:gd name="connsiteX6" fmla="*/ 239150 w 10781477"/>
              <a:gd name="connsiteY6" fmla="*/ 703507 h 8314129"/>
              <a:gd name="connsiteX7" fmla="*/ 182880 w 10781477"/>
              <a:gd name="connsiteY7" fmla="*/ 787913 h 8314129"/>
              <a:gd name="connsiteX8" fmla="*/ 168812 w 10781477"/>
              <a:gd name="connsiteY8" fmla="*/ 844184 h 8314129"/>
              <a:gd name="connsiteX9" fmla="*/ 126609 w 10781477"/>
              <a:gd name="connsiteY9" fmla="*/ 956726 h 8314129"/>
              <a:gd name="connsiteX10" fmla="*/ 98473 w 10781477"/>
              <a:gd name="connsiteY10" fmla="*/ 1153673 h 8314129"/>
              <a:gd name="connsiteX11" fmla="*/ 14067 w 10781477"/>
              <a:gd name="connsiteY11" fmla="*/ 1702313 h 8314129"/>
              <a:gd name="connsiteX12" fmla="*/ 0 w 10781477"/>
              <a:gd name="connsiteY12" fmla="*/ 2307224 h 8314129"/>
              <a:gd name="connsiteX13" fmla="*/ 14067 w 10781477"/>
              <a:gd name="connsiteY13" fmla="*/ 2377562 h 8314129"/>
              <a:gd name="connsiteX14" fmla="*/ 42203 w 10781477"/>
              <a:gd name="connsiteY14" fmla="*/ 2447901 h 8314129"/>
              <a:gd name="connsiteX15" fmla="*/ 56270 w 10781477"/>
              <a:gd name="connsiteY15" fmla="*/ 2644849 h 8314129"/>
              <a:gd name="connsiteX16" fmla="*/ 98473 w 10781477"/>
              <a:gd name="connsiteY16" fmla="*/ 2869932 h 8314129"/>
              <a:gd name="connsiteX17" fmla="*/ 126609 w 10781477"/>
              <a:gd name="connsiteY17" fmla="*/ 3066879 h 8314129"/>
              <a:gd name="connsiteX18" fmla="*/ 168812 w 10781477"/>
              <a:gd name="connsiteY18" fmla="*/ 3502978 h 8314129"/>
              <a:gd name="connsiteX19" fmla="*/ 182880 w 10781477"/>
              <a:gd name="connsiteY19" fmla="*/ 3573316 h 8314129"/>
              <a:gd name="connsiteX20" fmla="*/ 267286 w 10781477"/>
              <a:gd name="connsiteY20" fmla="*/ 4023482 h 8314129"/>
              <a:gd name="connsiteX21" fmla="*/ 281353 w 10781477"/>
              <a:gd name="connsiteY21" fmla="*/ 4150092 h 8314129"/>
              <a:gd name="connsiteX22" fmla="*/ 309489 w 10781477"/>
              <a:gd name="connsiteY22" fmla="*/ 4529919 h 8314129"/>
              <a:gd name="connsiteX23" fmla="*/ 281353 w 10781477"/>
              <a:gd name="connsiteY23" fmla="*/ 5008221 h 8314129"/>
              <a:gd name="connsiteX24" fmla="*/ 253218 w 10781477"/>
              <a:gd name="connsiteY24" fmla="*/ 5191101 h 8314129"/>
              <a:gd name="connsiteX25" fmla="*/ 239150 w 10781477"/>
              <a:gd name="connsiteY25" fmla="*/ 5514658 h 8314129"/>
              <a:gd name="connsiteX26" fmla="*/ 225083 w 10781477"/>
              <a:gd name="connsiteY26" fmla="*/ 5584996 h 8314129"/>
              <a:gd name="connsiteX27" fmla="*/ 211015 w 10781477"/>
              <a:gd name="connsiteY27" fmla="*/ 5824147 h 8314129"/>
              <a:gd name="connsiteX28" fmla="*/ 225083 w 10781477"/>
              <a:gd name="connsiteY28" fmla="*/ 6513464 h 8314129"/>
              <a:gd name="connsiteX29" fmla="*/ 267286 w 10781477"/>
              <a:gd name="connsiteY29" fmla="*/ 6738547 h 8314129"/>
              <a:gd name="connsiteX30" fmla="*/ 309489 w 10781477"/>
              <a:gd name="connsiteY30" fmla="*/ 6921427 h 8314129"/>
              <a:gd name="connsiteX31" fmla="*/ 351692 w 10781477"/>
              <a:gd name="connsiteY31" fmla="*/ 7033969 h 8314129"/>
              <a:gd name="connsiteX32" fmla="*/ 393895 w 10781477"/>
              <a:gd name="connsiteY32" fmla="*/ 7216849 h 8314129"/>
              <a:gd name="connsiteX33" fmla="*/ 407963 w 10781477"/>
              <a:gd name="connsiteY33" fmla="*/ 7371593 h 8314129"/>
              <a:gd name="connsiteX34" fmla="*/ 422030 w 10781477"/>
              <a:gd name="connsiteY34" fmla="*/ 7427864 h 8314129"/>
              <a:gd name="connsiteX35" fmla="*/ 520504 w 10781477"/>
              <a:gd name="connsiteY35" fmla="*/ 7638879 h 8314129"/>
              <a:gd name="connsiteX36" fmla="*/ 548640 w 10781477"/>
              <a:gd name="connsiteY36" fmla="*/ 7667015 h 8314129"/>
              <a:gd name="connsiteX37" fmla="*/ 633046 w 10781477"/>
              <a:gd name="connsiteY37" fmla="*/ 7765489 h 8314129"/>
              <a:gd name="connsiteX38" fmla="*/ 731520 w 10781477"/>
              <a:gd name="connsiteY38" fmla="*/ 7878030 h 8314129"/>
              <a:gd name="connsiteX39" fmla="*/ 829993 w 10781477"/>
              <a:gd name="connsiteY39" fmla="*/ 7920233 h 8314129"/>
              <a:gd name="connsiteX40" fmla="*/ 984738 w 10781477"/>
              <a:gd name="connsiteY40" fmla="*/ 8004639 h 8314129"/>
              <a:gd name="connsiteX41" fmla="*/ 1153550 w 10781477"/>
              <a:gd name="connsiteY41" fmla="*/ 8060910 h 8314129"/>
              <a:gd name="connsiteX42" fmla="*/ 1280160 w 10781477"/>
              <a:gd name="connsiteY42" fmla="*/ 8103113 h 8314129"/>
              <a:gd name="connsiteX43" fmla="*/ 1702190 w 10781477"/>
              <a:gd name="connsiteY43" fmla="*/ 8131249 h 8314129"/>
              <a:gd name="connsiteX44" fmla="*/ 1758461 w 10781477"/>
              <a:gd name="connsiteY44" fmla="*/ 8159384 h 8314129"/>
              <a:gd name="connsiteX45" fmla="*/ 2602523 w 10781477"/>
              <a:gd name="connsiteY45" fmla="*/ 8145316 h 8314129"/>
              <a:gd name="connsiteX46" fmla="*/ 2715064 w 10781477"/>
              <a:gd name="connsiteY46" fmla="*/ 8131249 h 8314129"/>
              <a:gd name="connsiteX47" fmla="*/ 2869809 w 10781477"/>
              <a:gd name="connsiteY47" fmla="*/ 8117181 h 8314129"/>
              <a:gd name="connsiteX48" fmla="*/ 3137095 w 10781477"/>
              <a:gd name="connsiteY48" fmla="*/ 7962436 h 8314129"/>
              <a:gd name="connsiteX49" fmla="*/ 3221501 w 10781477"/>
              <a:gd name="connsiteY49" fmla="*/ 7878030 h 8314129"/>
              <a:gd name="connsiteX50" fmla="*/ 3291840 w 10781477"/>
              <a:gd name="connsiteY50" fmla="*/ 7779556 h 8314129"/>
              <a:gd name="connsiteX51" fmla="*/ 3376246 w 10781477"/>
              <a:gd name="connsiteY51" fmla="*/ 7667015 h 8314129"/>
              <a:gd name="connsiteX52" fmla="*/ 3404381 w 10781477"/>
              <a:gd name="connsiteY52" fmla="*/ 7582609 h 8314129"/>
              <a:gd name="connsiteX53" fmla="*/ 3474720 w 10781477"/>
              <a:gd name="connsiteY53" fmla="*/ 7427864 h 8314129"/>
              <a:gd name="connsiteX54" fmla="*/ 3559126 w 10781477"/>
              <a:gd name="connsiteY54" fmla="*/ 7118375 h 8314129"/>
              <a:gd name="connsiteX55" fmla="*/ 3573193 w 10781477"/>
              <a:gd name="connsiteY55" fmla="*/ 6963630 h 8314129"/>
              <a:gd name="connsiteX56" fmla="*/ 3601329 w 10781477"/>
              <a:gd name="connsiteY56" fmla="*/ 6752615 h 8314129"/>
              <a:gd name="connsiteX57" fmla="*/ 3587261 w 10781477"/>
              <a:gd name="connsiteY57" fmla="*/ 6640073 h 8314129"/>
              <a:gd name="connsiteX58" fmla="*/ 3559126 w 10781477"/>
              <a:gd name="connsiteY58" fmla="*/ 6161772 h 8314129"/>
              <a:gd name="connsiteX59" fmla="*/ 3615396 w 10781477"/>
              <a:gd name="connsiteY59" fmla="*/ 5669402 h 8314129"/>
              <a:gd name="connsiteX60" fmla="*/ 3671667 w 10781477"/>
              <a:gd name="connsiteY60" fmla="*/ 5542793 h 8314129"/>
              <a:gd name="connsiteX61" fmla="*/ 3699803 w 10781477"/>
              <a:gd name="connsiteY61" fmla="*/ 5514658 h 8314129"/>
              <a:gd name="connsiteX62" fmla="*/ 3727938 w 10781477"/>
              <a:gd name="connsiteY62" fmla="*/ 5458387 h 8314129"/>
              <a:gd name="connsiteX63" fmla="*/ 3784209 w 10781477"/>
              <a:gd name="connsiteY63" fmla="*/ 5402116 h 8314129"/>
              <a:gd name="connsiteX64" fmla="*/ 3812344 w 10781477"/>
              <a:gd name="connsiteY64" fmla="*/ 5317710 h 8314129"/>
              <a:gd name="connsiteX65" fmla="*/ 3826412 w 10781477"/>
              <a:gd name="connsiteY65" fmla="*/ 5275507 h 8314129"/>
              <a:gd name="connsiteX66" fmla="*/ 3868615 w 10781477"/>
              <a:gd name="connsiteY66" fmla="*/ 5233304 h 8314129"/>
              <a:gd name="connsiteX67" fmla="*/ 3924886 w 10781477"/>
              <a:gd name="connsiteY67" fmla="*/ 5162966 h 8314129"/>
              <a:gd name="connsiteX68" fmla="*/ 3967089 w 10781477"/>
              <a:gd name="connsiteY68" fmla="*/ 5148898 h 8314129"/>
              <a:gd name="connsiteX69" fmla="*/ 3962546 w 10781477"/>
              <a:gd name="connsiteY69" fmla="*/ 5026831 h 8314129"/>
              <a:gd name="connsiteX70" fmla="*/ 3882683 w 10781477"/>
              <a:gd name="connsiteY70" fmla="*/ 4966018 h 8314129"/>
              <a:gd name="connsiteX71" fmla="*/ 3693673 w 10781477"/>
              <a:gd name="connsiteY71" fmla="*/ 4301661 h 8314129"/>
              <a:gd name="connsiteX72" fmla="*/ 3702050 w 10781477"/>
              <a:gd name="connsiteY72" fmla="*/ 4054793 h 8314129"/>
              <a:gd name="connsiteX73" fmla="*/ 3961618 w 10781477"/>
              <a:gd name="connsiteY73" fmla="*/ 3275159 h 8314129"/>
              <a:gd name="connsiteX74" fmla="*/ 3965721 w 10781477"/>
              <a:gd name="connsiteY74" fmla="*/ 3218229 h 8314129"/>
              <a:gd name="connsiteX75" fmla="*/ 4029710 w 10781477"/>
              <a:gd name="connsiteY75" fmla="*/ 3212539 h 8314129"/>
              <a:gd name="connsiteX76" fmla="*/ 5201089 w 10781477"/>
              <a:gd name="connsiteY76" fmla="*/ 2562250 h 8314129"/>
              <a:gd name="connsiteX77" fmla="*/ 6404683 w 10781477"/>
              <a:gd name="connsiteY77" fmla="*/ 3215493 h 8314129"/>
              <a:gd name="connsiteX78" fmla="*/ 6463909 w 10781477"/>
              <a:gd name="connsiteY78" fmla="*/ 3287639 h 8314129"/>
              <a:gd name="connsiteX79" fmla="*/ 6689431 w 10781477"/>
              <a:gd name="connsiteY79" fmla="*/ 3886127 h 8314129"/>
              <a:gd name="connsiteX80" fmla="*/ 6688773 w 10781477"/>
              <a:gd name="connsiteY80" fmla="*/ 4575151 h 8314129"/>
              <a:gd name="connsiteX81" fmla="*/ 6465935 w 10781477"/>
              <a:gd name="connsiteY81" fmla="*/ 5010956 h 8314129"/>
              <a:gd name="connsiteX82" fmla="*/ 6461394 w 10781477"/>
              <a:gd name="connsiteY82" fmla="*/ 5078559 h 8314129"/>
              <a:gd name="connsiteX83" fmla="*/ 6732953 w 10781477"/>
              <a:gd name="connsiteY83" fmla="*/ 7129316 h 8314129"/>
              <a:gd name="connsiteX84" fmla="*/ 8932984 w 10781477"/>
              <a:gd name="connsiteY84" fmla="*/ 8314129 h 8314129"/>
              <a:gd name="connsiteX85" fmla="*/ 10691446 w 10781477"/>
              <a:gd name="connsiteY85" fmla="*/ 6429058 h 8314129"/>
              <a:gd name="connsiteX86" fmla="*/ 10522633 w 10781477"/>
              <a:gd name="connsiteY86" fmla="*/ 4656529 h 8314129"/>
              <a:gd name="connsiteX87" fmla="*/ 10494498 w 10781477"/>
              <a:gd name="connsiteY87" fmla="*/ 4473649 h 8314129"/>
              <a:gd name="connsiteX88" fmla="*/ 10424160 w 10781477"/>
              <a:gd name="connsiteY88" fmla="*/ 3798399 h 8314129"/>
              <a:gd name="connsiteX89" fmla="*/ 10410092 w 10781477"/>
              <a:gd name="connsiteY89" fmla="*/ 3460775 h 8314129"/>
              <a:gd name="connsiteX90" fmla="*/ 10339753 w 10781477"/>
              <a:gd name="connsiteY90" fmla="*/ 2813661 h 8314129"/>
              <a:gd name="connsiteX91" fmla="*/ 10297550 w 10781477"/>
              <a:gd name="connsiteY91" fmla="*/ 2574510 h 8314129"/>
              <a:gd name="connsiteX92" fmla="*/ 10269415 w 10781477"/>
              <a:gd name="connsiteY92" fmla="*/ 2279089 h 8314129"/>
              <a:gd name="connsiteX93" fmla="*/ 10213144 w 10781477"/>
              <a:gd name="connsiteY93" fmla="*/ 1969599 h 8314129"/>
              <a:gd name="connsiteX94" fmla="*/ 10114670 w 10781477"/>
              <a:gd name="connsiteY94" fmla="*/ 1575704 h 8314129"/>
              <a:gd name="connsiteX95" fmla="*/ 10086535 w 10781477"/>
              <a:gd name="connsiteY95" fmla="*/ 1252147 h 8314129"/>
              <a:gd name="connsiteX96" fmla="*/ 10072467 w 10781477"/>
              <a:gd name="connsiteY96" fmla="*/ 970793 h 8314129"/>
              <a:gd name="connsiteX97" fmla="*/ 9931790 w 10781477"/>
              <a:gd name="connsiteY97" fmla="*/ 534695 h 8314129"/>
              <a:gd name="connsiteX98" fmla="*/ 9720775 w 10781477"/>
              <a:gd name="connsiteY98" fmla="*/ 478424 h 8314129"/>
              <a:gd name="connsiteX99" fmla="*/ 8764172 w 10781477"/>
              <a:gd name="connsiteY99" fmla="*/ 239274 h 8314129"/>
              <a:gd name="connsiteX100" fmla="*/ 8285871 w 10781477"/>
              <a:gd name="connsiteY100" fmla="*/ 225205 h 8314129"/>
              <a:gd name="connsiteX101" fmla="*/ 7666892 w 10781477"/>
              <a:gd name="connsiteY101" fmla="*/ 520627 h 8314129"/>
              <a:gd name="connsiteX102" fmla="*/ 7160455 w 10781477"/>
              <a:gd name="connsiteY102" fmla="*/ 492492 h 8314129"/>
              <a:gd name="connsiteX103" fmla="*/ 6907236 w 10781477"/>
              <a:gd name="connsiteY103" fmla="*/ 464356 h 8314129"/>
              <a:gd name="connsiteX104" fmla="*/ 6386732 w 10781477"/>
              <a:gd name="connsiteY104" fmla="*/ 436221 h 8314129"/>
              <a:gd name="connsiteX105" fmla="*/ 5725550 w 10781477"/>
              <a:gd name="connsiteY105" fmla="*/ 337747 h 8314129"/>
              <a:gd name="connsiteX106" fmla="*/ 5514535 w 10781477"/>
              <a:gd name="connsiteY106" fmla="*/ 295544 h 8314129"/>
              <a:gd name="connsiteX107" fmla="*/ 4895556 w 10781477"/>
              <a:gd name="connsiteY107" fmla="*/ 225206 h 8314129"/>
              <a:gd name="connsiteX108" fmla="*/ 4501661 w 10781477"/>
              <a:gd name="connsiteY108" fmla="*/ 140799 h 8314129"/>
              <a:gd name="connsiteX109" fmla="*/ 4304713 w 10781477"/>
              <a:gd name="connsiteY109" fmla="*/ 84529 h 8314129"/>
              <a:gd name="connsiteX110" fmla="*/ 4079630 w 10781477"/>
              <a:gd name="connsiteY110" fmla="*/ 42326 h 8314129"/>
              <a:gd name="connsiteX111" fmla="*/ 3896750 w 10781477"/>
              <a:gd name="connsiteY111" fmla="*/ 28258 h 8314129"/>
              <a:gd name="connsiteX112" fmla="*/ 3854547 w 10781477"/>
              <a:gd name="connsiteY112" fmla="*/ 14190 h 8314129"/>
              <a:gd name="connsiteX113" fmla="*/ 3432516 w 10781477"/>
              <a:gd name="connsiteY113" fmla="*/ 14190 h 8314129"/>
              <a:gd name="connsiteX114" fmla="*/ 3263704 w 10781477"/>
              <a:gd name="connsiteY114" fmla="*/ 42326 h 8314129"/>
              <a:gd name="connsiteX115" fmla="*/ 2982350 w 10781477"/>
              <a:gd name="connsiteY115" fmla="*/ 56393 h 8314129"/>
              <a:gd name="connsiteX116" fmla="*/ 2799470 w 10781477"/>
              <a:gd name="connsiteY116" fmla="*/ 70461 h 8314129"/>
              <a:gd name="connsiteX117" fmla="*/ 2433710 w 10781477"/>
              <a:gd name="connsiteY117" fmla="*/ 126732 h 8314129"/>
              <a:gd name="connsiteX118" fmla="*/ 1491175 w 10781477"/>
              <a:gd name="connsiteY118" fmla="*/ 154867 h 8314129"/>
              <a:gd name="connsiteX119" fmla="*/ 1406769 w 10781477"/>
              <a:gd name="connsiteY119" fmla="*/ 168935 h 8314129"/>
              <a:gd name="connsiteX120" fmla="*/ 1364566 w 10781477"/>
              <a:gd name="connsiteY120" fmla="*/ 183002 h 8314129"/>
              <a:gd name="connsiteX121" fmla="*/ 1237956 w 10781477"/>
              <a:gd name="connsiteY121" fmla="*/ 197070 h 8314129"/>
              <a:gd name="connsiteX122" fmla="*/ 1083212 w 10781477"/>
              <a:gd name="connsiteY122" fmla="*/ 225206 h 8314129"/>
              <a:gd name="connsiteX123" fmla="*/ 970670 w 10781477"/>
              <a:gd name="connsiteY123" fmla="*/ 239273 h 8314129"/>
              <a:gd name="connsiteX124" fmla="*/ 858129 w 10781477"/>
              <a:gd name="connsiteY124" fmla="*/ 267409 h 8314129"/>
              <a:gd name="connsiteX125" fmla="*/ 858129 w 10781477"/>
              <a:gd name="connsiteY125" fmla="*/ 281476 h 8314129"/>
              <a:gd name="connsiteX126" fmla="*/ 858129 w 10781477"/>
              <a:gd name="connsiteY126" fmla="*/ 281476 h 8314129"/>
              <a:gd name="connsiteX0" fmla="*/ 900332 w 10776954"/>
              <a:gd name="connsiteY0" fmla="*/ 253341 h 8314129"/>
              <a:gd name="connsiteX1" fmla="*/ 900332 w 10776954"/>
              <a:gd name="connsiteY1" fmla="*/ 253341 h 8314129"/>
              <a:gd name="connsiteX2" fmla="*/ 759655 w 10776954"/>
              <a:gd name="connsiteY2" fmla="*/ 295544 h 8314129"/>
              <a:gd name="connsiteX3" fmla="*/ 548640 w 10776954"/>
              <a:gd name="connsiteY3" fmla="*/ 450289 h 8314129"/>
              <a:gd name="connsiteX4" fmla="*/ 450166 w 10776954"/>
              <a:gd name="connsiteY4" fmla="*/ 520627 h 8314129"/>
              <a:gd name="connsiteX5" fmla="*/ 393895 w 10776954"/>
              <a:gd name="connsiteY5" fmla="*/ 576898 h 8314129"/>
              <a:gd name="connsiteX6" fmla="*/ 239150 w 10776954"/>
              <a:gd name="connsiteY6" fmla="*/ 703507 h 8314129"/>
              <a:gd name="connsiteX7" fmla="*/ 182880 w 10776954"/>
              <a:gd name="connsiteY7" fmla="*/ 787913 h 8314129"/>
              <a:gd name="connsiteX8" fmla="*/ 168812 w 10776954"/>
              <a:gd name="connsiteY8" fmla="*/ 844184 h 8314129"/>
              <a:gd name="connsiteX9" fmla="*/ 126609 w 10776954"/>
              <a:gd name="connsiteY9" fmla="*/ 956726 h 8314129"/>
              <a:gd name="connsiteX10" fmla="*/ 98473 w 10776954"/>
              <a:gd name="connsiteY10" fmla="*/ 1153673 h 8314129"/>
              <a:gd name="connsiteX11" fmla="*/ 14067 w 10776954"/>
              <a:gd name="connsiteY11" fmla="*/ 1702313 h 8314129"/>
              <a:gd name="connsiteX12" fmla="*/ 0 w 10776954"/>
              <a:gd name="connsiteY12" fmla="*/ 2307224 h 8314129"/>
              <a:gd name="connsiteX13" fmla="*/ 14067 w 10776954"/>
              <a:gd name="connsiteY13" fmla="*/ 2377562 h 8314129"/>
              <a:gd name="connsiteX14" fmla="*/ 42203 w 10776954"/>
              <a:gd name="connsiteY14" fmla="*/ 2447901 h 8314129"/>
              <a:gd name="connsiteX15" fmla="*/ 56270 w 10776954"/>
              <a:gd name="connsiteY15" fmla="*/ 2644849 h 8314129"/>
              <a:gd name="connsiteX16" fmla="*/ 98473 w 10776954"/>
              <a:gd name="connsiteY16" fmla="*/ 2869932 h 8314129"/>
              <a:gd name="connsiteX17" fmla="*/ 126609 w 10776954"/>
              <a:gd name="connsiteY17" fmla="*/ 3066879 h 8314129"/>
              <a:gd name="connsiteX18" fmla="*/ 168812 w 10776954"/>
              <a:gd name="connsiteY18" fmla="*/ 3502978 h 8314129"/>
              <a:gd name="connsiteX19" fmla="*/ 182880 w 10776954"/>
              <a:gd name="connsiteY19" fmla="*/ 3573316 h 8314129"/>
              <a:gd name="connsiteX20" fmla="*/ 267286 w 10776954"/>
              <a:gd name="connsiteY20" fmla="*/ 4023482 h 8314129"/>
              <a:gd name="connsiteX21" fmla="*/ 281353 w 10776954"/>
              <a:gd name="connsiteY21" fmla="*/ 4150092 h 8314129"/>
              <a:gd name="connsiteX22" fmla="*/ 309489 w 10776954"/>
              <a:gd name="connsiteY22" fmla="*/ 4529919 h 8314129"/>
              <a:gd name="connsiteX23" fmla="*/ 281353 w 10776954"/>
              <a:gd name="connsiteY23" fmla="*/ 5008221 h 8314129"/>
              <a:gd name="connsiteX24" fmla="*/ 253218 w 10776954"/>
              <a:gd name="connsiteY24" fmla="*/ 5191101 h 8314129"/>
              <a:gd name="connsiteX25" fmla="*/ 239150 w 10776954"/>
              <a:gd name="connsiteY25" fmla="*/ 5514658 h 8314129"/>
              <a:gd name="connsiteX26" fmla="*/ 225083 w 10776954"/>
              <a:gd name="connsiteY26" fmla="*/ 5584996 h 8314129"/>
              <a:gd name="connsiteX27" fmla="*/ 211015 w 10776954"/>
              <a:gd name="connsiteY27" fmla="*/ 5824147 h 8314129"/>
              <a:gd name="connsiteX28" fmla="*/ 225083 w 10776954"/>
              <a:gd name="connsiteY28" fmla="*/ 6513464 h 8314129"/>
              <a:gd name="connsiteX29" fmla="*/ 267286 w 10776954"/>
              <a:gd name="connsiteY29" fmla="*/ 6738547 h 8314129"/>
              <a:gd name="connsiteX30" fmla="*/ 309489 w 10776954"/>
              <a:gd name="connsiteY30" fmla="*/ 6921427 h 8314129"/>
              <a:gd name="connsiteX31" fmla="*/ 351692 w 10776954"/>
              <a:gd name="connsiteY31" fmla="*/ 7033969 h 8314129"/>
              <a:gd name="connsiteX32" fmla="*/ 393895 w 10776954"/>
              <a:gd name="connsiteY32" fmla="*/ 7216849 h 8314129"/>
              <a:gd name="connsiteX33" fmla="*/ 407963 w 10776954"/>
              <a:gd name="connsiteY33" fmla="*/ 7371593 h 8314129"/>
              <a:gd name="connsiteX34" fmla="*/ 422030 w 10776954"/>
              <a:gd name="connsiteY34" fmla="*/ 7427864 h 8314129"/>
              <a:gd name="connsiteX35" fmla="*/ 520504 w 10776954"/>
              <a:gd name="connsiteY35" fmla="*/ 7638879 h 8314129"/>
              <a:gd name="connsiteX36" fmla="*/ 548640 w 10776954"/>
              <a:gd name="connsiteY36" fmla="*/ 7667015 h 8314129"/>
              <a:gd name="connsiteX37" fmla="*/ 633046 w 10776954"/>
              <a:gd name="connsiteY37" fmla="*/ 7765489 h 8314129"/>
              <a:gd name="connsiteX38" fmla="*/ 731520 w 10776954"/>
              <a:gd name="connsiteY38" fmla="*/ 7878030 h 8314129"/>
              <a:gd name="connsiteX39" fmla="*/ 829993 w 10776954"/>
              <a:gd name="connsiteY39" fmla="*/ 7920233 h 8314129"/>
              <a:gd name="connsiteX40" fmla="*/ 984738 w 10776954"/>
              <a:gd name="connsiteY40" fmla="*/ 8004639 h 8314129"/>
              <a:gd name="connsiteX41" fmla="*/ 1153550 w 10776954"/>
              <a:gd name="connsiteY41" fmla="*/ 8060910 h 8314129"/>
              <a:gd name="connsiteX42" fmla="*/ 1280160 w 10776954"/>
              <a:gd name="connsiteY42" fmla="*/ 8103113 h 8314129"/>
              <a:gd name="connsiteX43" fmla="*/ 1702190 w 10776954"/>
              <a:gd name="connsiteY43" fmla="*/ 8131249 h 8314129"/>
              <a:gd name="connsiteX44" fmla="*/ 1758461 w 10776954"/>
              <a:gd name="connsiteY44" fmla="*/ 8159384 h 8314129"/>
              <a:gd name="connsiteX45" fmla="*/ 2602523 w 10776954"/>
              <a:gd name="connsiteY45" fmla="*/ 8145316 h 8314129"/>
              <a:gd name="connsiteX46" fmla="*/ 2715064 w 10776954"/>
              <a:gd name="connsiteY46" fmla="*/ 8131249 h 8314129"/>
              <a:gd name="connsiteX47" fmla="*/ 2869809 w 10776954"/>
              <a:gd name="connsiteY47" fmla="*/ 8117181 h 8314129"/>
              <a:gd name="connsiteX48" fmla="*/ 3137095 w 10776954"/>
              <a:gd name="connsiteY48" fmla="*/ 7962436 h 8314129"/>
              <a:gd name="connsiteX49" fmla="*/ 3221501 w 10776954"/>
              <a:gd name="connsiteY49" fmla="*/ 7878030 h 8314129"/>
              <a:gd name="connsiteX50" fmla="*/ 3291840 w 10776954"/>
              <a:gd name="connsiteY50" fmla="*/ 7779556 h 8314129"/>
              <a:gd name="connsiteX51" fmla="*/ 3376246 w 10776954"/>
              <a:gd name="connsiteY51" fmla="*/ 7667015 h 8314129"/>
              <a:gd name="connsiteX52" fmla="*/ 3404381 w 10776954"/>
              <a:gd name="connsiteY52" fmla="*/ 7582609 h 8314129"/>
              <a:gd name="connsiteX53" fmla="*/ 3474720 w 10776954"/>
              <a:gd name="connsiteY53" fmla="*/ 7427864 h 8314129"/>
              <a:gd name="connsiteX54" fmla="*/ 3559126 w 10776954"/>
              <a:gd name="connsiteY54" fmla="*/ 7118375 h 8314129"/>
              <a:gd name="connsiteX55" fmla="*/ 3573193 w 10776954"/>
              <a:gd name="connsiteY55" fmla="*/ 6963630 h 8314129"/>
              <a:gd name="connsiteX56" fmla="*/ 3601329 w 10776954"/>
              <a:gd name="connsiteY56" fmla="*/ 6752615 h 8314129"/>
              <a:gd name="connsiteX57" fmla="*/ 3587261 w 10776954"/>
              <a:gd name="connsiteY57" fmla="*/ 6640073 h 8314129"/>
              <a:gd name="connsiteX58" fmla="*/ 3559126 w 10776954"/>
              <a:gd name="connsiteY58" fmla="*/ 6161772 h 8314129"/>
              <a:gd name="connsiteX59" fmla="*/ 3615396 w 10776954"/>
              <a:gd name="connsiteY59" fmla="*/ 5669402 h 8314129"/>
              <a:gd name="connsiteX60" fmla="*/ 3671667 w 10776954"/>
              <a:gd name="connsiteY60" fmla="*/ 5542793 h 8314129"/>
              <a:gd name="connsiteX61" fmla="*/ 3699803 w 10776954"/>
              <a:gd name="connsiteY61" fmla="*/ 5514658 h 8314129"/>
              <a:gd name="connsiteX62" fmla="*/ 3727938 w 10776954"/>
              <a:gd name="connsiteY62" fmla="*/ 5458387 h 8314129"/>
              <a:gd name="connsiteX63" fmla="*/ 3784209 w 10776954"/>
              <a:gd name="connsiteY63" fmla="*/ 5402116 h 8314129"/>
              <a:gd name="connsiteX64" fmla="*/ 3812344 w 10776954"/>
              <a:gd name="connsiteY64" fmla="*/ 5317710 h 8314129"/>
              <a:gd name="connsiteX65" fmla="*/ 3826412 w 10776954"/>
              <a:gd name="connsiteY65" fmla="*/ 5275507 h 8314129"/>
              <a:gd name="connsiteX66" fmla="*/ 3868615 w 10776954"/>
              <a:gd name="connsiteY66" fmla="*/ 5233304 h 8314129"/>
              <a:gd name="connsiteX67" fmla="*/ 3924886 w 10776954"/>
              <a:gd name="connsiteY67" fmla="*/ 5162966 h 8314129"/>
              <a:gd name="connsiteX68" fmla="*/ 3967089 w 10776954"/>
              <a:gd name="connsiteY68" fmla="*/ 5148898 h 8314129"/>
              <a:gd name="connsiteX69" fmla="*/ 3962546 w 10776954"/>
              <a:gd name="connsiteY69" fmla="*/ 5026831 h 8314129"/>
              <a:gd name="connsiteX70" fmla="*/ 3882683 w 10776954"/>
              <a:gd name="connsiteY70" fmla="*/ 4966018 h 8314129"/>
              <a:gd name="connsiteX71" fmla="*/ 3693673 w 10776954"/>
              <a:gd name="connsiteY71" fmla="*/ 4301661 h 8314129"/>
              <a:gd name="connsiteX72" fmla="*/ 3702050 w 10776954"/>
              <a:gd name="connsiteY72" fmla="*/ 4054793 h 8314129"/>
              <a:gd name="connsiteX73" fmla="*/ 3961618 w 10776954"/>
              <a:gd name="connsiteY73" fmla="*/ 3275159 h 8314129"/>
              <a:gd name="connsiteX74" fmla="*/ 3965721 w 10776954"/>
              <a:gd name="connsiteY74" fmla="*/ 3218229 h 8314129"/>
              <a:gd name="connsiteX75" fmla="*/ 4029710 w 10776954"/>
              <a:gd name="connsiteY75" fmla="*/ 3212539 h 8314129"/>
              <a:gd name="connsiteX76" fmla="*/ 5201089 w 10776954"/>
              <a:gd name="connsiteY76" fmla="*/ 2562250 h 8314129"/>
              <a:gd name="connsiteX77" fmla="*/ 6404683 w 10776954"/>
              <a:gd name="connsiteY77" fmla="*/ 3215493 h 8314129"/>
              <a:gd name="connsiteX78" fmla="*/ 6463909 w 10776954"/>
              <a:gd name="connsiteY78" fmla="*/ 3287639 h 8314129"/>
              <a:gd name="connsiteX79" fmla="*/ 6689431 w 10776954"/>
              <a:gd name="connsiteY79" fmla="*/ 3886127 h 8314129"/>
              <a:gd name="connsiteX80" fmla="*/ 6688773 w 10776954"/>
              <a:gd name="connsiteY80" fmla="*/ 4575151 h 8314129"/>
              <a:gd name="connsiteX81" fmla="*/ 6465935 w 10776954"/>
              <a:gd name="connsiteY81" fmla="*/ 5010956 h 8314129"/>
              <a:gd name="connsiteX82" fmla="*/ 6461394 w 10776954"/>
              <a:gd name="connsiteY82" fmla="*/ 5078559 h 8314129"/>
              <a:gd name="connsiteX83" fmla="*/ 6732953 w 10776954"/>
              <a:gd name="connsiteY83" fmla="*/ 7129316 h 8314129"/>
              <a:gd name="connsiteX84" fmla="*/ 8932984 w 10776954"/>
              <a:gd name="connsiteY84" fmla="*/ 8314129 h 8314129"/>
              <a:gd name="connsiteX85" fmla="*/ 10691446 w 10776954"/>
              <a:gd name="connsiteY85" fmla="*/ 6429058 h 8314129"/>
              <a:gd name="connsiteX86" fmla="*/ 10494498 w 10776954"/>
              <a:gd name="connsiteY86" fmla="*/ 4473649 h 8314129"/>
              <a:gd name="connsiteX87" fmla="*/ 10424160 w 10776954"/>
              <a:gd name="connsiteY87" fmla="*/ 3798399 h 8314129"/>
              <a:gd name="connsiteX88" fmla="*/ 10410092 w 10776954"/>
              <a:gd name="connsiteY88" fmla="*/ 3460775 h 8314129"/>
              <a:gd name="connsiteX89" fmla="*/ 10339753 w 10776954"/>
              <a:gd name="connsiteY89" fmla="*/ 2813661 h 8314129"/>
              <a:gd name="connsiteX90" fmla="*/ 10297550 w 10776954"/>
              <a:gd name="connsiteY90" fmla="*/ 2574510 h 8314129"/>
              <a:gd name="connsiteX91" fmla="*/ 10269415 w 10776954"/>
              <a:gd name="connsiteY91" fmla="*/ 2279089 h 8314129"/>
              <a:gd name="connsiteX92" fmla="*/ 10213144 w 10776954"/>
              <a:gd name="connsiteY92" fmla="*/ 1969599 h 8314129"/>
              <a:gd name="connsiteX93" fmla="*/ 10114670 w 10776954"/>
              <a:gd name="connsiteY93" fmla="*/ 1575704 h 8314129"/>
              <a:gd name="connsiteX94" fmla="*/ 10086535 w 10776954"/>
              <a:gd name="connsiteY94" fmla="*/ 1252147 h 8314129"/>
              <a:gd name="connsiteX95" fmla="*/ 10072467 w 10776954"/>
              <a:gd name="connsiteY95" fmla="*/ 970793 h 8314129"/>
              <a:gd name="connsiteX96" fmla="*/ 9931790 w 10776954"/>
              <a:gd name="connsiteY96" fmla="*/ 534695 h 8314129"/>
              <a:gd name="connsiteX97" fmla="*/ 9720775 w 10776954"/>
              <a:gd name="connsiteY97" fmla="*/ 478424 h 8314129"/>
              <a:gd name="connsiteX98" fmla="*/ 8764172 w 10776954"/>
              <a:gd name="connsiteY98" fmla="*/ 239274 h 8314129"/>
              <a:gd name="connsiteX99" fmla="*/ 8285871 w 10776954"/>
              <a:gd name="connsiteY99" fmla="*/ 225205 h 8314129"/>
              <a:gd name="connsiteX100" fmla="*/ 7666892 w 10776954"/>
              <a:gd name="connsiteY100" fmla="*/ 520627 h 8314129"/>
              <a:gd name="connsiteX101" fmla="*/ 7160455 w 10776954"/>
              <a:gd name="connsiteY101" fmla="*/ 492492 h 8314129"/>
              <a:gd name="connsiteX102" fmla="*/ 6907236 w 10776954"/>
              <a:gd name="connsiteY102" fmla="*/ 464356 h 8314129"/>
              <a:gd name="connsiteX103" fmla="*/ 6386732 w 10776954"/>
              <a:gd name="connsiteY103" fmla="*/ 436221 h 8314129"/>
              <a:gd name="connsiteX104" fmla="*/ 5725550 w 10776954"/>
              <a:gd name="connsiteY104" fmla="*/ 337747 h 8314129"/>
              <a:gd name="connsiteX105" fmla="*/ 5514535 w 10776954"/>
              <a:gd name="connsiteY105" fmla="*/ 295544 h 8314129"/>
              <a:gd name="connsiteX106" fmla="*/ 4895556 w 10776954"/>
              <a:gd name="connsiteY106" fmla="*/ 225206 h 8314129"/>
              <a:gd name="connsiteX107" fmla="*/ 4501661 w 10776954"/>
              <a:gd name="connsiteY107" fmla="*/ 140799 h 8314129"/>
              <a:gd name="connsiteX108" fmla="*/ 4304713 w 10776954"/>
              <a:gd name="connsiteY108" fmla="*/ 84529 h 8314129"/>
              <a:gd name="connsiteX109" fmla="*/ 4079630 w 10776954"/>
              <a:gd name="connsiteY109" fmla="*/ 42326 h 8314129"/>
              <a:gd name="connsiteX110" fmla="*/ 3896750 w 10776954"/>
              <a:gd name="connsiteY110" fmla="*/ 28258 h 8314129"/>
              <a:gd name="connsiteX111" fmla="*/ 3854547 w 10776954"/>
              <a:gd name="connsiteY111" fmla="*/ 14190 h 8314129"/>
              <a:gd name="connsiteX112" fmla="*/ 3432516 w 10776954"/>
              <a:gd name="connsiteY112" fmla="*/ 14190 h 8314129"/>
              <a:gd name="connsiteX113" fmla="*/ 3263704 w 10776954"/>
              <a:gd name="connsiteY113" fmla="*/ 42326 h 8314129"/>
              <a:gd name="connsiteX114" fmla="*/ 2982350 w 10776954"/>
              <a:gd name="connsiteY114" fmla="*/ 56393 h 8314129"/>
              <a:gd name="connsiteX115" fmla="*/ 2799470 w 10776954"/>
              <a:gd name="connsiteY115" fmla="*/ 70461 h 8314129"/>
              <a:gd name="connsiteX116" fmla="*/ 2433710 w 10776954"/>
              <a:gd name="connsiteY116" fmla="*/ 126732 h 8314129"/>
              <a:gd name="connsiteX117" fmla="*/ 1491175 w 10776954"/>
              <a:gd name="connsiteY117" fmla="*/ 154867 h 8314129"/>
              <a:gd name="connsiteX118" fmla="*/ 1406769 w 10776954"/>
              <a:gd name="connsiteY118" fmla="*/ 168935 h 8314129"/>
              <a:gd name="connsiteX119" fmla="*/ 1364566 w 10776954"/>
              <a:gd name="connsiteY119" fmla="*/ 183002 h 8314129"/>
              <a:gd name="connsiteX120" fmla="*/ 1237956 w 10776954"/>
              <a:gd name="connsiteY120" fmla="*/ 197070 h 8314129"/>
              <a:gd name="connsiteX121" fmla="*/ 1083212 w 10776954"/>
              <a:gd name="connsiteY121" fmla="*/ 225206 h 8314129"/>
              <a:gd name="connsiteX122" fmla="*/ 970670 w 10776954"/>
              <a:gd name="connsiteY122" fmla="*/ 239273 h 8314129"/>
              <a:gd name="connsiteX123" fmla="*/ 858129 w 10776954"/>
              <a:gd name="connsiteY123" fmla="*/ 267409 h 8314129"/>
              <a:gd name="connsiteX124" fmla="*/ 858129 w 10776954"/>
              <a:gd name="connsiteY124" fmla="*/ 281476 h 8314129"/>
              <a:gd name="connsiteX125" fmla="*/ 858129 w 10776954"/>
              <a:gd name="connsiteY125" fmla="*/ 281476 h 8314129"/>
              <a:gd name="connsiteX0" fmla="*/ 900332 w 10763663"/>
              <a:gd name="connsiteY0" fmla="*/ 253341 h 8314129"/>
              <a:gd name="connsiteX1" fmla="*/ 900332 w 10763663"/>
              <a:gd name="connsiteY1" fmla="*/ 253341 h 8314129"/>
              <a:gd name="connsiteX2" fmla="*/ 759655 w 10763663"/>
              <a:gd name="connsiteY2" fmla="*/ 295544 h 8314129"/>
              <a:gd name="connsiteX3" fmla="*/ 548640 w 10763663"/>
              <a:gd name="connsiteY3" fmla="*/ 450289 h 8314129"/>
              <a:gd name="connsiteX4" fmla="*/ 450166 w 10763663"/>
              <a:gd name="connsiteY4" fmla="*/ 520627 h 8314129"/>
              <a:gd name="connsiteX5" fmla="*/ 393895 w 10763663"/>
              <a:gd name="connsiteY5" fmla="*/ 576898 h 8314129"/>
              <a:gd name="connsiteX6" fmla="*/ 239150 w 10763663"/>
              <a:gd name="connsiteY6" fmla="*/ 703507 h 8314129"/>
              <a:gd name="connsiteX7" fmla="*/ 182880 w 10763663"/>
              <a:gd name="connsiteY7" fmla="*/ 787913 h 8314129"/>
              <a:gd name="connsiteX8" fmla="*/ 168812 w 10763663"/>
              <a:gd name="connsiteY8" fmla="*/ 844184 h 8314129"/>
              <a:gd name="connsiteX9" fmla="*/ 126609 w 10763663"/>
              <a:gd name="connsiteY9" fmla="*/ 956726 h 8314129"/>
              <a:gd name="connsiteX10" fmla="*/ 98473 w 10763663"/>
              <a:gd name="connsiteY10" fmla="*/ 1153673 h 8314129"/>
              <a:gd name="connsiteX11" fmla="*/ 14067 w 10763663"/>
              <a:gd name="connsiteY11" fmla="*/ 1702313 h 8314129"/>
              <a:gd name="connsiteX12" fmla="*/ 0 w 10763663"/>
              <a:gd name="connsiteY12" fmla="*/ 2307224 h 8314129"/>
              <a:gd name="connsiteX13" fmla="*/ 14067 w 10763663"/>
              <a:gd name="connsiteY13" fmla="*/ 2377562 h 8314129"/>
              <a:gd name="connsiteX14" fmla="*/ 42203 w 10763663"/>
              <a:gd name="connsiteY14" fmla="*/ 2447901 h 8314129"/>
              <a:gd name="connsiteX15" fmla="*/ 56270 w 10763663"/>
              <a:gd name="connsiteY15" fmla="*/ 2644849 h 8314129"/>
              <a:gd name="connsiteX16" fmla="*/ 98473 w 10763663"/>
              <a:gd name="connsiteY16" fmla="*/ 2869932 h 8314129"/>
              <a:gd name="connsiteX17" fmla="*/ 126609 w 10763663"/>
              <a:gd name="connsiteY17" fmla="*/ 3066879 h 8314129"/>
              <a:gd name="connsiteX18" fmla="*/ 168812 w 10763663"/>
              <a:gd name="connsiteY18" fmla="*/ 3502978 h 8314129"/>
              <a:gd name="connsiteX19" fmla="*/ 182880 w 10763663"/>
              <a:gd name="connsiteY19" fmla="*/ 3573316 h 8314129"/>
              <a:gd name="connsiteX20" fmla="*/ 267286 w 10763663"/>
              <a:gd name="connsiteY20" fmla="*/ 4023482 h 8314129"/>
              <a:gd name="connsiteX21" fmla="*/ 281353 w 10763663"/>
              <a:gd name="connsiteY21" fmla="*/ 4150092 h 8314129"/>
              <a:gd name="connsiteX22" fmla="*/ 309489 w 10763663"/>
              <a:gd name="connsiteY22" fmla="*/ 4529919 h 8314129"/>
              <a:gd name="connsiteX23" fmla="*/ 281353 w 10763663"/>
              <a:gd name="connsiteY23" fmla="*/ 5008221 h 8314129"/>
              <a:gd name="connsiteX24" fmla="*/ 253218 w 10763663"/>
              <a:gd name="connsiteY24" fmla="*/ 5191101 h 8314129"/>
              <a:gd name="connsiteX25" fmla="*/ 239150 w 10763663"/>
              <a:gd name="connsiteY25" fmla="*/ 5514658 h 8314129"/>
              <a:gd name="connsiteX26" fmla="*/ 225083 w 10763663"/>
              <a:gd name="connsiteY26" fmla="*/ 5584996 h 8314129"/>
              <a:gd name="connsiteX27" fmla="*/ 211015 w 10763663"/>
              <a:gd name="connsiteY27" fmla="*/ 5824147 h 8314129"/>
              <a:gd name="connsiteX28" fmla="*/ 225083 w 10763663"/>
              <a:gd name="connsiteY28" fmla="*/ 6513464 h 8314129"/>
              <a:gd name="connsiteX29" fmla="*/ 267286 w 10763663"/>
              <a:gd name="connsiteY29" fmla="*/ 6738547 h 8314129"/>
              <a:gd name="connsiteX30" fmla="*/ 309489 w 10763663"/>
              <a:gd name="connsiteY30" fmla="*/ 6921427 h 8314129"/>
              <a:gd name="connsiteX31" fmla="*/ 351692 w 10763663"/>
              <a:gd name="connsiteY31" fmla="*/ 7033969 h 8314129"/>
              <a:gd name="connsiteX32" fmla="*/ 393895 w 10763663"/>
              <a:gd name="connsiteY32" fmla="*/ 7216849 h 8314129"/>
              <a:gd name="connsiteX33" fmla="*/ 407963 w 10763663"/>
              <a:gd name="connsiteY33" fmla="*/ 7371593 h 8314129"/>
              <a:gd name="connsiteX34" fmla="*/ 422030 w 10763663"/>
              <a:gd name="connsiteY34" fmla="*/ 7427864 h 8314129"/>
              <a:gd name="connsiteX35" fmla="*/ 520504 w 10763663"/>
              <a:gd name="connsiteY35" fmla="*/ 7638879 h 8314129"/>
              <a:gd name="connsiteX36" fmla="*/ 548640 w 10763663"/>
              <a:gd name="connsiteY36" fmla="*/ 7667015 h 8314129"/>
              <a:gd name="connsiteX37" fmla="*/ 633046 w 10763663"/>
              <a:gd name="connsiteY37" fmla="*/ 7765489 h 8314129"/>
              <a:gd name="connsiteX38" fmla="*/ 731520 w 10763663"/>
              <a:gd name="connsiteY38" fmla="*/ 7878030 h 8314129"/>
              <a:gd name="connsiteX39" fmla="*/ 829993 w 10763663"/>
              <a:gd name="connsiteY39" fmla="*/ 7920233 h 8314129"/>
              <a:gd name="connsiteX40" fmla="*/ 984738 w 10763663"/>
              <a:gd name="connsiteY40" fmla="*/ 8004639 h 8314129"/>
              <a:gd name="connsiteX41" fmla="*/ 1153550 w 10763663"/>
              <a:gd name="connsiteY41" fmla="*/ 8060910 h 8314129"/>
              <a:gd name="connsiteX42" fmla="*/ 1280160 w 10763663"/>
              <a:gd name="connsiteY42" fmla="*/ 8103113 h 8314129"/>
              <a:gd name="connsiteX43" fmla="*/ 1702190 w 10763663"/>
              <a:gd name="connsiteY43" fmla="*/ 8131249 h 8314129"/>
              <a:gd name="connsiteX44" fmla="*/ 1758461 w 10763663"/>
              <a:gd name="connsiteY44" fmla="*/ 8159384 h 8314129"/>
              <a:gd name="connsiteX45" fmla="*/ 2602523 w 10763663"/>
              <a:gd name="connsiteY45" fmla="*/ 8145316 h 8314129"/>
              <a:gd name="connsiteX46" fmla="*/ 2715064 w 10763663"/>
              <a:gd name="connsiteY46" fmla="*/ 8131249 h 8314129"/>
              <a:gd name="connsiteX47" fmla="*/ 2869809 w 10763663"/>
              <a:gd name="connsiteY47" fmla="*/ 8117181 h 8314129"/>
              <a:gd name="connsiteX48" fmla="*/ 3137095 w 10763663"/>
              <a:gd name="connsiteY48" fmla="*/ 7962436 h 8314129"/>
              <a:gd name="connsiteX49" fmla="*/ 3221501 w 10763663"/>
              <a:gd name="connsiteY49" fmla="*/ 7878030 h 8314129"/>
              <a:gd name="connsiteX50" fmla="*/ 3291840 w 10763663"/>
              <a:gd name="connsiteY50" fmla="*/ 7779556 h 8314129"/>
              <a:gd name="connsiteX51" fmla="*/ 3376246 w 10763663"/>
              <a:gd name="connsiteY51" fmla="*/ 7667015 h 8314129"/>
              <a:gd name="connsiteX52" fmla="*/ 3404381 w 10763663"/>
              <a:gd name="connsiteY52" fmla="*/ 7582609 h 8314129"/>
              <a:gd name="connsiteX53" fmla="*/ 3474720 w 10763663"/>
              <a:gd name="connsiteY53" fmla="*/ 7427864 h 8314129"/>
              <a:gd name="connsiteX54" fmla="*/ 3559126 w 10763663"/>
              <a:gd name="connsiteY54" fmla="*/ 7118375 h 8314129"/>
              <a:gd name="connsiteX55" fmla="*/ 3573193 w 10763663"/>
              <a:gd name="connsiteY55" fmla="*/ 6963630 h 8314129"/>
              <a:gd name="connsiteX56" fmla="*/ 3601329 w 10763663"/>
              <a:gd name="connsiteY56" fmla="*/ 6752615 h 8314129"/>
              <a:gd name="connsiteX57" fmla="*/ 3587261 w 10763663"/>
              <a:gd name="connsiteY57" fmla="*/ 6640073 h 8314129"/>
              <a:gd name="connsiteX58" fmla="*/ 3559126 w 10763663"/>
              <a:gd name="connsiteY58" fmla="*/ 6161772 h 8314129"/>
              <a:gd name="connsiteX59" fmla="*/ 3615396 w 10763663"/>
              <a:gd name="connsiteY59" fmla="*/ 5669402 h 8314129"/>
              <a:gd name="connsiteX60" fmla="*/ 3671667 w 10763663"/>
              <a:gd name="connsiteY60" fmla="*/ 5542793 h 8314129"/>
              <a:gd name="connsiteX61" fmla="*/ 3699803 w 10763663"/>
              <a:gd name="connsiteY61" fmla="*/ 5514658 h 8314129"/>
              <a:gd name="connsiteX62" fmla="*/ 3727938 w 10763663"/>
              <a:gd name="connsiteY62" fmla="*/ 5458387 h 8314129"/>
              <a:gd name="connsiteX63" fmla="*/ 3784209 w 10763663"/>
              <a:gd name="connsiteY63" fmla="*/ 5402116 h 8314129"/>
              <a:gd name="connsiteX64" fmla="*/ 3812344 w 10763663"/>
              <a:gd name="connsiteY64" fmla="*/ 5317710 h 8314129"/>
              <a:gd name="connsiteX65" fmla="*/ 3826412 w 10763663"/>
              <a:gd name="connsiteY65" fmla="*/ 5275507 h 8314129"/>
              <a:gd name="connsiteX66" fmla="*/ 3868615 w 10763663"/>
              <a:gd name="connsiteY66" fmla="*/ 5233304 h 8314129"/>
              <a:gd name="connsiteX67" fmla="*/ 3924886 w 10763663"/>
              <a:gd name="connsiteY67" fmla="*/ 5162966 h 8314129"/>
              <a:gd name="connsiteX68" fmla="*/ 3967089 w 10763663"/>
              <a:gd name="connsiteY68" fmla="*/ 5148898 h 8314129"/>
              <a:gd name="connsiteX69" fmla="*/ 3962546 w 10763663"/>
              <a:gd name="connsiteY69" fmla="*/ 5026831 h 8314129"/>
              <a:gd name="connsiteX70" fmla="*/ 3882683 w 10763663"/>
              <a:gd name="connsiteY70" fmla="*/ 4966018 h 8314129"/>
              <a:gd name="connsiteX71" fmla="*/ 3693673 w 10763663"/>
              <a:gd name="connsiteY71" fmla="*/ 4301661 h 8314129"/>
              <a:gd name="connsiteX72" fmla="*/ 3702050 w 10763663"/>
              <a:gd name="connsiteY72" fmla="*/ 4054793 h 8314129"/>
              <a:gd name="connsiteX73" fmla="*/ 3961618 w 10763663"/>
              <a:gd name="connsiteY73" fmla="*/ 3275159 h 8314129"/>
              <a:gd name="connsiteX74" fmla="*/ 3965721 w 10763663"/>
              <a:gd name="connsiteY74" fmla="*/ 3218229 h 8314129"/>
              <a:gd name="connsiteX75" fmla="*/ 4029710 w 10763663"/>
              <a:gd name="connsiteY75" fmla="*/ 3212539 h 8314129"/>
              <a:gd name="connsiteX76" fmla="*/ 5201089 w 10763663"/>
              <a:gd name="connsiteY76" fmla="*/ 2562250 h 8314129"/>
              <a:gd name="connsiteX77" fmla="*/ 6404683 w 10763663"/>
              <a:gd name="connsiteY77" fmla="*/ 3215493 h 8314129"/>
              <a:gd name="connsiteX78" fmla="*/ 6463909 w 10763663"/>
              <a:gd name="connsiteY78" fmla="*/ 3287639 h 8314129"/>
              <a:gd name="connsiteX79" fmla="*/ 6689431 w 10763663"/>
              <a:gd name="connsiteY79" fmla="*/ 3886127 h 8314129"/>
              <a:gd name="connsiteX80" fmla="*/ 6688773 w 10763663"/>
              <a:gd name="connsiteY80" fmla="*/ 4575151 h 8314129"/>
              <a:gd name="connsiteX81" fmla="*/ 6465935 w 10763663"/>
              <a:gd name="connsiteY81" fmla="*/ 5010956 h 8314129"/>
              <a:gd name="connsiteX82" fmla="*/ 6461394 w 10763663"/>
              <a:gd name="connsiteY82" fmla="*/ 5078559 h 8314129"/>
              <a:gd name="connsiteX83" fmla="*/ 6732953 w 10763663"/>
              <a:gd name="connsiteY83" fmla="*/ 7129316 h 8314129"/>
              <a:gd name="connsiteX84" fmla="*/ 8932984 w 10763663"/>
              <a:gd name="connsiteY84" fmla="*/ 8314129 h 8314129"/>
              <a:gd name="connsiteX85" fmla="*/ 10691446 w 10763663"/>
              <a:gd name="connsiteY85" fmla="*/ 6429058 h 8314129"/>
              <a:gd name="connsiteX86" fmla="*/ 10424160 w 10763663"/>
              <a:gd name="connsiteY86" fmla="*/ 3798399 h 8314129"/>
              <a:gd name="connsiteX87" fmla="*/ 10410092 w 10763663"/>
              <a:gd name="connsiteY87" fmla="*/ 3460775 h 8314129"/>
              <a:gd name="connsiteX88" fmla="*/ 10339753 w 10763663"/>
              <a:gd name="connsiteY88" fmla="*/ 2813661 h 8314129"/>
              <a:gd name="connsiteX89" fmla="*/ 10297550 w 10763663"/>
              <a:gd name="connsiteY89" fmla="*/ 2574510 h 8314129"/>
              <a:gd name="connsiteX90" fmla="*/ 10269415 w 10763663"/>
              <a:gd name="connsiteY90" fmla="*/ 2279089 h 8314129"/>
              <a:gd name="connsiteX91" fmla="*/ 10213144 w 10763663"/>
              <a:gd name="connsiteY91" fmla="*/ 1969599 h 8314129"/>
              <a:gd name="connsiteX92" fmla="*/ 10114670 w 10763663"/>
              <a:gd name="connsiteY92" fmla="*/ 1575704 h 8314129"/>
              <a:gd name="connsiteX93" fmla="*/ 10086535 w 10763663"/>
              <a:gd name="connsiteY93" fmla="*/ 1252147 h 8314129"/>
              <a:gd name="connsiteX94" fmla="*/ 10072467 w 10763663"/>
              <a:gd name="connsiteY94" fmla="*/ 970793 h 8314129"/>
              <a:gd name="connsiteX95" fmla="*/ 9931790 w 10763663"/>
              <a:gd name="connsiteY95" fmla="*/ 534695 h 8314129"/>
              <a:gd name="connsiteX96" fmla="*/ 9720775 w 10763663"/>
              <a:gd name="connsiteY96" fmla="*/ 478424 h 8314129"/>
              <a:gd name="connsiteX97" fmla="*/ 8764172 w 10763663"/>
              <a:gd name="connsiteY97" fmla="*/ 239274 h 8314129"/>
              <a:gd name="connsiteX98" fmla="*/ 8285871 w 10763663"/>
              <a:gd name="connsiteY98" fmla="*/ 225205 h 8314129"/>
              <a:gd name="connsiteX99" fmla="*/ 7666892 w 10763663"/>
              <a:gd name="connsiteY99" fmla="*/ 520627 h 8314129"/>
              <a:gd name="connsiteX100" fmla="*/ 7160455 w 10763663"/>
              <a:gd name="connsiteY100" fmla="*/ 492492 h 8314129"/>
              <a:gd name="connsiteX101" fmla="*/ 6907236 w 10763663"/>
              <a:gd name="connsiteY101" fmla="*/ 464356 h 8314129"/>
              <a:gd name="connsiteX102" fmla="*/ 6386732 w 10763663"/>
              <a:gd name="connsiteY102" fmla="*/ 436221 h 8314129"/>
              <a:gd name="connsiteX103" fmla="*/ 5725550 w 10763663"/>
              <a:gd name="connsiteY103" fmla="*/ 337747 h 8314129"/>
              <a:gd name="connsiteX104" fmla="*/ 5514535 w 10763663"/>
              <a:gd name="connsiteY104" fmla="*/ 295544 h 8314129"/>
              <a:gd name="connsiteX105" fmla="*/ 4895556 w 10763663"/>
              <a:gd name="connsiteY105" fmla="*/ 225206 h 8314129"/>
              <a:gd name="connsiteX106" fmla="*/ 4501661 w 10763663"/>
              <a:gd name="connsiteY106" fmla="*/ 140799 h 8314129"/>
              <a:gd name="connsiteX107" fmla="*/ 4304713 w 10763663"/>
              <a:gd name="connsiteY107" fmla="*/ 84529 h 8314129"/>
              <a:gd name="connsiteX108" fmla="*/ 4079630 w 10763663"/>
              <a:gd name="connsiteY108" fmla="*/ 42326 h 8314129"/>
              <a:gd name="connsiteX109" fmla="*/ 3896750 w 10763663"/>
              <a:gd name="connsiteY109" fmla="*/ 28258 h 8314129"/>
              <a:gd name="connsiteX110" fmla="*/ 3854547 w 10763663"/>
              <a:gd name="connsiteY110" fmla="*/ 14190 h 8314129"/>
              <a:gd name="connsiteX111" fmla="*/ 3432516 w 10763663"/>
              <a:gd name="connsiteY111" fmla="*/ 14190 h 8314129"/>
              <a:gd name="connsiteX112" fmla="*/ 3263704 w 10763663"/>
              <a:gd name="connsiteY112" fmla="*/ 42326 h 8314129"/>
              <a:gd name="connsiteX113" fmla="*/ 2982350 w 10763663"/>
              <a:gd name="connsiteY113" fmla="*/ 56393 h 8314129"/>
              <a:gd name="connsiteX114" fmla="*/ 2799470 w 10763663"/>
              <a:gd name="connsiteY114" fmla="*/ 70461 h 8314129"/>
              <a:gd name="connsiteX115" fmla="*/ 2433710 w 10763663"/>
              <a:gd name="connsiteY115" fmla="*/ 126732 h 8314129"/>
              <a:gd name="connsiteX116" fmla="*/ 1491175 w 10763663"/>
              <a:gd name="connsiteY116" fmla="*/ 154867 h 8314129"/>
              <a:gd name="connsiteX117" fmla="*/ 1406769 w 10763663"/>
              <a:gd name="connsiteY117" fmla="*/ 168935 h 8314129"/>
              <a:gd name="connsiteX118" fmla="*/ 1364566 w 10763663"/>
              <a:gd name="connsiteY118" fmla="*/ 183002 h 8314129"/>
              <a:gd name="connsiteX119" fmla="*/ 1237956 w 10763663"/>
              <a:gd name="connsiteY119" fmla="*/ 197070 h 8314129"/>
              <a:gd name="connsiteX120" fmla="*/ 1083212 w 10763663"/>
              <a:gd name="connsiteY120" fmla="*/ 225206 h 8314129"/>
              <a:gd name="connsiteX121" fmla="*/ 970670 w 10763663"/>
              <a:gd name="connsiteY121" fmla="*/ 239273 h 8314129"/>
              <a:gd name="connsiteX122" fmla="*/ 858129 w 10763663"/>
              <a:gd name="connsiteY122" fmla="*/ 267409 h 8314129"/>
              <a:gd name="connsiteX123" fmla="*/ 858129 w 10763663"/>
              <a:gd name="connsiteY123" fmla="*/ 281476 h 8314129"/>
              <a:gd name="connsiteX124" fmla="*/ 858129 w 10763663"/>
              <a:gd name="connsiteY124" fmla="*/ 281476 h 8314129"/>
              <a:gd name="connsiteX0" fmla="*/ 900332 w 10762388"/>
              <a:gd name="connsiteY0" fmla="*/ 253341 h 8314129"/>
              <a:gd name="connsiteX1" fmla="*/ 900332 w 10762388"/>
              <a:gd name="connsiteY1" fmla="*/ 253341 h 8314129"/>
              <a:gd name="connsiteX2" fmla="*/ 759655 w 10762388"/>
              <a:gd name="connsiteY2" fmla="*/ 295544 h 8314129"/>
              <a:gd name="connsiteX3" fmla="*/ 548640 w 10762388"/>
              <a:gd name="connsiteY3" fmla="*/ 450289 h 8314129"/>
              <a:gd name="connsiteX4" fmla="*/ 450166 w 10762388"/>
              <a:gd name="connsiteY4" fmla="*/ 520627 h 8314129"/>
              <a:gd name="connsiteX5" fmla="*/ 393895 w 10762388"/>
              <a:gd name="connsiteY5" fmla="*/ 576898 h 8314129"/>
              <a:gd name="connsiteX6" fmla="*/ 239150 w 10762388"/>
              <a:gd name="connsiteY6" fmla="*/ 703507 h 8314129"/>
              <a:gd name="connsiteX7" fmla="*/ 182880 w 10762388"/>
              <a:gd name="connsiteY7" fmla="*/ 787913 h 8314129"/>
              <a:gd name="connsiteX8" fmla="*/ 168812 w 10762388"/>
              <a:gd name="connsiteY8" fmla="*/ 844184 h 8314129"/>
              <a:gd name="connsiteX9" fmla="*/ 126609 w 10762388"/>
              <a:gd name="connsiteY9" fmla="*/ 956726 h 8314129"/>
              <a:gd name="connsiteX10" fmla="*/ 98473 w 10762388"/>
              <a:gd name="connsiteY10" fmla="*/ 1153673 h 8314129"/>
              <a:gd name="connsiteX11" fmla="*/ 14067 w 10762388"/>
              <a:gd name="connsiteY11" fmla="*/ 1702313 h 8314129"/>
              <a:gd name="connsiteX12" fmla="*/ 0 w 10762388"/>
              <a:gd name="connsiteY12" fmla="*/ 2307224 h 8314129"/>
              <a:gd name="connsiteX13" fmla="*/ 14067 w 10762388"/>
              <a:gd name="connsiteY13" fmla="*/ 2377562 h 8314129"/>
              <a:gd name="connsiteX14" fmla="*/ 42203 w 10762388"/>
              <a:gd name="connsiteY14" fmla="*/ 2447901 h 8314129"/>
              <a:gd name="connsiteX15" fmla="*/ 56270 w 10762388"/>
              <a:gd name="connsiteY15" fmla="*/ 2644849 h 8314129"/>
              <a:gd name="connsiteX16" fmla="*/ 98473 w 10762388"/>
              <a:gd name="connsiteY16" fmla="*/ 2869932 h 8314129"/>
              <a:gd name="connsiteX17" fmla="*/ 126609 w 10762388"/>
              <a:gd name="connsiteY17" fmla="*/ 3066879 h 8314129"/>
              <a:gd name="connsiteX18" fmla="*/ 168812 w 10762388"/>
              <a:gd name="connsiteY18" fmla="*/ 3502978 h 8314129"/>
              <a:gd name="connsiteX19" fmla="*/ 182880 w 10762388"/>
              <a:gd name="connsiteY19" fmla="*/ 3573316 h 8314129"/>
              <a:gd name="connsiteX20" fmla="*/ 267286 w 10762388"/>
              <a:gd name="connsiteY20" fmla="*/ 4023482 h 8314129"/>
              <a:gd name="connsiteX21" fmla="*/ 281353 w 10762388"/>
              <a:gd name="connsiteY21" fmla="*/ 4150092 h 8314129"/>
              <a:gd name="connsiteX22" fmla="*/ 309489 w 10762388"/>
              <a:gd name="connsiteY22" fmla="*/ 4529919 h 8314129"/>
              <a:gd name="connsiteX23" fmla="*/ 281353 w 10762388"/>
              <a:gd name="connsiteY23" fmla="*/ 5008221 h 8314129"/>
              <a:gd name="connsiteX24" fmla="*/ 253218 w 10762388"/>
              <a:gd name="connsiteY24" fmla="*/ 5191101 h 8314129"/>
              <a:gd name="connsiteX25" fmla="*/ 239150 w 10762388"/>
              <a:gd name="connsiteY25" fmla="*/ 5514658 h 8314129"/>
              <a:gd name="connsiteX26" fmla="*/ 225083 w 10762388"/>
              <a:gd name="connsiteY26" fmla="*/ 5584996 h 8314129"/>
              <a:gd name="connsiteX27" fmla="*/ 211015 w 10762388"/>
              <a:gd name="connsiteY27" fmla="*/ 5824147 h 8314129"/>
              <a:gd name="connsiteX28" fmla="*/ 225083 w 10762388"/>
              <a:gd name="connsiteY28" fmla="*/ 6513464 h 8314129"/>
              <a:gd name="connsiteX29" fmla="*/ 267286 w 10762388"/>
              <a:gd name="connsiteY29" fmla="*/ 6738547 h 8314129"/>
              <a:gd name="connsiteX30" fmla="*/ 309489 w 10762388"/>
              <a:gd name="connsiteY30" fmla="*/ 6921427 h 8314129"/>
              <a:gd name="connsiteX31" fmla="*/ 351692 w 10762388"/>
              <a:gd name="connsiteY31" fmla="*/ 7033969 h 8314129"/>
              <a:gd name="connsiteX32" fmla="*/ 393895 w 10762388"/>
              <a:gd name="connsiteY32" fmla="*/ 7216849 h 8314129"/>
              <a:gd name="connsiteX33" fmla="*/ 407963 w 10762388"/>
              <a:gd name="connsiteY33" fmla="*/ 7371593 h 8314129"/>
              <a:gd name="connsiteX34" fmla="*/ 422030 w 10762388"/>
              <a:gd name="connsiteY34" fmla="*/ 7427864 h 8314129"/>
              <a:gd name="connsiteX35" fmla="*/ 520504 w 10762388"/>
              <a:gd name="connsiteY35" fmla="*/ 7638879 h 8314129"/>
              <a:gd name="connsiteX36" fmla="*/ 548640 w 10762388"/>
              <a:gd name="connsiteY36" fmla="*/ 7667015 h 8314129"/>
              <a:gd name="connsiteX37" fmla="*/ 633046 w 10762388"/>
              <a:gd name="connsiteY37" fmla="*/ 7765489 h 8314129"/>
              <a:gd name="connsiteX38" fmla="*/ 731520 w 10762388"/>
              <a:gd name="connsiteY38" fmla="*/ 7878030 h 8314129"/>
              <a:gd name="connsiteX39" fmla="*/ 829993 w 10762388"/>
              <a:gd name="connsiteY39" fmla="*/ 7920233 h 8314129"/>
              <a:gd name="connsiteX40" fmla="*/ 984738 w 10762388"/>
              <a:gd name="connsiteY40" fmla="*/ 8004639 h 8314129"/>
              <a:gd name="connsiteX41" fmla="*/ 1153550 w 10762388"/>
              <a:gd name="connsiteY41" fmla="*/ 8060910 h 8314129"/>
              <a:gd name="connsiteX42" fmla="*/ 1280160 w 10762388"/>
              <a:gd name="connsiteY42" fmla="*/ 8103113 h 8314129"/>
              <a:gd name="connsiteX43" fmla="*/ 1702190 w 10762388"/>
              <a:gd name="connsiteY43" fmla="*/ 8131249 h 8314129"/>
              <a:gd name="connsiteX44" fmla="*/ 1758461 w 10762388"/>
              <a:gd name="connsiteY44" fmla="*/ 8159384 h 8314129"/>
              <a:gd name="connsiteX45" fmla="*/ 2602523 w 10762388"/>
              <a:gd name="connsiteY45" fmla="*/ 8145316 h 8314129"/>
              <a:gd name="connsiteX46" fmla="*/ 2715064 w 10762388"/>
              <a:gd name="connsiteY46" fmla="*/ 8131249 h 8314129"/>
              <a:gd name="connsiteX47" fmla="*/ 2869809 w 10762388"/>
              <a:gd name="connsiteY47" fmla="*/ 8117181 h 8314129"/>
              <a:gd name="connsiteX48" fmla="*/ 3137095 w 10762388"/>
              <a:gd name="connsiteY48" fmla="*/ 7962436 h 8314129"/>
              <a:gd name="connsiteX49" fmla="*/ 3221501 w 10762388"/>
              <a:gd name="connsiteY49" fmla="*/ 7878030 h 8314129"/>
              <a:gd name="connsiteX50" fmla="*/ 3291840 w 10762388"/>
              <a:gd name="connsiteY50" fmla="*/ 7779556 h 8314129"/>
              <a:gd name="connsiteX51" fmla="*/ 3376246 w 10762388"/>
              <a:gd name="connsiteY51" fmla="*/ 7667015 h 8314129"/>
              <a:gd name="connsiteX52" fmla="*/ 3404381 w 10762388"/>
              <a:gd name="connsiteY52" fmla="*/ 7582609 h 8314129"/>
              <a:gd name="connsiteX53" fmla="*/ 3474720 w 10762388"/>
              <a:gd name="connsiteY53" fmla="*/ 7427864 h 8314129"/>
              <a:gd name="connsiteX54" fmla="*/ 3559126 w 10762388"/>
              <a:gd name="connsiteY54" fmla="*/ 7118375 h 8314129"/>
              <a:gd name="connsiteX55" fmla="*/ 3573193 w 10762388"/>
              <a:gd name="connsiteY55" fmla="*/ 6963630 h 8314129"/>
              <a:gd name="connsiteX56" fmla="*/ 3601329 w 10762388"/>
              <a:gd name="connsiteY56" fmla="*/ 6752615 h 8314129"/>
              <a:gd name="connsiteX57" fmla="*/ 3587261 w 10762388"/>
              <a:gd name="connsiteY57" fmla="*/ 6640073 h 8314129"/>
              <a:gd name="connsiteX58" fmla="*/ 3559126 w 10762388"/>
              <a:gd name="connsiteY58" fmla="*/ 6161772 h 8314129"/>
              <a:gd name="connsiteX59" fmla="*/ 3615396 w 10762388"/>
              <a:gd name="connsiteY59" fmla="*/ 5669402 h 8314129"/>
              <a:gd name="connsiteX60" fmla="*/ 3671667 w 10762388"/>
              <a:gd name="connsiteY60" fmla="*/ 5542793 h 8314129"/>
              <a:gd name="connsiteX61" fmla="*/ 3699803 w 10762388"/>
              <a:gd name="connsiteY61" fmla="*/ 5514658 h 8314129"/>
              <a:gd name="connsiteX62" fmla="*/ 3727938 w 10762388"/>
              <a:gd name="connsiteY62" fmla="*/ 5458387 h 8314129"/>
              <a:gd name="connsiteX63" fmla="*/ 3784209 w 10762388"/>
              <a:gd name="connsiteY63" fmla="*/ 5402116 h 8314129"/>
              <a:gd name="connsiteX64" fmla="*/ 3812344 w 10762388"/>
              <a:gd name="connsiteY64" fmla="*/ 5317710 h 8314129"/>
              <a:gd name="connsiteX65" fmla="*/ 3826412 w 10762388"/>
              <a:gd name="connsiteY65" fmla="*/ 5275507 h 8314129"/>
              <a:gd name="connsiteX66" fmla="*/ 3868615 w 10762388"/>
              <a:gd name="connsiteY66" fmla="*/ 5233304 h 8314129"/>
              <a:gd name="connsiteX67" fmla="*/ 3924886 w 10762388"/>
              <a:gd name="connsiteY67" fmla="*/ 5162966 h 8314129"/>
              <a:gd name="connsiteX68" fmla="*/ 3967089 w 10762388"/>
              <a:gd name="connsiteY68" fmla="*/ 5148898 h 8314129"/>
              <a:gd name="connsiteX69" fmla="*/ 3962546 w 10762388"/>
              <a:gd name="connsiteY69" fmla="*/ 5026831 h 8314129"/>
              <a:gd name="connsiteX70" fmla="*/ 3882683 w 10762388"/>
              <a:gd name="connsiteY70" fmla="*/ 4966018 h 8314129"/>
              <a:gd name="connsiteX71" fmla="*/ 3693673 w 10762388"/>
              <a:gd name="connsiteY71" fmla="*/ 4301661 h 8314129"/>
              <a:gd name="connsiteX72" fmla="*/ 3702050 w 10762388"/>
              <a:gd name="connsiteY72" fmla="*/ 4054793 h 8314129"/>
              <a:gd name="connsiteX73" fmla="*/ 3961618 w 10762388"/>
              <a:gd name="connsiteY73" fmla="*/ 3275159 h 8314129"/>
              <a:gd name="connsiteX74" fmla="*/ 3965721 w 10762388"/>
              <a:gd name="connsiteY74" fmla="*/ 3218229 h 8314129"/>
              <a:gd name="connsiteX75" fmla="*/ 4029710 w 10762388"/>
              <a:gd name="connsiteY75" fmla="*/ 3212539 h 8314129"/>
              <a:gd name="connsiteX76" fmla="*/ 5201089 w 10762388"/>
              <a:gd name="connsiteY76" fmla="*/ 2562250 h 8314129"/>
              <a:gd name="connsiteX77" fmla="*/ 6404683 w 10762388"/>
              <a:gd name="connsiteY77" fmla="*/ 3215493 h 8314129"/>
              <a:gd name="connsiteX78" fmla="*/ 6463909 w 10762388"/>
              <a:gd name="connsiteY78" fmla="*/ 3287639 h 8314129"/>
              <a:gd name="connsiteX79" fmla="*/ 6689431 w 10762388"/>
              <a:gd name="connsiteY79" fmla="*/ 3886127 h 8314129"/>
              <a:gd name="connsiteX80" fmla="*/ 6688773 w 10762388"/>
              <a:gd name="connsiteY80" fmla="*/ 4575151 h 8314129"/>
              <a:gd name="connsiteX81" fmla="*/ 6465935 w 10762388"/>
              <a:gd name="connsiteY81" fmla="*/ 5010956 h 8314129"/>
              <a:gd name="connsiteX82" fmla="*/ 6461394 w 10762388"/>
              <a:gd name="connsiteY82" fmla="*/ 5078559 h 8314129"/>
              <a:gd name="connsiteX83" fmla="*/ 6732953 w 10762388"/>
              <a:gd name="connsiteY83" fmla="*/ 7129316 h 8314129"/>
              <a:gd name="connsiteX84" fmla="*/ 8932984 w 10762388"/>
              <a:gd name="connsiteY84" fmla="*/ 8314129 h 8314129"/>
              <a:gd name="connsiteX85" fmla="*/ 10691446 w 10762388"/>
              <a:gd name="connsiteY85" fmla="*/ 6429058 h 8314129"/>
              <a:gd name="connsiteX86" fmla="*/ 10410092 w 10762388"/>
              <a:gd name="connsiteY86" fmla="*/ 3460775 h 8314129"/>
              <a:gd name="connsiteX87" fmla="*/ 10339753 w 10762388"/>
              <a:gd name="connsiteY87" fmla="*/ 2813661 h 8314129"/>
              <a:gd name="connsiteX88" fmla="*/ 10297550 w 10762388"/>
              <a:gd name="connsiteY88" fmla="*/ 2574510 h 8314129"/>
              <a:gd name="connsiteX89" fmla="*/ 10269415 w 10762388"/>
              <a:gd name="connsiteY89" fmla="*/ 2279089 h 8314129"/>
              <a:gd name="connsiteX90" fmla="*/ 10213144 w 10762388"/>
              <a:gd name="connsiteY90" fmla="*/ 1969599 h 8314129"/>
              <a:gd name="connsiteX91" fmla="*/ 10114670 w 10762388"/>
              <a:gd name="connsiteY91" fmla="*/ 1575704 h 8314129"/>
              <a:gd name="connsiteX92" fmla="*/ 10086535 w 10762388"/>
              <a:gd name="connsiteY92" fmla="*/ 1252147 h 8314129"/>
              <a:gd name="connsiteX93" fmla="*/ 10072467 w 10762388"/>
              <a:gd name="connsiteY93" fmla="*/ 970793 h 8314129"/>
              <a:gd name="connsiteX94" fmla="*/ 9931790 w 10762388"/>
              <a:gd name="connsiteY94" fmla="*/ 534695 h 8314129"/>
              <a:gd name="connsiteX95" fmla="*/ 9720775 w 10762388"/>
              <a:gd name="connsiteY95" fmla="*/ 478424 h 8314129"/>
              <a:gd name="connsiteX96" fmla="*/ 8764172 w 10762388"/>
              <a:gd name="connsiteY96" fmla="*/ 239274 h 8314129"/>
              <a:gd name="connsiteX97" fmla="*/ 8285871 w 10762388"/>
              <a:gd name="connsiteY97" fmla="*/ 225205 h 8314129"/>
              <a:gd name="connsiteX98" fmla="*/ 7666892 w 10762388"/>
              <a:gd name="connsiteY98" fmla="*/ 520627 h 8314129"/>
              <a:gd name="connsiteX99" fmla="*/ 7160455 w 10762388"/>
              <a:gd name="connsiteY99" fmla="*/ 492492 h 8314129"/>
              <a:gd name="connsiteX100" fmla="*/ 6907236 w 10762388"/>
              <a:gd name="connsiteY100" fmla="*/ 464356 h 8314129"/>
              <a:gd name="connsiteX101" fmla="*/ 6386732 w 10762388"/>
              <a:gd name="connsiteY101" fmla="*/ 436221 h 8314129"/>
              <a:gd name="connsiteX102" fmla="*/ 5725550 w 10762388"/>
              <a:gd name="connsiteY102" fmla="*/ 337747 h 8314129"/>
              <a:gd name="connsiteX103" fmla="*/ 5514535 w 10762388"/>
              <a:gd name="connsiteY103" fmla="*/ 295544 h 8314129"/>
              <a:gd name="connsiteX104" fmla="*/ 4895556 w 10762388"/>
              <a:gd name="connsiteY104" fmla="*/ 225206 h 8314129"/>
              <a:gd name="connsiteX105" fmla="*/ 4501661 w 10762388"/>
              <a:gd name="connsiteY105" fmla="*/ 140799 h 8314129"/>
              <a:gd name="connsiteX106" fmla="*/ 4304713 w 10762388"/>
              <a:gd name="connsiteY106" fmla="*/ 84529 h 8314129"/>
              <a:gd name="connsiteX107" fmla="*/ 4079630 w 10762388"/>
              <a:gd name="connsiteY107" fmla="*/ 42326 h 8314129"/>
              <a:gd name="connsiteX108" fmla="*/ 3896750 w 10762388"/>
              <a:gd name="connsiteY108" fmla="*/ 28258 h 8314129"/>
              <a:gd name="connsiteX109" fmla="*/ 3854547 w 10762388"/>
              <a:gd name="connsiteY109" fmla="*/ 14190 h 8314129"/>
              <a:gd name="connsiteX110" fmla="*/ 3432516 w 10762388"/>
              <a:gd name="connsiteY110" fmla="*/ 14190 h 8314129"/>
              <a:gd name="connsiteX111" fmla="*/ 3263704 w 10762388"/>
              <a:gd name="connsiteY111" fmla="*/ 42326 h 8314129"/>
              <a:gd name="connsiteX112" fmla="*/ 2982350 w 10762388"/>
              <a:gd name="connsiteY112" fmla="*/ 56393 h 8314129"/>
              <a:gd name="connsiteX113" fmla="*/ 2799470 w 10762388"/>
              <a:gd name="connsiteY113" fmla="*/ 70461 h 8314129"/>
              <a:gd name="connsiteX114" fmla="*/ 2433710 w 10762388"/>
              <a:gd name="connsiteY114" fmla="*/ 126732 h 8314129"/>
              <a:gd name="connsiteX115" fmla="*/ 1491175 w 10762388"/>
              <a:gd name="connsiteY115" fmla="*/ 154867 h 8314129"/>
              <a:gd name="connsiteX116" fmla="*/ 1406769 w 10762388"/>
              <a:gd name="connsiteY116" fmla="*/ 168935 h 8314129"/>
              <a:gd name="connsiteX117" fmla="*/ 1364566 w 10762388"/>
              <a:gd name="connsiteY117" fmla="*/ 183002 h 8314129"/>
              <a:gd name="connsiteX118" fmla="*/ 1237956 w 10762388"/>
              <a:gd name="connsiteY118" fmla="*/ 197070 h 8314129"/>
              <a:gd name="connsiteX119" fmla="*/ 1083212 w 10762388"/>
              <a:gd name="connsiteY119" fmla="*/ 225206 h 8314129"/>
              <a:gd name="connsiteX120" fmla="*/ 970670 w 10762388"/>
              <a:gd name="connsiteY120" fmla="*/ 239273 h 8314129"/>
              <a:gd name="connsiteX121" fmla="*/ 858129 w 10762388"/>
              <a:gd name="connsiteY121" fmla="*/ 267409 h 8314129"/>
              <a:gd name="connsiteX122" fmla="*/ 858129 w 10762388"/>
              <a:gd name="connsiteY122" fmla="*/ 281476 h 8314129"/>
              <a:gd name="connsiteX123" fmla="*/ 858129 w 10762388"/>
              <a:gd name="connsiteY123" fmla="*/ 281476 h 8314129"/>
              <a:gd name="connsiteX0" fmla="*/ 900332 w 10751732"/>
              <a:gd name="connsiteY0" fmla="*/ 253341 h 8314129"/>
              <a:gd name="connsiteX1" fmla="*/ 900332 w 10751732"/>
              <a:gd name="connsiteY1" fmla="*/ 253341 h 8314129"/>
              <a:gd name="connsiteX2" fmla="*/ 759655 w 10751732"/>
              <a:gd name="connsiteY2" fmla="*/ 295544 h 8314129"/>
              <a:gd name="connsiteX3" fmla="*/ 548640 w 10751732"/>
              <a:gd name="connsiteY3" fmla="*/ 450289 h 8314129"/>
              <a:gd name="connsiteX4" fmla="*/ 450166 w 10751732"/>
              <a:gd name="connsiteY4" fmla="*/ 520627 h 8314129"/>
              <a:gd name="connsiteX5" fmla="*/ 393895 w 10751732"/>
              <a:gd name="connsiteY5" fmla="*/ 576898 h 8314129"/>
              <a:gd name="connsiteX6" fmla="*/ 239150 w 10751732"/>
              <a:gd name="connsiteY6" fmla="*/ 703507 h 8314129"/>
              <a:gd name="connsiteX7" fmla="*/ 182880 w 10751732"/>
              <a:gd name="connsiteY7" fmla="*/ 787913 h 8314129"/>
              <a:gd name="connsiteX8" fmla="*/ 168812 w 10751732"/>
              <a:gd name="connsiteY8" fmla="*/ 844184 h 8314129"/>
              <a:gd name="connsiteX9" fmla="*/ 126609 w 10751732"/>
              <a:gd name="connsiteY9" fmla="*/ 956726 h 8314129"/>
              <a:gd name="connsiteX10" fmla="*/ 98473 w 10751732"/>
              <a:gd name="connsiteY10" fmla="*/ 1153673 h 8314129"/>
              <a:gd name="connsiteX11" fmla="*/ 14067 w 10751732"/>
              <a:gd name="connsiteY11" fmla="*/ 1702313 h 8314129"/>
              <a:gd name="connsiteX12" fmla="*/ 0 w 10751732"/>
              <a:gd name="connsiteY12" fmla="*/ 2307224 h 8314129"/>
              <a:gd name="connsiteX13" fmla="*/ 14067 w 10751732"/>
              <a:gd name="connsiteY13" fmla="*/ 2377562 h 8314129"/>
              <a:gd name="connsiteX14" fmla="*/ 42203 w 10751732"/>
              <a:gd name="connsiteY14" fmla="*/ 2447901 h 8314129"/>
              <a:gd name="connsiteX15" fmla="*/ 56270 w 10751732"/>
              <a:gd name="connsiteY15" fmla="*/ 2644849 h 8314129"/>
              <a:gd name="connsiteX16" fmla="*/ 98473 w 10751732"/>
              <a:gd name="connsiteY16" fmla="*/ 2869932 h 8314129"/>
              <a:gd name="connsiteX17" fmla="*/ 126609 w 10751732"/>
              <a:gd name="connsiteY17" fmla="*/ 3066879 h 8314129"/>
              <a:gd name="connsiteX18" fmla="*/ 168812 w 10751732"/>
              <a:gd name="connsiteY18" fmla="*/ 3502978 h 8314129"/>
              <a:gd name="connsiteX19" fmla="*/ 182880 w 10751732"/>
              <a:gd name="connsiteY19" fmla="*/ 3573316 h 8314129"/>
              <a:gd name="connsiteX20" fmla="*/ 267286 w 10751732"/>
              <a:gd name="connsiteY20" fmla="*/ 4023482 h 8314129"/>
              <a:gd name="connsiteX21" fmla="*/ 281353 w 10751732"/>
              <a:gd name="connsiteY21" fmla="*/ 4150092 h 8314129"/>
              <a:gd name="connsiteX22" fmla="*/ 309489 w 10751732"/>
              <a:gd name="connsiteY22" fmla="*/ 4529919 h 8314129"/>
              <a:gd name="connsiteX23" fmla="*/ 281353 w 10751732"/>
              <a:gd name="connsiteY23" fmla="*/ 5008221 h 8314129"/>
              <a:gd name="connsiteX24" fmla="*/ 253218 w 10751732"/>
              <a:gd name="connsiteY24" fmla="*/ 5191101 h 8314129"/>
              <a:gd name="connsiteX25" fmla="*/ 239150 w 10751732"/>
              <a:gd name="connsiteY25" fmla="*/ 5514658 h 8314129"/>
              <a:gd name="connsiteX26" fmla="*/ 225083 w 10751732"/>
              <a:gd name="connsiteY26" fmla="*/ 5584996 h 8314129"/>
              <a:gd name="connsiteX27" fmla="*/ 211015 w 10751732"/>
              <a:gd name="connsiteY27" fmla="*/ 5824147 h 8314129"/>
              <a:gd name="connsiteX28" fmla="*/ 225083 w 10751732"/>
              <a:gd name="connsiteY28" fmla="*/ 6513464 h 8314129"/>
              <a:gd name="connsiteX29" fmla="*/ 267286 w 10751732"/>
              <a:gd name="connsiteY29" fmla="*/ 6738547 h 8314129"/>
              <a:gd name="connsiteX30" fmla="*/ 309489 w 10751732"/>
              <a:gd name="connsiteY30" fmla="*/ 6921427 h 8314129"/>
              <a:gd name="connsiteX31" fmla="*/ 351692 w 10751732"/>
              <a:gd name="connsiteY31" fmla="*/ 7033969 h 8314129"/>
              <a:gd name="connsiteX32" fmla="*/ 393895 w 10751732"/>
              <a:gd name="connsiteY32" fmla="*/ 7216849 h 8314129"/>
              <a:gd name="connsiteX33" fmla="*/ 407963 w 10751732"/>
              <a:gd name="connsiteY33" fmla="*/ 7371593 h 8314129"/>
              <a:gd name="connsiteX34" fmla="*/ 422030 w 10751732"/>
              <a:gd name="connsiteY34" fmla="*/ 7427864 h 8314129"/>
              <a:gd name="connsiteX35" fmla="*/ 520504 w 10751732"/>
              <a:gd name="connsiteY35" fmla="*/ 7638879 h 8314129"/>
              <a:gd name="connsiteX36" fmla="*/ 548640 w 10751732"/>
              <a:gd name="connsiteY36" fmla="*/ 7667015 h 8314129"/>
              <a:gd name="connsiteX37" fmla="*/ 633046 w 10751732"/>
              <a:gd name="connsiteY37" fmla="*/ 7765489 h 8314129"/>
              <a:gd name="connsiteX38" fmla="*/ 731520 w 10751732"/>
              <a:gd name="connsiteY38" fmla="*/ 7878030 h 8314129"/>
              <a:gd name="connsiteX39" fmla="*/ 829993 w 10751732"/>
              <a:gd name="connsiteY39" fmla="*/ 7920233 h 8314129"/>
              <a:gd name="connsiteX40" fmla="*/ 984738 w 10751732"/>
              <a:gd name="connsiteY40" fmla="*/ 8004639 h 8314129"/>
              <a:gd name="connsiteX41" fmla="*/ 1153550 w 10751732"/>
              <a:gd name="connsiteY41" fmla="*/ 8060910 h 8314129"/>
              <a:gd name="connsiteX42" fmla="*/ 1280160 w 10751732"/>
              <a:gd name="connsiteY42" fmla="*/ 8103113 h 8314129"/>
              <a:gd name="connsiteX43" fmla="*/ 1702190 w 10751732"/>
              <a:gd name="connsiteY43" fmla="*/ 8131249 h 8314129"/>
              <a:gd name="connsiteX44" fmla="*/ 1758461 w 10751732"/>
              <a:gd name="connsiteY44" fmla="*/ 8159384 h 8314129"/>
              <a:gd name="connsiteX45" fmla="*/ 2602523 w 10751732"/>
              <a:gd name="connsiteY45" fmla="*/ 8145316 h 8314129"/>
              <a:gd name="connsiteX46" fmla="*/ 2715064 w 10751732"/>
              <a:gd name="connsiteY46" fmla="*/ 8131249 h 8314129"/>
              <a:gd name="connsiteX47" fmla="*/ 2869809 w 10751732"/>
              <a:gd name="connsiteY47" fmla="*/ 8117181 h 8314129"/>
              <a:gd name="connsiteX48" fmla="*/ 3137095 w 10751732"/>
              <a:gd name="connsiteY48" fmla="*/ 7962436 h 8314129"/>
              <a:gd name="connsiteX49" fmla="*/ 3221501 w 10751732"/>
              <a:gd name="connsiteY49" fmla="*/ 7878030 h 8314129"/>
              <a:gd name="connsiteX50" fmla="*/ 3291840 w 10751732"/>
              <a:gd name="connsiteY50" fmla="*/ 7779556 h 8314129"/>
              <a:gd name="connsiteX51" fmla="*/ 3376246 w 10751732"/>
              <a:gd name="connsiteY51" fmla="*/ 7667015 h 8314129"/>
              <a:gd name="connsiteX52" fmla="*/ 3404381 w 10751732"/>
              <a:gd name="connsiteY52" fmla="*/ 7582609 h 8314129"/>
              <a:gd name="connsiteX53" fmla="*/ 3474720 w 10751732"/>
              <a:gd name="connsiteY53" fmla="*/ 7427864 h 8314129"/>
              <a:gd name="connsiteX54" fmla="*/ 3559126 w 10751732"/>
              <a:gd name="connsiteY54" fmla="*/ 7118375 h 8314129"/>
              <a:gd name="connsiteX55" fmla="*/ 3573193 w 10751732"/>
              <a:gd name="connsiteY55" fmla="*/ 6963630 h 8314129"/>
              <a:gd name="connsiteX56" fmla="*/ 3601329 w 10751732"/>
              <a:gd name="connsiteY56" fmla="*/ 6752615 h 8314129"/>
              <a:gd name="connsiteX57" fmla="*/ 3587261 w 10751732"/>
              <a:gd name="connsiteY57" fmla="*/ 6640073 h 8314129"/>
              <a:gd name="connsiteX58" fmla="*/ 3559126 w 10751732"/>
              <a:gd name="connsiteY58" fmla="*/ 6161772 h 8314129"/>
              <a:gd name="connsiteX59" fmla="*/ 3615396 w 10751732"/>
              <a:gd name="connsiteY59" fmla="*/ 5669402 h 8314129"/>
              <a:gd name="connsiteX60" fmla="*/ 3671667 w 10751732"/>
              <a:gd name="connsiteY60" fmla="*/ 5542793 h 8314129"/>
              <a:gd name="connsiteX61" fmla="*/ 3699803 w 10751732"/>
              <a:gd name="connsiteY61" fmla="*/ 5514658 h 8314129"/>
              <a:gd name="connsiteX62" fmla="*/ 3727938 w 10751732"/>
              <a:gd name="connsiteY62" fmla="*/ 5458387 h 8314129"/>
              <a:gd name="connsiteX63" fmla="*/ 3784209 w 10751732"/>
              <a:gd name="connsiteY63" fmla="*/ 5402116 h 8314129"/>
              <a:gd name="connsiteX64" fmla="*/ 3812344 w 10751732"/>
              <a:gd name="connsiteY64" fmla="*/ 5317710 h 8314129"/>
              <a:gd name="connsiteX65" fmla="*/ 3826412 w 10751732"/>
              <a:gd name="connsiteY65" fmla="*/ 5275507 h 8314129"/>
              <a:gd name="connsiteX66" fmla="*/ 3868615 w 10751732"/>
              <a:gd name="connsiteY66" fmla="*/ 5233304 h 8314129"/>
              <a:gd name="connsiteX67" fmla="*/ 3924886 w 10751732"/>
              <a:gd name="connsiteY67" fmla="*/ 5162966 h 8314129"/>
              <a:gd name="connsiteX68" fmla="*/ 3967089 w 10751732"/>
              <a:gd name="connsiteY68" fmla="*/ 5148898 h 8314129"/>
              <a:gd name="connsiteX69" fmla="*/ 3962546 w 10751732"/>
              <a:gd name="connsiteY69" fmla="*/ 5026831 h 8314129"/>
              <a:gd name="connsiteX70" fmla="*/ 3882683 w 10751732"/>
              <a:gd name="connsiteY70" fmla="*/ 4966018 h 8314129"/>
              <a:gd name="connsiteX71" fmla="*/ 3693673 w 10751732"/>
              <a:gd name="connsiteY71" fmla="*/ 4301661 h 8314129"/>
              <a:gd name="connsiteX72" fmla="*/ 3702050 w 10751732"/>
              <a:gd name="connsiteY72" fmla="*/ 4054793 h 8314129"/>
              <a:gd name="connsiteX73" fmla="*/ 3961618 w 10751732"/>
              <a:gd name="connsiteY73" fmla="*/ 3275159 h 8314129"/>
              <a:gd name="connsiteX74" fmla="*/ 3965721 w 10751732"/>
              <a:gd name="connsiteY74" fmla="*/ 3218229 h 8314129"/>
              <a:gd name="connsiteX75" fmla="*/ 4029710 w 10751732"/>
              <a:gd name="connsiteY75" fmla="*/ 3212539 h 8314129"/>
              <a:gd name="connsiteX76" fmla="*/ 5201089 w 10751732"/>
              <a:gd name="connsiteY76" fmla="*/ 2562250 h 8314129"/>
              <a:gd name="connsiteX77" fmla="*/ 6404683 w 10751732"/>
              <a:gd name="connsiteY77" fmla="*/ 3215493 h 8314129"/>
              <a:gd name="connsiteX78" fmla="*/ 6463909 w 10751732"/>
              <a:gd name="connsiteY78" fmla="*/ 3287639 h 8314129"/>
              <a:gd name="connsiteX79" fmla="*/ 6689431 w 10751732"/>
              <a:gd name="connsiteY79" fmla="*/ 3886127 h 8314129"/>
              <a:gd name="connsiteX80" fmla="*/ 6688773 w 10751732"/>
              <a:gd name="connsiteY80" fmla="*/ 4575151 h 8314129"/>
              <a:gd name="connsiteX81" fmla="*/ 6465935 w 10751732"/>
              <a:gd name="connsiteY81" fmla="*/ 5010956 h 8314129"/>
              <a:gd name="connsiteX82" fmla="*/ 6461394 w 10751732"/>
              <a:gd name="connsiteY82" fmla="*/ 5078559 h 8314129"/>
              <a:gd name="connsiteX83" fmla="*/ 6732953 w 10751732"/>
              <a:gd name="connsiteY83" fmla="*/ 7129316 h 8314129"/>
              <a:gd name="connsiteX84" fmla="*/ 8932984 w 10751732"/>
              <a:gd name="connsiteY84" fmla="*/ 8314129 h 8314129"/>
              <a:gd name="connsiteX85" fmla="*/ 10691446 w 10751732"/>
              <a:gd name="connsiteY85" fmla="*/ 6429058 h 8314129"/>
              <a:gd name="connsiteX86" fmla="*/ 10339753 w 10751732"/>
              <a:gd name="connsiteY86" fmla="*/ 2813661 h 8314129"/>
              <a:gd name="connsiteX87" fmla="*/ 10297550 w 10751732"/>
              <a:gd name="connsiteY87" fmla="*/ 2574510 h 8314129"/>
              <a:gd name="connsiteX88" fmla="*/ 10269415 w 10751732"/>
              <a:gd name="connsiteY88" fmla="*/ 2279089 h 8314129"/>
              <a:gd name="connsiteX89" fmla="*/ 10213144 w 10751732"/>
              <a:gd name="connsiteY89" fmla="*/ 1969599 h 8314129"/>
              <a:gd name="connsiteX90" fmla="*/ 10114670 w 10751732"/>
              <a:gd name="connsiteY90" fmla="*/ 1575704 h 8314129"/>
              <a:gd name="connsiteX91" fmla="*/ 10086535 w 10751732"/>
              <a:gd name="connsiteY91" fmla="*/ 1252147 h 8314129"/>
              <a:gd name="connsiteX92" fmla="*/ 10072467 w 10751732"/>
              <a:gd name="connsiteY92" fmla="*/ 970793 h 8314129"/>
              <a:gd name="connsiteX93" fmla="*/ 9931790 w 10751732"/>
              <a:gd name="connsiteY93" fmla="*/ 534695 h 8314129"/>
              <a:gd name="connsiteX94" fmla="*/ 9720775 w 10751732"/>
              <a:gd name="connsiteY94" fmla="*/ 478424 h 8314129"/>
              <a:gd name="connsiteX95" fmla="*/ 8764172 w 10751732"/>
              <a:gd name="connsiteY95" fmla="*/ 239274 h 8314129"/>
              <a:gd name="connsiteX96" fmla="*/ 8285871 w 10751732"/>
              <a:gd name="connsiteY96" fmla="*/ 225205 h 8314129"/>
              <a:gd name="connsiteX97" fmla="*/ 7666892 w 10751732"/>
              <a:gd name="connsiteY97" fmla="*/ 520627 h 8314129"/>
              <a:gd name="connsiteX98" fmla="*/ 7160455 w 10751732"/>
              <a:gd name="connsiteY98" fmla="*/ 492492 h 8314129"/>
              <a:gd name="connsiteX99" fmla="*/ 6907236 w 10751732"/>
              <a:gd name="connsiteY99" fmla="*/ 464356 h 8314129"/>
              <a:gd name="connsiteX100" fmla="*/ 6386732 w 10751732"/>
              <a:gd name="connsiteY100" fmla="*/ 436221 h 8314129"/>
              <a:gd name="connsiteX101" fmla="*/ 5725550 w 10751732"/>
              <a:gd name="connsiteY101" fmla="*/ 337747 h 8314129"/>
              <a:gd name="connsiteX102" fmla="*/ 5514535 w 10751732"/>
              <a:gd name="connsiteY102" fmla="*/ 295544 h 8314129"/>
              <a:gd name="connsiteX103" fmla="*/ 4895556 w 10751732"/>
              <a:gd name="connsiteY103" fmla="*/ 225206 h 8314129"/>
              <a:gd name="connsiteX104" fmla="*/ 4501661 w 10751732"/>
              <a:gd name="connsiteY104" fmla="*/ 140799 h 8314129"/>
              <a:gd name="connsiteX105" fmla="*/ 4304713 w 10751732"/>
              <a:gd name="connsiteY105" fmla="*/ 84529 h 8314129"/>
              <a:gd name="connsiteX106" fmla="*/ 4079630 w 10751732"/>
              <a:gd name="connsiteY106" fmla="*/ 42326 h 8314129"/>
              <a:gd name="connsiteX107" fmla="*/ 3896750 w 10751732"/>
              <a:gd name="connsiteY107" fmla="*/ 28258 h 8314129"/>
              <a:gd name="connsiteX108" fmla="*/ 3854547 w 10751732"/>
              <a:gd name="connsiteY108" fmla="*/ 14190 h 8314129"/>
              <a:gd name="connsiteX109" fmla="*/ 3432516 w 10751732"/>
              <a:gd name="connsiteY109" fmla="*/ 14190 h 8314129"/>
              <a:gd name="connsiteX110" fmla="*/ 3263704 w 10751732"/>
              <a:gd name="connsiteY110" fmla="*/ 42326 h 8314129"/>
              <a:gd name="connsiteX111" fmla="*/ 2982350 w 10751732"/>
              <a:gd name="connsiteY111" fmla="*/ 56393 h 8314129"/>
              <a:gd name="connsiteX112" fmla="*/ 2799470 w 10751732"/>
              <a:gd name="connsiteY112" fmla="*/ 70461 h 8314129"/>
              <a:gd name="connsiteX113" fmla="*/ 2433710 w 10751732"/>
              <a:gd name="connsiteY113" fmla="*/ 126732 h 8314129"/>
              <a:gd name="connsiteX114" fmla="*/ 1491175 w 10751732"/>
              <a:gd name="connsiteY114" fmla="*/ 154867 h 8314129"/>
              <a:gd name="connsiteX115" fmla="*/ 1406769 w 10751732"/>
              <a:gd name="connsiteY115" fmla="*/ 168935 h 8314129"/>
              <a:gd name="connsiteX116" fmla="*/ 1364566 w 10751732"/>
              <a:gd name="connsiteY116" fmla="*/ 183002 h 8314129"/>
              <a:gd name="connsiteX117" fmla="*/ 1237956 w 10751732"/>
              <a:gd name="connsiteY117" fmla="*/ 197070 h 8314129"/>
              <a:gd name="connsiteX118" fmla="*/ 1083212 w 10751732"/>
              <a:gd name="connsiteY118" fmla="*/ 225206 h 8314129"/>
              <a:gd name="connsiteX119" fmla="*/ 970670 w 10751732"/>
              <a:gd name="connsiteY119" fmla="*/ 239273 h 8314129"/>
              <a:gd name="connsiteX120" fmla="*/ 858129 w 10751732"/>
              <a:gd name="connsiteY120" fmla="*/ 267409 h 8314129"/>
              <a:gd name="connsiteX121" fmla="*/ 858129 w 10751732"/>
              <a:gd name="connsiteY121" fmla="*/ 281476 h 8314129"/>
              <a:gd name="connsiteX122" fmla="*/ 858129 w 10751732"/>
              <a:gd name="connsiteY122" fmla="*/ 281476 h 8314129"/>
              <a:gd name="connsiteX0" fmla="*/ 900332 w 10746132"/>
              <a:gd name="connsiteY0" fmla="*/ 253341 h 8314129"/>
              <a:gd name="connsiteX1" fmla="*/ 900332 w 10746132"/>
              <a:gd name="connsiteY1" fmla="*/ 253341 h 8314129"/>
              <a:gd name="connsiteX2" fmla="*/ 759655 w 10746132"/>
              <a:gd name="connsiteY2" fmla="*/ 295544 h 8314129"/>
              <a:gd name="connsiteX3" fmla="*/ 548640 w 10746132"/>
              <a:gd name="connsiteY3" fmla="*/ 450289 h 8314129"/>
              <a:gd name="connsiteX4" fmla="*/ 450166 w 10746132"/>
              <a:gd name="connsiteY4" fmla="*/ 520627 h 8314129"/>
              <a:gd name="connsiteX5" fmla="*/ 393895 w 10746132"/>
              <a:gd name="connsiteY5" fmla="*/ 576898 h 8314129"/>
              <a:gd name="connsiteX6" fmla="*/ 239150 w 10746132"/>
              <a:gd name="connsiteY6" fmla="*/ 703507 h 8314129"/>
              <a:gd name="connsiteX7" fmla="*/ 182880 w 10746132"/>
              <a:gd name="connsiteY7" fmla="*/ 787913 h 8314129"/>
              <a:gd name="connsiteX8" fmla="*/ 168812 w 10746132"/>
              <a:gd name="connsiteY8" fmla="*/ 844184 h 8314129"/>
              <a:gd name="connsiteX9" fmla="*/ 126609 w 10746132"/>
              <a:gd name="connsiteY9" fmla="*/ 956726 h 8314129"/>
              <a:gd name="connsiteX10" fmla="*/ 98473 w 10746132"/>
              <a:gd name="connsiteY10" fmla="*/ 1153673 h 8314129"/>
              <a:gd name="connsiteX11" fmla="*/ 14067 w 10746132"/>
              <a:gd name="connsiteY11" fmla="*/ 1702313 h 8314129"/>
              <a:gd name="connsiteX12" fmla="*/ 0 w 10746132"/>
              <a:gd name="connsiteY12" fmla="*/ 2307224 h 8314129"/>
              <a:gd name="connsiteX13" fmla="*/ 14067 w 10746132"/>
              <a:gd name="connsiteY13" fmla="*/ 2377562 h 8314129"/>
              <a:gd name="connsiteX14" fmla="*/ 42203 w 10746132"/>
              <a:gd name="connsiteY14" fmla="*/ 2447901 h 8314129"/>
              <a:gd name="connsiteX15" fmla="*/ 56270 w 10746132"/>
              <a:gd name="connsiteY15" fmla="*/ 2644849 h 8314129"/>
              <a:gd name="connsiteX16" fmla="*/ 98473 w 10746132"/>
              <a:gd name="connsiteY16" fmla="*/ 2869932 h 8314129"/>
              <a:gd name="connsiteX17" fmla="*/ 126609 w 10746132"/>
              <a:gd name="connsiteY17" fmla="*/ 3066879 h 8314129"/>
              <a:gd name="connsiteX18" fmla="*/ 168812 w 10746132"/>
              <a:gd name="connsiteY18" fmla="*/ 3502978 h 8314129"/>
              <a:gd name="connsiteX19" fmla="*/ 182880 w 10746132"/>
              <a:gd name="connsiteY19" fmla="*/ 3573316 h 8314129"/>
              <a:gd name="connsiteX20" fmla="*/ 267286 w 10746132"/>
              <a:gd name="connsiteY20" fmla="*/ 4023482 h 8314129"/>
              <a:gd name="connsiteX21" fmla="*/ 281353 w 10746132"/>
              <a:gd name="connsiteY21" fmla="*/ 4150092 h 8314129"/>
              <a:gd name="connsiteX22" fmla="*/ 309489 w 10746132"/>
              <a:gd name="connsiteY22" fmla="*/ 4529919 h 8314129"/>
              <a:gd name="connsiteX23" fmla="*/ 281353 w 10746132"/>
              <a:gd name="connsiteY23" fmla="*/ 5008221 h 8314129"/>
              <a:gd name="connsiteX24" fmla="*/ 253218 w 10746132"/>
              <a:gd name="connsiteY24" fmla="*/ 5191101 h 8314129"/>
              <a:gd name="connsiteX25" fmla="*/ 239150 w 10746132"/>
              <a:gd name="connsiteY25" fmla="*/ 5514658 h 8314129"/>
              <a:gd name="connsiteX26" fmla="*/ 225083 w 10746132"/>
              <a:gd name="connsiteY26" fmla="*/ 5584996 h 8314129"/>
              <a:gd name="connsiteX27" fmla="*/ 211015 w 10746132"/>
              <a:gd name="connsiteY27" fmla="*/ 5824147 h 8314129"/>
              <a:gd name="connsiteX28" fmla="*/ 225083 w 10746132"/>
              <a:gd name="connsiteY28" fmla="*/ 6513464 h 8314129"/>
              <a:gd name="connsiteX29" fmla="*/ 267286 w 10746132"/>
              <a:gd name="connsiteY29" fmla="*/ 6738547 h 8314129"/>
              <a:gd name="connsiteX30" fmla="*/ 309489 w 10746132"/>
              <a:gd name="connsiteY30" fmla="*/ 6921427 h 8314129"/>
              <a:gd name="connsiteX31" fmla="*/ 351692 w 10746132"/>
              <a:gd name="connsiteY31" fmla="*/ 7033969 h 8314129"/>
              <a:gd name="connsiteX32" fmla="*/ 393895 w 10746132"/>
              <a:gd name="connsiteY32" fmla="*/ 7216849 h 8314129"/>
              <a:gd name="connsiteX33" fmla="*/ 407963 w 10746132"/>
              <a:gd name="connsiteY33" fmla="*/ 7371593 h 8314129"/>
              <a:gd name="connsiteX34" fmla="*/ 422030 w 10746132"/>
              <a:gd name="connsiteY34" fmla="*/ 7427864 h 8314129"/>
              <a:gd name="connsiteX35" fmla="*/ 520504 w 10746132"/>
              <a:gd name="connsiteY35" fmla="*/ 7638879 h 8314129"/>
              <a:gd name="connsiteX36" fmla="*/ 548640 w 10746132"/>
              <a:gd name="connsiteY36" fmla="*/ 7667015 h 8314129"/>
              <a:gd name="connsiteX37" fmla="*/ 633046 w 10746132"/>
              <a:gd name="connsiteY37" fmla="*/ 7765489 h 8314129"/>
              <a:gd name="connsiteX38" fmla="*/ 731520 w 10746132"/>
              <a:gd name="connsiteY38" fmla="*/ 7878030 h 8314129"/>
              <a:gd name="connsiteX39" fmla="*/ 829993 w 10746132"/>
              <a:gd name="connsiteY39" fmla="*/ 7920233 h 8314129"/>
              <a:gd name="connsiteX40" fmla="*/ 984738 w 10746132"/>
              <a:gd name="connsiteY40" fmla="*/ 8004639 h 8314129"/>
              <a:gd name="connsiteX41" fmla="*/ 1153550 w 10746132"/>
              <a:gd name="connsiteY41" fmla="*/ 8060910 h 8314129"/>
              <a:gd name="connsiteX42" fmla="*/ 1280160 w 10746132"/>
              <a:gd name="connsiteY42" fmla="*/ 8103113 h 8314129"/>
              <a:gd name="connsiteX43" fmla="*/ 1702190 w 10746132"/>
              <a:gd name="connsiteY43" fmla="*/ 8131249 h 8314129"/>
              <a:gd name="connsiteX44" fmla="*/ 1758461 w 10746132"/>
              <a:gd name="connsiteY44" fmla="*/ 8159384 h 8314129"/>
              <a:gd name="connsiteX45" fmla="*/ 2602523 w 10746132"/>
              <a:gd name="connsiteY45" fmla="*/ 8145316 h 8314129"/>
              <a:gd name="connsiteX46" fmla="*/ 2715064 w 10746132"/>
              <a:gd name="connsiteY46" fmla="*/ 8131249 h 8314129"/>
              <a:gd name="connsiteX47" fmla="*/ 2869809 w 10746132"/>
              <a:gd name="connsiteY47" fmla="*/ 8117181 h 8314129"/>
              <a:gd name="connsiteX48" fmla="*/ 3137095 w 10746132"/>
              <a:gd name="connsiteY48" fmla="*/ 7962436 h 8314129"/>
              <a:gd name="connsiteX49" fmla="*/ 3221501 w 10746132"/>
              <a:gd name="connsiteY49" fmla="*/ 7878030 h 8314129"/>
              <a:gd name="connsiteX50" fmla="*/ 3291840 w 10746132"/>
              <a:gd name="connsiteY50" fmla="*/ 7779556 h 8314129"/>
              <a:gd name="connsiteX51" fmla="*/ 3376246 w 10746132"/>
              <a:gd name="connsiteY51" fmla="*/ 7667015 h 8314129"/>
              <a:gd name="connsiteX52" fmla="*/ 3404381 w 10746132"/>
              <a:gd name="connsiteY52" fmla="*/ 7582609 h 8314129"/>
              <a:gd name="connsiteX53" fmla="*/ 3474720 w 10746132"/>
              <a:gd name="connsiteY53" fmla="*/ 7427864 h 8314129"/>
              <a:gd name="connsiteX54" fmla="*/ 3559126 w 10746132"/>
              <a:gd name="connsiteY54" fmla="*/ 7118375 h 8314129"/>
              <a:gd name="connsiteX55" fmla="*/ 3573193 w 10746132"/>
              <a:gd name="connsiteY55" fmla="*/ 6963630 h 8314129"/>
              <a:gd name="connsiteX56" fmla="*/ 3601329 w 10746132"/>
              <a:gd name="connsiteY56" fmla="*/ 6752615 h 8314129"/>
              <a:gd name="connsiteX57" fmla="*/ 3587261 w 10746132"/>
              <a:gd name="connsiteY57" fmla="*/ 6640073 h 8314129"/>
              <a:gd name="connsiteX58" fmla="*/ 3559126 w 10746132"/>
              <a:gd name="connsiteY58" fmla="*/ 6161772 h 8314129"/>
              <a:gd name="connsiteX59" fmla="*/ 3615396 w 10746132"/>
              <a:gd name="connsiteY59" fmla="*/ 5669402 h 8314129"/>
              <a:gd name="connsiteX60" fmla="*/ 3671667 w 10746132"/>
              <a:gd name="connsiteY60" fmla="*/ 5542793 h 8314129"/>
              <a:gd name="connsiteX61" fmla="*/ 3699803 w 10746132"/>
              <a:gd name="connsiteY61" fmla="*/ 5514658 h 8314129"/>
              <a:gd name="connsiteX62" fmla="*/ 3727938 w 10746132"/>
              <a:gd name="connsiteY62" fmla="*/ 5458387 h 8314129"/>
              <a:gd name="connsiteX63" fmla="*/ 3784209 w 10746132"/>
              <a:gd name="connsiteY63" fmla="*/ 5402116 h 8314129"/>
              <a:gd name="connsiteX64" fmla="*/ 3812344 w 10746132"/>
              <a:gd name="connsiteY64" fmla="*/ 5317710 h 8314129"/>
              <a:gd name="connsiteX65" fmla="*/ 3826412 w 10746132"/>
              <a:gd name="connsiteY65" fmla="*/ 5275507 h 8314129"/>
              <a:gd name="connsiteX66" fmla="*/ 3868615 w 10746132"/>
              <a:gd name="connsiteY66" fmla="*/ 5233304 h 8314129"/>
              <a:gd name="connsiteX67" fmla="*/ 3924886 w 10746132"/>
              <a:gd name="connsiteY67" fmla="*/ 5162966 h 8314129"/>
              <a:gd name="connsiteX68" fmla="*/ 3967089 w 10746132"/>
              <a:gd name="connsiteY68" fmla="*/ 5148898 h 8314129"/>
              <a:gd name="connsiteX69" fmla="*/ 3962546 w 10746132"/>
              <a:gd name="connsiteY69" fmla="*/ 5026831 h 8314129"/>
              <a:gd name="connsiteX70" fmla="*/ 3882683 w 10746132"/>
              <a:gd name="connsiteY70" fmla="*/ 4966018 h 8314129"/>
              <a:gd name="connsiteX71" fmla="*/ 3693673 w 10746132"/>
              <a:gd name="connsiteY71" fmla="*/ 4301661 h 8314129"/>
              <a:gd name="connsiteX72" fmla="*/ 3702050 w 10746132"/>
              <a:gd name="connsiteY72" fmla="*/ 4054793 h 8314129"/>
              <a:gd name="connsiteX73" fmla="*/ 3961618 w 10746132"/>
              <a:gd name="connsiteY73" fmla="*/ 3275159 h 8314129"/>
              <a:gd name="connsiteX74" fmla="*/ 3965721 w 10746132"/>
              <a:gd name="connsiteY74" fmla="*/ 3218229 h 8314129"/>
              <a:gd name="connsiteX75" fmla="*/ 4029710 w 10746132"/>
              <a:gd name="connsiteY75" fmla="*/ 3212539 h 8314129"/>
              <a:gd name="connsiteX76" fmla="*/ 5201089 w 10746132"/>
              <a:gd name="connsiteY76" fmla="*/ 2562250 h 8314129"/>
              <a:gd name="connsiteX77" fmla="*/ 6404683 w 10746132"/>
              <a:gd name="connsiteY77" fmla="*/ 3215493 h 8314129"/>
              <a:gd name="connsiteX78" fmla="*/ 6463909 w 10746132"/>
              <a:gd name="connsiteY78" fmla="*/ 3287639 h 8314129"/>
              <a:gd name="connsiteX79" fmla="*/ 6689431 w 10746132"/>
              <a:gd name="connsiteY79" fmla="*/ 3886127 h 8314129"/>
              <a:gd name="connsiteX80" fmla="*/ 6688773 w 10746132"/>
              <a:gd name="connsiteY80" fmla="*/ 4575151 h 8314129"/>
              <a:gd name="connsiteX81" fmla="*/ 6465935 w 10746132"/>
              <a:gd name="connsiteY81" fmla="*/ 5010956 h 8314129"/>
              <a:gd name="connsiteX82" fmla="*/ 6461394 w 10746132"/>
              <a:gd name="connsiteY82" fmla="*/ 5078559 h 8314129"/>
              <a:gd name="connsiteX83" fmla="*/ 6732953 w 10746132"/>
              <a:gd name="connsiteY83" fmla="*/ 7129316 h 8314129"/>
              <a:gd name="connsiteX84" fmla="*/ 8932984 w 10746132"/>
              <a:gd name="connsiteY84" fmla="*/ 8314129 h 8314129"/>
              <a:gd name="connsiteX85" fmla="*/ 10691446 w 10746132"/>
              <a:gd name="connsiteY85" fmla="*/ 6429058 h 8314129"/>
              <a:gd name="connsiteX86" fmla="*/ 10297550 w 10746132"/>
              <a:gd name="connsiteY86" fmla="*/ 2574510 h 8314129"/>
              <a:gd name="connsiteX87" fmla="*/ 10269415 w 10746132"/>
              <a:gd name="connsiteY87" fmla="*/ 2279089 h 8314129"/>
              <a:gd name="connsiteX88" fmla="*/ 10213144 w 10746132"/>
              <a:gd name="connsiteY88" fmla="*/ 1969599 h 8314129"/>
              <a:gd name="connsiteX89" fmla="*/ 10114670 w 10746132"/>
              <a:gd name="connsiteY89" fmla="*/ 1575704 h 8314129"/>
              <a:gd name="connsiteX90" fmla="*/ 10086535 w 10746132"/>
              <a:gd name="connsiteY90" fmla="*/ 1252147 h 8314129"/>
              <a:gd name="connsiteX91" fmla="*/ 10072467 w 10746132"/>
              <a:gd name="connsiteY91" fmla="*/ 970793 h 8314129"/>
              <a:gd name="connsiteX92" fmla="*/ 9931790 w 10746132"/>
              <a:gd name="connsiteY92" fmla="*/ 534695 h 8314129"/>
              <a:gd name="connsiteX93" fmla="*/ 9720775 w 10746132"/>
              <a:gd name="connsiteY93" fmla="*/ 478424 h 8314129"/>
              <a:gd name="connsiteX94" fmla="*/ 8764172 w 10746132"/>
              <a:gd name="connsiteY94" fmla="*/ 239274 h 8314129"/>
              <a:gd name="connsiteX95" fmla="*/ 8285871 w 10746132"/>
              <a:gd name="connsiteY95" fmla="*/ 225205 h 8314129"/>
              <a:gd name="connsiteX96" fmla="*/ 7666892 w 10746132"/>
              <a:gd name="connsiteY96" fmla="*/ 520627 h 8314129"/>
              <a:gd name="connsiteX97" fmla="*/ 7160455 w 10746132"/>
              <a:gd name="connsiteY97" fmla="*/ 492492 h 8314129"/>
              <a:gd name="connsiteX98" fmla="*/ 6907236 w 10746132"/>
              <a:gd name="connsiteY98" fmla="*/ 464356 h 8314129"/>
              <a:gd name="connsiteX99" fmla="*/ 6386732 w 10746132"/>
              <a:gd name="connsiteY99" fmla="*/ 436221 h 8314129"/>
              <a:gd name="connsiteX100" fmla="*/ 5725550 w 10746132"/>
              <a:gd name="connsiteY100" fmla="*/ 337747 h 8314129"/>
              <a:gd name="connsiteX101" fmla="*/ 5514535 w 10746132"/>
              <a:gd name="connsiteY101" fmla="*/ 295544 h 8314129"/>
              <a:gd name="connsiteX102" fmla="*/ 4895556 w 10746132"/>
              <a:gd name="connsiteY102" fmla="*/ 225206 h 8314129"/>
              <a:gd name="connsiteX103" fmla="*/ 4501661 w 10746132"/>
              <a:gd name="connsiteY103" fmla="*/ 140799 h 8314129"/>
              <a:gd name="connsiteX104" fmla="*/ 4304713 w 10746132"/>
              <a:gd name="connsiteY104" fmla="*/ 84529 h 8314129"/>
              <a:gd name="connsiteX105" fmla="*/ 4079630 w 10746132"/>
              <a:gd name="connsiteY105" fmla="*/ 42326 h 8314129"/>
              <a:gd name="connsiteX106" fmla="*/ 3896750 w 10746132"/>
              <a:gd name="connsiteY106" fmla="*/ 28258 h 8314129"/>
              <a:gd name="connsiteX107" fmla="*/ 3854547 w 10746132"/>
              <a:gd name="connsiteY107" fmla="*/ 14190 h 8314129"/>
              <a:gd name="connsiteX108" fmla="*/ 3432516 w 10746132"/>
              <a:gd name="connsiteY108" fmla="*/ 14190 h 8314129"/>
              <a:gd name="connsiteX109" fmla="*/ 3263704 w 10746132"/>
              <a:gd name="connsiteY109" fmla="*/ 42326 h 8314129"/>
              <a:gd name="connsiteX110" fmla="*/ 2982350 w 10746132"/>
              <a:gd name="connsiteY110" fmla="*/ 56393 h 8314129"/>
              <a:gd name="connsiteX111" fmla="*/ 2799470 w 10746132"/>
              <a:gd name="connsiteY111" fmla="*/ 70461 h 8314129"/>
              <a:gd name="connsiteX112" fmla="*/ 2433710 w 10746132"/>
              <a:gd name="connsiteY112" fmla="*/ 126732 h 8314129"/>
              <a:gd name="connsiteX113" fmla="*/ 1491175 w 10746132"/>
              <a:gd name="connsiteY113" fmla="*/ 154867 h 8314129"/>
              <a:gd name="connsiteX114" fmla="*/ 1406769 w 10746132"/>
              <a:gd name="connsiteY114" fmla="*/ 168935 h 8314129"/>
              <a:gd name="connsiteX115" fmla="*/ 1364566 w 10746132"/>
              <a:gd name="connsiteY115" fmla="*/ 183002 h 8314129"/>
              <a:gd name="connsiteX116" fmla="*/ 1237956 w 10746132"/>
              <a:gd name="connsiteY116" fmla="*/ 197070 h 8314129"/>
              <a:gd name="connsiteX117" fmla="*/ 1083212 w 10746132"/>
              <a:gd name="connsiteY117" fmla="*/ 225206 h 8314129"/>
              <a:gd name="connsiteX118" fmla="*/ 970670 w 10746132"/>
              <a:gd name="connsiteY118" fmla="*/ 239273 h 8314129"/>
              <a:gd name="connsiteX119" fmla="*/ 858129 w 10746132"/>
              <a:gd name="connsiteY119" fmla="*/ 267409 h 8314129"/>
              <a:gd name="connsiteX120" fmla="*/ 858129 w 10746132"/>
              <a:gd name="connsiteY120" fmla="*/ 281476 h 8314129"/>
              <a:gd name="connsiteX121" fmla="*/ 858129 w 10746132"/>
              <a:gd name="connsiteY121" fmla="*/ 281476 h 8314129"/>
              <a:gd name="connsiteX0" fmla="*/ 900332 w 10743086"/>
              <a:gd name="connsiteY0" fmla="*/ 253341 h 8314129"/>
              <a:gd name="connsiteX1" fmla="*/ 900332 w 10743086"/>
              <a:gd name="connsiteY1" fmla="*/ 253341 h 8314129"/>
              <a:gd name="connsiteX2" fmla="*/ 759655 w 10743086"/>
              <a:gd name="connsiteY2" fmla="*/ 295544 h 8314129"/>
              <a:gd name="connsiteX3" fmla="*/ 548640 w 10743086"/>
              <a:gd name="connsiteY3" fmla="*/ 450289 h 8314129"/>
              <a:gd name="connsiteX4" fmla="*/ 450166 w 10743086"/>
              <a:gd name="connsiteY4" fmla="*/ 520627 h 8314129"/>
              <a:gd name="connsiteX5" fmla="*/ 393895 w 10743086"/>
              <a:gd name="connsiteY5" fmla="*/ 576898 h 8314129"/>
              <a:gd name="connsiteX6" fmla="*/ 239150 w 10743086"/>
              <a:gd name="connsiteY6" fmla="*/ 703507 h 8314129"/>
              <a:gd name="connsiteX7" fmla="*/ 182880 w 10743086"/>
              <a:gd name="connsiteY7" fmla="*/ 787913 h 8314129"/>
              <a:gd name="connsiteX8" fmla="*/ 168812 w 10743086"/>
              <a:gd name="connsiteY8" fmla="*/ 844184 h 8314129"/>
              <a:gd name="connsiteX9" fmla="*/ 126609 w 10743086"/>
              <a:gd name="connsiteY9" fmla="*/ 956726 h 8314129"/>
              <a:gd name="connsiteX10" fmla="*/ 98473 w 10743086"/>
              <a:gd name="connsiteY10" fmla="*/ 1153673 h 8314129"/>
              <a:gd name="connsiteX11" fmla="*/ 14067 w 10743086"/>
              <a:gd name="connsiteY11" fmla="*/ 1702313 h 8314129"/>
              <a:gd name="connsiteX12" fmla="*/ 0 w 10743086"/>
              <a:gd name="connsiteY12" fmla="*/ 2307224 h 8314129"/>
              <a:gd name="connsiteX13" fmla="*/ 14067 w 10743086"/>
              <a:gd name="connsiteY13" fmla="*/ 2377562 h 8314129"/>
              <a:gd name="connsiteX14" fmla="*/ 42203 w 10743086"/>
              <a:gd name="connsiteY14" fmla="*/ 2447901 h 8314129"/>
              <a:gd name="connsiteX15" fmla="*/ 56270 w 10743086"/>
              <a:gd name="connsiteY15" fmla="*/ 2644849 h 8314129"/>
              <a:gd name="connsiteX16" fmla="*/ 98473 w 10743086"/>
              <a:gd name="connsiteY16" fmla="*/ 2869932 h 8314129"/>
              <a:gd name="connsiteX17" fmla="*/ 126609 w 10743086"/>
              <a:gd name="connsiteY17" fmla="*/ 3066879 h 8314129"/>
              <a:gd name="connsiteX18" fmla="*/ 168812 w 10743086"/>
              <a:gd name="connsiteY18" fmla="*/ 3502978 h 8314129"/>
              <a:gd name="connsiteX19" fmla="*/ 182880 w 10743086"/>
              <a:gd name="connsiteY19" fmla="*/ 3573316 h 8314129"/>
              <a:gd name="connsiteX20" fmla="*/ 267286 w 10743086"/>
              <a:gd name="connsiteY20" fmla="*/ 4023482 h 8314129"/>
              <a:gd name="connsiteX21" fmla="*/ 281353 w 10743086"/>
              <a:gd name="connsiteY21" fmla="*/ 4150092 h 8314129"/>
              <a:gd name="connsiteX22" fmla="*/ 309489 w 10743086"/>
              <a:gd name="connsiteY22" fmla="*/ 4529919 h 8314129"/>
              <a:gd name="connsiteX23" fmla="*/ 281353 w 10743086"/>
              <a:gd name="connsiteY23" fmla="*/ 5008221 h 8314129"/>
              <a:gd name="connsiteX24" fmla="*/ 253218 w 10743086"/>
              <a:gd name="connsiteY24" fmla="*/ 5191101 h 8314129"/>
              <a:gd name="connsiteX25" fmla="*/ 239150 w 10743086"/>
              <a:gd name="connsiteY25" fmla="*/ 5514658 h 8314129"/>
              <a:gd name="connsiteX26" fmla="*/ 225083 w 10743086"/>
              <a:gd name="connsiteY26" fmla="*/ 5584996 h 8314129"/>
              <a:gd name="connsiteX27" fmla="*/ 211015 w 10743086"/>
              <a:gd name="connsiteY27" fmla="*/ 5824147 h 8314129"/>
              <a:gd name="connsiteX28" fmla="*/ 225083 w 10743086"/>
              <a:gd name="connsiteY28" fmla="*/ 6513464 h 8314129"/>
              <a:gd name="connsiteX29" fmla="*/ 267286 w 10743086"/>
              <a:gd name="connsiteY29" fmla="*/ 6738547 h 8314129"/>
              <a:gd name="connsiteX30" fmla="*/ 309489 w 10743086"/>
              <a:gd name="connsiteY30" fmla="*/ 6921427 h 8314129"/>
              <a:gd name="connsiteX31" fmla="*/ 351692 w 10743086"/>
              <a:gd name="connsiteY31" fmla="*/ 7033969 h 8314129"/>
              <a:gd name="connsiteX32" fmla="*/ 393895 w 10743086"/>
              <a:gd name="connsiteY32" fmla="*/ 7216849 h 8314129"/>
              <a:gd name="connsiteX33" fmla="*/ 407963 w 10743086"/>
              <a:gd name="connsiteY33" fmla="*/ 7371593 h 8314129"/>
              <a:gd name="connsiteX34" fmla="*/ 422030 w 10743086"/>
              <a:gd name="connsiteY34" fmla="*/ 7427864 h 8314129"/>
              <a:gd name="connsiteX35" fmla="*/ 520504 w 10743086"/>
              <a:gd name="connsiteY35" fmla="*/ 7638879 h 8314129"/>
              <a:gd name="connsiteX36" fmla="*/ 548640 w 10743086"/>
              <a:gd name="connsiteY36" fmla="*/ 7667015 h 8314129"/>
              <a:gd name="connsiteX37" fmla="*/ 633046 w 10743086"/>
              <a:gd name="connsiteY37" fmla="*/ 7765489 h 8314129"/>
              <a:gd name="connsiteX38" fmla="*/ 731520 w 10743086"/>
              <a:gd name="connsiteY38" fmla="*/ 7878030 h 8314129"/>
              <a:gd name="connsiteX39" fmla="*/ 829993 w 10743086"/>
              <a:gd name="connsiteY39" fmla="*/ 7920233 h 8314129"/>
              <a:gd name="connsiteX40" fmla="*/ 984738 w 10743086"/>
              <a:gd name="connsiteY40" fmla="*/ 8004639 h 8314129"/>
              <a:gd name="connsiteX41" fmla="*/ 1153550 w 10743086"/>
              <a:gd name="connsiteY41" fmla="*/ 8060910 h 8314129"/>
              <a:gd name="connsiteX42" fmla="*/ 1280160 w 10743086"/>
              <a:gd name="connsiteY42" fmla="*/ 8103113 h 8314129"/>
              <a:gd name="connsiteX43" fmla="*/ 1702190 w 10743086"/>
              <a:gd name="connsiteY43" fmla="*/ 8131249 h 8314129"/>
              <a:gd name="connsiteX44" fmla="*/ 1758461 w 10743086"/>
              <a:gd name="connsiteY44" fmla="*/ 8159384 h 8314129"/>
              <a:gd name="connsiteX45" fmla="*/ 2602523 w 10743086"/>
              <a:gd name="connsiteY45" fmla="*/ 8145316 h 8314129"/>
              <a:gd name="connsiteX46" fmla="*/ 2715064 w 10743086"/>
              <a:gd name="connsiteY46" fmla="*/ 8131249 h 8314129"/>
              <a:gd name="connsiteX47" fmla="*/ 2869809 w 10743086"/>
              <a:gd name="connsiteY47" fmla="*/ 8117181 h 8314129"/>
              <a:gd name="connsiteX48" fmla="*/ 3137095 w 10743086"/>
              <a:gd name="connsiteY48" fmla="*/ 7962436 h 8314129"/>
              <a:gd name="connsiteX49" fmla="*/ 3221501 w 10743086"/>
              <a:gd name="connsiteY49" fmla="*/ 7878030 h 8314129"/>
              <a:gd name="connsiteX50" fmla="*/ 3291840 w 10743086"/>
              <a:gd name="connsiteY50" fmla="*/ 7779556 h 8314129"/>
              <a:gd name="connsiteX51" fmla="*/ 3376246 w 10743086"/>
              <a:gd name="connsiteY51" fmla="*/ 7667015 h 8314129"/>
              <a:gd name="connsiteX52" fmla="*/ 3404381 w 10743086"/>
              <a:gd name="connsiteY52" fmla="*/ 7582609 h 8314129"/>
              <a:gd name="connsiteX53" fmla="*/ 3474720 w 10743086"/>
              <a:gd name="connsiteY53" fmla="*/ 7427864 h 8314129"/>
              <a:gd name="connsiteX54" fmla="*/ 3559126 w 10743086"/>
              <a:gd name="connsiteY54" fmla="*/ 7118375 h 8314129"/>
              <a:gd name="connsiteX55" fmla="*/ 3573193 w 10743086"/>
              <a:gd name="connsiteY55" fmla="*/ 6963630 h 8314129"/>
              <a:gd name="connsiteX56" fmla="*/ 3601329 w 10743086"/>
              <a:gd name="connsiteY56" fmla="*/ 6752615 h 8314129"/>
              <a:gd name="connsiteX57" fmla="*/ 3587261 w 10743086"/>
              <a:gd name="connsiteY57" fmla="*/ 6640073 h 8314129"/>
              <a:gd name="connsiteX58" fmla="*/ 3559126 w 10743086"/>
              <a:gd name="connsiteY58" fmla="*/ 6161772 h 8314129"/>
              <a:gd name="connsiteX59" fmla="*/ 3615396 w 10743086"/>
              <a:gd name="connsiteY59" fmla="*/ 5669402 h 8314129"/>
              <a:gd name="connsiteX60" fmla="*/ 3671667 w 10743086"/>
              <a:gd name="connsiteY60" fmla="*/ 5542793 h 8314129"/>
              <a:gd name="connsiteX61" fmla="*/ 3699803 w 10743086"/>
              <a:gd name="connsiteY61" fmla="*/ 5514658 h 8314129"/>
              <a:gd name="connsiteX62" fmla="*/ 3727938 w 10743086"/>
              <a:gd name="connsiteY62" fmla="*/ 5458387 h 8314129"/>
              <a:gd name="connsiteX63" fmla="*/ 3784209 w 10743086"/>
              <a:gd name="connsiteY63" fmla="*/ 5402116 h 8314129"/>
              <a:gd name="connsiteX64" fmla="*/ 3812344 w 10743086"/>
              <a:gd name="connsiteY64" fmla="*/ 5317710 h 8314129"/>
              <a:gd name="connsiteX65" fmla="*/ 3826412 w 10743086"/>
              <a:gd name="connsiteY65" fmla="*/ 5275507 h 8314129"/>
              <a:gd name="connsiteX66" fmla="*/ 3868615 w 10743086"/>
              <a:gd name="connsiteY66" fmla="*/ 5233304 h 8314129"/>
              <a:gd name="connsiteX67" fmla="*/ 3924886 w 10743086"/>
              <a:gd name="connsiteY67" fmla="*/ 5162966 h 8314129"/>
              <a:gd name="connsiteX68" fmla="*/ 3967089 w 10743086"/>
              <a:gd name="connsiteY68" fmla="*/ 5148898 h 8314129"/>
              <a:gd name="connsiteX69" fmla="*/ 3962546 w 10743086"/>
              <a:gd name="connsiteY69" fmla="*/ 5026831 h 8314129"/>
              <a:gd name="connsiteX70" fmla="*/ 3882683 w 10743086"/>
              <a:gd name="connsiteY70" fmla="*/ 4966018 h 8314129"/>
              <a:gd name="connsiteX71" fmla="*/ 3693673 w 10743086"/>
              <a:gd name="connsiteY71" fmla="*/ 4301661 h 8314129"/>
              <a:gd name="connsiteX72" fmla="*/ 3702050 w 10743086"/>
              <a:gd name="connsiteY72" fmla="*/ 4054793 h 8314129"/>
              <a:gd name="connsiteX73" fmla="*/ 3961618 w 10743086"/>
              <a:gd name="connsiteY73" fmla="*/ 3275159 h 8314129"/>
              <a:gd name="connsiteX74" fmla="*/ 3965721 w 10743086"/>
              <a:gd name="connsiteY74" fmla="*/ 3218229 h 8314129"/>
              <a:gd name="connsiteX75" fmla="*/ 4029710 w 10743086"/>
              <a:gd name="connsiteY75" fmla="*/ 3212539 h 8314129"/>
              <a:gd name="connsiteX76" fmla="*/ 5201089 w 10743086"/>
              <a:gd name="connsiteY76" fmla="*/ 2562250 h 8314129"/>
              <a:gd name="connsiteX77" fmla="*/ 6404683 w 10743086"/>
              <a:gd name="connsiteY77" fmla="*/ 3215493 h 8314129"/>
              <a:gd name="connsiteX78" fmla="*/ 6463909 w 10743086"/>
              <a:gd name="connsiteY78" fmla="*/ 3287639 h 8314129"/>
              <a:gd name="connsiteX79" fmla="*/ 6689431 w 10743086"/>
              <a:gd name="connsiteY79" fmla="*/ 3886127 h 8314129"/>
              <a:gd name="connsiteX80" fmla="*/ 6688773 w 10743086"/>
              <a:gd name="connsiteY80" fmla="*/ 4575151 h 8314129"/>
              <a:gd name="connsiteX81" fmla="*/ 6465935 w 10743086"/>
              <a:gd name="connsiteY81" fmla="*/ 5010956 h 8314129"/>
              <a:gd name="connsiteX82" fmla="*/ 6461394 w 10743086"/>
              <a:gd name="connsiteY82" fmla="*/ 5078559 h 8314129"/>
              <a:gd name="connsiteX83" fmla="*/ 6732953 w 10743086"/>
              <a:gd name="connsiteY83" fmla="*/ 7129316 h 8314129"/>
              <a:gd name="connsiteX84" fmla="*/ 8932984 w 10743086"/>
              <a:gd name="connsiteY84" fmla="*/ 8314129 h 8314129"/>
              <a:gd name="connsiteX85" fmla="*/ 10691446 w 10743086"/>
              <a:gd name="connsiteY85" fmla="*/ 6429058 h 8314129"/>
              <a:gd name="connsiteX86" fmla="*/ 10269415 w 10743086"/>
              <a:gd name="connsiteY86" fmla="*/ 2279089 h 8314129"/>
              <a:gd name="connsiteX87" fmla="*/ 10213144 w 10743086"/>
              <a:gd name="connsiteY87" fmla="*/ 1969599 h 8314129"/>
              <a:gd name="connsiteX88" fmla="*/ 10114670 w 10743086"/>
              <a:gd name="connsiteY88" fmla="*/ 1575704 h 8314129"/>
              <a:gd name="connsiteX89" fmla="*/ 10086535 w 10743086"/>
              <a:gd name="connsiteY89" fmla="*/ 1252147 h 8314129"/>
              <a:gd name="connsiteX90" fmla="*/ 10072467 w 10743086"/>
              <a:gd name="connsiteY90" fmla="*/ 970793 h 8314129"/>
              <a:gd name="connsiteX91" fmla="*/ 9931790 w 10743086"/>
              <a:gd name="connsiteY91" fmla="*/ 534695 h 8314129"/>
              <a:gd name="connsiteX92" fmla="*/ 9720775 w 10743086"/>
              <a:gd name="connsiteY92" fmla="*/ 478424 h 8314129"/>
              <a:gd name="connsiteX93" fmla="*/ 8764172 w 10743086"/>
              <a:gd name="connsiteY93" fmla="*/ 239274 h 8314129"/>
              <a:gd name="connsiteX94" fmla="*/ 8285871 w 10743086"/>
              <a:gd name="connsiteY94" fmla="*/ 225205 h 8314129"/>
              <a:gd name="connsiteX95" fmla="*/ 7666892 w 10743086"/>
              <a:gd name="connsiteY95" fmla="*/ 520627 h 8314129"/>
              <a:gd name="connsiteX96" fmla="*/ 7160455 w 10743086"/>
              <a:gd name="connsiteY96" fmla="*/ 492492 h 8314129"/>
              <a:gd name="connsiteX97" fmla="*/ 6907236 w 10743086"/>
              <a:gd name="connsiteY97" fmla="*/ 464356 h 8314129"/>
              <a:gd name="connsiteX98" fmla="*/ 6386732 w 10743086"/>
              <a:gd name="connsiteY98" fmla="*/ 436221 h 8314129"/>
              <a:gd name="connsiteX99" fmla="*/ 5725550 w 10743086"/>
              <a:gd name="connsiteY99" fmla="*/ 337747 h 8314129"/>
              <a:gd name="connsiteX100" fmla="*/ 5514535 w 10743086"/>
              <a:gd name="connsiteY100" fmla="*/ 295544 h 8314129"/>
              <a:gd name="connsiteX101" fmla="*/ 4895556 w 10743086"/>
              <a:gd name="connsiteY101" fmla="*/ 225206 h 8314129"/>
              <a:gd name="connsiteX102" fmla="*/ 4501661 w 10743086"/>
              <a:gd name="connsiteY102" fmla="*/ 140799 h 8314129"/>
              <a:gd name="connsiteX103" fmla="*/ 4304713 w 10743086"/>
              <a:gd name="connsiteY103" fmla="*/ 84529 h 8314129"/>
              <a:gd name="connsiteX104" fmla="*/ 4079630 w 10743086"/>
              <a:gd name="connsiteY104" fmla="*/ 42326 h 8314129"/>
              <a:gd name="connsiteX105" fmla="*/ 3896750 w 10743086"/>
              <a:gd name="connsiteY105" fmla="*/ 28258 h 8314129"/>
              <a:gd name="connsiteX106" fmla="*/ 3854547 w 10743086"/>
              <a:gd name="connsiteY106" fmla="*/ 14190 h 8314129"/>
              <a:gd name="connsiteX107" fmla="*/ 3432516 w 10743086"/>
              <a:gd name="connsiteY107" fmla="*/ 14190 h 8314129"/>
              <a:gd name="connsiteX108" fmla="*/ 3263704 w 10743086"/>
              <a:gd name="connsiteY108" fmla="*/ 42326 h 8314129"/>
              <a:gd name="connsiteX109" fmla="*/ 2982350 w 10743086"/>
              <a:gd name="connsiteY109" fmla="*/ 56393 h 8314129"/>
              <a:gd name="connsiteX110" fmla="*/ 2799470 w 10743086"/>
              <a:gd name="connsiteY110" fmla="*/ 70461 h 8314129"/>
              <a:gd name="connsiteX111" fmla="*/ 2433710 w 10743086"/>
              <a:gd name="connsiteY111" fmla="*/ 126732 h 8314129"/>
              <a:gd name="connsiteX112" fmla="*/ 1491175 w 10743086"/>
              <a:gd name="connsiteY112" fmla="*/ 154867 h 8314129"/>
              <a:gd name="connsiteX113" fmla="*/ 1406769 w 10743086"/>
              <a:gd name="connsiteY113" fmla="*/ 168935 h 8314129"/>
              <a:gd name="connsiteX114" fmla="*/ 1364566 w 10743086"/>
              <a:gd name="connsiteY114" fmla="*/ 183002 h 8314129"/>
              <a:gd name="connsiteX115" fmla="*/ 1237956 w 10743086"/>
              <a:gd name="connsiteY115" fmla="*/ 197070 h 8314129"/>
              <a:gd name="connsiteX116" fmla="*/ 1083212 w 10743086"/>
              <a:gd name="connsiteY116" fmla="*/ 225206 h 8314129"/>
              <a:gd name="connsiteX117" fmla="*/ 970670 w 10743086"/>
              <a:gd name="connsiteY117" fmla="*/ 239273 h 8314129"/>
              <a:gd name="connsiteX118" fmla="*/ 858129 w 10743086"/>
              <a:gd name="connsiteY118" fmla="*/ 267409 h 8314129"/>
              <a:gd name="connsiteX119" fmla="*/ 858129 w 10743086"/>
              <a:gd name="connsiteY119" fmla="*/ 281476 h 8314129"/>
              <a:gd name="connsiteX120" fmla="*/ 858129 w 10743086"/>
              <a:gd name="connsiteY120" fmla="*/ 281476 h 8314129"/>
              <a:gd name="connsiteX0" fmla="*/ 900332 w 10737273"/>
              <a:gd name="connsiteY0" fmla="*/ 253341 h 8314129"/>
              <a:gd name="connsiteX1" fmla="*/ 900332 w 10737273"/>
              <a:gd name="connsiteY1" fmla="*/ 253341 h 8314129"/>
              <a:gd name="connsiteX2" fmla="*/ 759655 w 10737273"/>
              <a:gd name="connsiteY2" fmla="*/ 295544 h 8314129"/>
              <a:gd name="connsiteX3" fmla="*/ 548640 w 10737273"/>
              <a:gd name="connsiteY3" fmla="*/ 450289 h 8314129"/>
              <a:gd name="connsiteX4" fmla="*/ 450166 w 10737273"/>
              <a:gd name="connsiteY4" fmla="*/ 520627 h 8314129"/>
              <a:gd name="connsiteX5" fmla="*/ 393895 w 10737273"/>
              <a:gd name="connsiteY5" fmla="*/ 576898 h 8314129"/>
              <a:gd name="connsiteX6" fmla="*/ 239150 w 10737273"/>
              <a:gd name="connsiteY6" fmla="*/ 703507 h 8314129"/>
              <a:gd name="connsiteX7" fmla="*/ 182880 w 10737273"/>
              <a:gd name="connsiteY7" fmla="*/ 787913 h 8314129"/>
              <a:gd name="connsiteX8" fmla="*/ 168812 w 10737273"/>
              <a:gd name="connsiteY8" fmla="*/ 844184 h 8314129"/>
              <a:gd name="connsiteX9" fmla="*/ 126609 w 10737273"/>
              <a:gd name="connsiteY9" fmla="*/ 956726 h 8314129"/>
              <a:gd name="connsiteX10" fmla="*/ 98473 w 10737273"/>
              <a:gd name="connsiteY10" fmla="*/ 1153673 h 8314129"/>
              <a:gd name="connsiteX11" fmla="*/ 14067 w 10737273"/>
              <a:gd name="connsiteY11" fmla="*/ 1702313 h 8314129"/>
              <a:gd name="connsiteX12" fmla="*/ 0 w 10737273"/>
              <a:gd name="connsiteY12" fmla="*/ 2307224 h 8314129"/>
              <a:gd name="connsiteX13" fmla="*/ 14067 w 10737273"/>
              <a:gd name="connsiteY13" fmla="*/ 2377562 h 8314129"/>
              <a:gd name="connsiteX14" fmla="*/ 42203 w 10737273"/>
              <a:gd name="connsiteY14" fmla="*/ 2447901 h 8314129"/>
              <a:gd name="connsiteX15" fmla="*/ 56270 w 10737273"/>
              <a:gd name="connsiteY15" fmla="*/ 2644849 h 8314129"/>
              <a:gd name="connsiteX16" fmla="*/ 98473 w 10737273"/>
              <a:gd name="connsiteY16" fmla="*/ 2869932 h 8314129"/>
              <a:gd name="connsiteX17" fmla="*/ 126609 w 10737273"/>
              <a:gd name="connsiteY17" fmla="*/ 3066879 h 8314129"/>
              <a:gd name="connsiteX18" fmla="*/ 168812 w 10737273"/>
              <a:gd name="connsiteY18" fmla="*/ 3502978 h 8314129"/>
              <a:gd name="connsiteX19" fmla="*/ 182880 w 10737273"/>
              <a:gd name="connsiteY19" fmla="*/ 3573316 h 8314129"/>
              <a:gd name="connsiteX20" fmla="*/ 267286 w 10737273"/>
              <a:gd name="connsiteY20" fmla="*/ 4023482 h 8314129"/>
              <a:gd name="connsiteX21" fmla="*/ 281353 w 10737273"/>
              <a:gd name="connsiteY21" fmla="*/ 4150092 h 8314129"/>
              <a:gd name="connsiteX22" fmla="*/ 309489 w 10737273"/>
              <a:gd name="connsiteY22" fmla="*/ 4529919 h 8314129"/>
              <a:gd name="connsiteX23" fmla="*/ 281353 w 10737273"/>
              <a:gd name="connsiteY23" fmla="*/ 5008221 h 8314129"/>
              <a:gd name="connsiteX24" fmla="*/ 253218 w 10737273"/>
              <a:gd name="connsiteY24" fmla="*/ 5191101 h 8314129"/>
              <a:gd name="connsiteX25" fmla="*/ 239150 w 10737273"/>
              <a:gd name="connsiteY25" fmla="*/ 5514658 h 8314129"/>
              <a:gd name="connsiteX26" fmla="*/ 225083 w 10737273"/>
              <a:gd name="connsiteY26" fmla="*/ 5584996 h 8314129"/>
              <a:gd name="connsiteX27" fmla="*/ 211015 w 10737273"/>
              <a:gd name="connsiteY27" fmla="*/ 5824147 h 8314129"/>
              <a:gd name="connsiteX28" fmla="*/ 225083 w 10737273"/>
              <a:gd name="connsiteY28" fmla="*/ 6513464 h 8314129"/>
              <a:gd name="connsiteX29" fmla="*/ 267286 w 10737273"/>
              <a:gd name="connsiteY29" fmla="*/ 6738547 h 8314129"/>
              <a:gd name="connsiteX30" fmla="*/ 309489 w 10737273"/>
              <a:gd name="connsiteY30" fmla="*/ 6921427 h 8314129"/>
              <a:gd name="connsiteX31" fmla="*/ 351692 w 10737273"/>
              <a:gd name="connsiteY31" fmla="*/ 7033969 h 8314129"/>
              <a:gd name="connsiteX32" fmla="*/ 393895 w 10737273"/>
              <a:gd name="connsiteY32" fmla="*/ 7216849 h 8314129"/>
              <a:gd name="connsiteX33" fmla="*/ 407963 w 10737273"/>
              <a:gd name="connsiteY33" fmla="*/ 7371593 h 8314129"/>
              <a:gd name="connsiteX34" fmla="*/ 422030 w 10737273"/>
              <a:gd name="connsiteY34" fmla="*/ 7427864 h 8314129"/>
              <a:gd name="connsiteX35" fmla="*/ 520504 w 10737273"/>
              <a:gd name="connsiteY35" fmla="*/ 7638879 h 8314129"/>
              <a:gd name="connsiteX36" fmla="*/ 548640 w 10737273"/>
              <a:gd name="connsiteY36" fmla="*/ 7667015 h 8314129"/>
              <a:gd name="connsiteX37" fmla="*/ 633046 w 10737273"/>
              <a:gd name="connsiteY37" fmla="*/ 7765489 h 8314129"/>
              <a:gd name="connsiteX38" fmla="*/ 731520 w 10737273"/>
              <a:gd name="connsiteY38" fmla="*/ 7878030 h 8314129"/>
              <a:gd name="connsiteX39" fmla="*/ 829993 w 10737273"/>
              <a:gd name="connsiteY39" fmla="*/ 7920233 h 8314129"/>
              <a:gd name="connsiteX40" fmla="*/ 984738 w 10737273"/>
              <a:gd name="connsiteY40" fmla="*/ 8004639 h 8314129"/>
              <a:gd name="connsiteX41" fmla="*/ 1153550 w 10737273"/>
              <a:gd name="connsiteY41" fmla="*/ 8060910 h 8314129"/>
              <a:gd name="connsiteX42" fmla="*/ 1280160 w 10737273"/>
              <a:gd name="connsiteY42" fmla="*/ 8103113 h 8314129"/>
              <a:gd name="connsiteX43" fmla="*/ 1702190 w 10737273"/>
              <a:gd name="connsiteY43" fmla="*/ 8131249 h 8314129"/>
              <a:gd name="connsiteX44" fmla="*/ 1758461 w 10737273"/>
              <a:gd name="connsiteY44" fmla="*/ 8159384 h 8314129"/>
              <a:gd name="connsiteX45" fmla="*/ 2602523 w 10737273"/>
              <a:gd name="connsiteY45" fmla="*/ 8145316 h 8314129"/>
              <a:gd name="connsiteX46" fmla="*/ 2715064 w 10737273"/>
              <a:gd name="connsiteY46" fmla="*/ 8131249 h 8314129"/>
              <a:gd name="connsiteX47" fmla="*/ 2869809 w 10737273"/>
              <a:gd name="connsiteY47" fmla="*/ 8117181 h 8314129"/>
              <a:gd name="connsiteX48" fmla="*/ 3137095 w 10737273"/>
              <a:gd name="connsiteY48" fmla="*/ 7962436 h 8314129"/>
              <a:gd name="connsiteX49" fmla="*/ 3221501 w 10737273"/>
              <a:gd name="connsiteY49" fmla="*/ 7878030 h 8314129"/>
              <a:gd name="connsiteX50" fmla="*/ 3291840 w 10737273"/>
              <a:gd name="connsiteY50" fmla="*/ 7779556 h 8314129"/>
              <a:gd name="connsiteX51" fmla="*/ 3376246 w 10737273"/>
              <a:gd name="connsiteY51" fmla="*/ 7667015 h 8314129"/>
              <a:gd name="connsiteX52" fmla="*/ 3404381 w 10737273"/>
              <a:gd name="connsiteY52" fmla="*/ 7582609 h 8314129"/>
              <a:gd name="connsiteX53" fmla="*/ 3474720 w 10737273"/>
              <a:gd name="connsiteY53" fmla="*/ 7427864 h 8314129"/>
              <a:gd name="connsiteX54" fmla="*/ 3559126 w 10737273"/>
              <a:gd name="connsiteY54" fmla="*/ 7118375 h 8314129"/>
              <a:gd name="connsiteX55" fmla="*/ 3573193 w 10737273"/>
              <a:gd name="connsiteY55" fmla="*/ 6963630 h 8314129"/>
              <a:gd name="connsiteX56" fmla="*/ 3601329 w 10737273"/>
              <a:gd name="connsiteY56" fmla="*/ 6752615 h 8314129"/>
              <a:gd name="connsiteX57" fmla="*/ 3587261 w 10737273"/>
              <a:gd name="connsiteY57" fmla="*/ 6640073 h 8314129"/>
              <a:gd name="connsiteX58" fmla="*/ 3559126 w 10737273"/>
              <a:gd name="connsiteY58" fmla="*/ 6161772 h 8314129"/>
              <a:gd name="connsiteX59" fmla="*/ 3615396 w 10737273"/>
              <a:gd name="connsiteY59" fmla="*/ 5669402 h 8314129"/>
              <a:gd name="connsiteX60" fmla="*/ 3671667 w 10737273"/>
              <a:gd name="connsiteY60" fmla="*/ 5542793 h 8314129"/>
              <a:gd name="connsiteX61" fmla="*/ 3699803 w 10737273"/>
              <a:gd name="connsiteY61" fmla="*/ 5514658 h 8314129"/>
              <a:gd name="connsiteX62" fmla="*/ 3727938 w 10737273"/>
              <a:gd name="connsiteY62" fmla="*/ 5458387 h 8314129"/>
              <a:gd name="connsiteX63" fmla="*/ 3784209 w 10737273"/>
              <a:gd name="connsiteY63" fmla="*/ 5402116 h 8314129"/>
              <a:gd name="connsiteX64" fmla="*/ 3812344 w 10737273"/>
              <a:gd name="connsiteY64" fmla="*/ 5317710 h 8314129"/>
              <a:gd name="connsiteX65" fmla="*/ 3826412 w 10737273"/>
              <a:gd name="connsiteY65" fmla="*/ 5275507 h 8314129"/>
              <a:gd name="connsiteX66" fmla="*/ 3868615 w 10737273"/>
              <a:gd name="connsiteY66" fmla="*/ 5233304 h 8314129"/>
              <a:gd name="connsiteX67" fmla="*/ 3924886 w 10737273"/>
              <a:gd name="connsiteY67" fmla="*/ 5162966 h 8314129"/>
              <a:gd name="connsiteX68" fmla="*/ 3967089 w 10737273"/>
              <a:gd name="connsiteY68" fmla="*/ 5148898 h 8314129"/>
              <a:gd name="connsiteX69" fmla="*/ 3962546 w 10737273"/>
              <a:gd name="connsiteY69" fmla="*/ 5026831 h 8314129"/>
              <a:gd name="connsiteX70" fmla="*/ 3882683 w 10737273"/>
              <a:gd name="connsiteY70" fmla="*/ 4966018 h 8314129"/>
              <a:gd name="connsiteX71" fmla="*/ 3693673 w 10737273"/>
              <a:gd name="connsiteY71" fmla="*/ 4301661 h 8314129"/>
              <a:gd name="connsiteX72" fmla="*/ 3702050 w 10737273"/>
              <a:gd name="connsiteY72" fmla="*/ 4054793 h 8314129"/>
              <a:gd name="connsiteX73" fmla="*/ 3961618 w 10737273"/>
              <a:gd name="connsiteY73" fmla="*/ 3275159 h 8314129"/>
              <a:gd name="connsiteX74" fmla="*/ 3965721 w 10737273"/>
              <a:gd name="connsiteY74" fmla="*/ 3218229 h 8314129"/>
              <a:gd name="connsiteX75" fmla="*/ 4029710 w 10737273"/>
              <a:gd name="connsiteY75" fmla="*/ 3212539 h 8314129"/>
              <a:gd name="connsiteX76" fmla="*/ 5201089 w 10737273"/>
              <a:gd name="connsiteY76" fmla="*/ 2562250 h 8314129"/>
              <a:gd name="connsiteX77" fmla="*/ 6404683 w 10737273"/>
              <a:gd name="connsiteY77" fmla="*/ 3215493 h 8314129"/>
              <a:gd name="connsiteX78" fmla="*/ 6463909 w 10737273"/>
              <a:gd name="connsiteY78" fmla="*/ 3287639 h 8314129"/>
              <a:gd name="connsiteX79" fmla="*/ 6689431 w 10737273"/>
              <a:gd name="connsiteY79" fmla="*/ 3886127 h 8314129"/>
              <a:gd name="connsiteX80" fmla="*/ 6688773 w 10737273"/>
              <a:gd name="connsiteY80" fmla="*/ 4575151 h 8314129"/>
              <a:gd name="connsiteX81" fmla="*/ 6465935 w 10737273"/>
              <a:gd name="connsiteY81" fmla="*/ 5010956 h 8314129"/>
              <a:gd name="connsiteX82" fmla="*/ 6461394 w 10737273"/>
              <a:gd name="connsiteY82" fmla="*/ 5078559 h 8314129"/>
              <a:gd name="connsiteX83" fmla="*/ 6732953 w 10737273"/>
              <a:gd name="connsiteY83" fmla="*/ 7129316 h 8314129"/>
              <a:gd name="connsiteX84" fmla="*/ 8932984 w 10737273"/>
              <a:gd name="connsiteY84" fmla="*/ 8314129 h 8314129"/>
              <a:gd name="connsiteX85" fmla="*/ 10691446 w 10737273"/>
              <a:gd name="connsiteY85" fmla="*/ 6429058 h 8314129"/>
              <a:gd name="connsiteX86" fmla="*/ 10213144 w 10737273"/>
              <a:gd name="connsiteY86" fmla="*/ 1969599 h 8314129"/>
              <a:gd name="connsiteX87" fmla="*/ 10114670 w 10737273"/>
              <a:gd name="connsiteY87" fmla="*/ 1575704 h 8314129"/>
              <a:gd name="connsiteX88" fmla="*/ 10086535 w 10737273"/>
              <a:gd name="connsiteY88" fmla="*/ 1252147 h 8314129"/>
              <a:gd name="connsiteX89" fmla="*/ 10072467 w 10737273"/>
              <a:gd name="connsiteY89" fmla="*/ 970793 h 8314129"/>
              <a:gd name="connsiteX90" fmla="*/ 9931790 w 10737273"/>
              <a:gd name="connsiteY90" fmla="*/ 534695 h 8314129"/>
              <a:gd name="connsiteX91" fmla="*/ 9720775 w 10737273"/>
              <a:gd name="connsiteY91" fmla="*/ 478424 h 8314129"/>
              <a:gd name="connsiteX92" fmla="*/ 8764172 w 10737273"/>
              <a:gd name="connsiteY92" fmla="*/ 239274 h 8314129"/>
              <a:gd name="connsiteX93" fmla="*/ 8285871 w 10737273"/>
              <a:gd name="connsiteY93" fmla="*/ 225205 h 8314129"/>
              <a:gd name="connsiteX94" fmla="*/ 7666892 w 10737273"/>
              <a:gd name="connsiteY94" fmla="*/ 520627 h 8314129"/>
              <a:gd name="connsiteX95" fmla="*/ 7160455 w 10737273"/>
              <a:gd name="connsiteY95" fmla="*/ 492492 h 8314129"/>
              <a:gd name="connsiteX96" fmla="*/ 6907236 w 10737273"/>
              <a:gd name="connsiteY96" fmla="*/ 464356 h 8314129"/>
              <a:gd name="connsiteX97" fmla="*/ 6386732 w 10737273"/>
              <a:gd name="connsiteY97" fmla="*/ 436221 h 8314129"/>
              <a:gd name="connsiteX98" fmla="*/ 5725550 w 10737273"/>
              <a:gd name="connsiteY98" fmla="*/ 337747 h 8314129"/>
              <a:gd name="connsiteX99" fmla="*/ 5514535 w 10737273"/>
              <a:gd name="connsiteY99" fmla="*/ 295544 h 8314129"/>
              <a:gd name="connsiteX100" fmla="*/ 4895556 w 10737273"/>
              <a:gd name="connsiteY100" fmla="*/ 225206 h 8314129"/>
              <a:gd name="connsiteX101" fmla="*/ 4501661 w 10737273"/>
              <a:gd name="connsiteY101" fmla="*/ 140799 h 8314129"/>
              <a:gd name="connsiteX102" fmla="*/ 4304713 w 10737273"/>
              <a:gd name="connsiteY102" fmla="*/ 84529 h 8314129"/>
              <a:gd name="connsiteX103" fmla="*/ 4079630 w 10737273"/>
              <a:gd name="connsiteY103" fmla="*/ 42326 h 8314129"/>
              <a:gd name="connsiteX104" fmla="*/ 3896750 w 10737273"/>
              <a:gd name="connsiteY104" fmla="*/ 28258 h 8314129"/>
              <a:gd name="connsiteX105" fmla="*/ 3854547 w 10737273"/>
              <a:gd name="connsiteY105" fmla="*/ 14190 h 8314129"/>
              <a:gd name="connsiteX106" fmla="*/ 3432516 w 10737273"/>
              <a:gd name="connsiteY106" fmla="*/ 14190 h 8314129"/>
              <a:gd name="connsiteX107" fmla="*/ 3263704 w 10737273"/>
              <a:gd name="connsiteY107" fmla="*/ 42326 h 8314129"/>
              <a:gd name="connsiteX108" fmla="*/ 2982350 w 10737273"/>
              <a:gd name="connsiteY108" fmla="*/ 56393 h 8314129"/>
              <a:gd name="connsiteX109" fmla="*/ 2799470 w 10737273"/>
              <a:gd name="connsiteY109" fmla="*/ 70461 h 8314129"/>
              <a:gd name="connsiteX110" fmla="*/ 2433710 w 10737273"/>
              <a:gd name="connsiteY110" fmla="*/ 126732 h 8314129"/>
              <a:gd name="connsiteX111" fmla="*/ 1491175 w 10737273"/>
              <a:gd name="connsiteY111" fmla="*/ 154867 h 8314129"/>
              <a:gd name="connsiteX112" fmla="*/ 1406769 w 10737273"/>
              <a:gd name="connsiteY112" fmla="*/ 168935 h 8314129"/>
              <a:gd name="connsiteX113" fmla="*/ 1364566 w 10737273"/>
              <a:gd name="connsiteY113" fmla="*/ 183002 h 8314129"/>
              <a:gd name="connsiteX114" fmla="*/ 1237956 w 10737273"/>
              <a:gd name="connsiteY114" fmla="*/ 197070 h 8314129"/>
              <a:gd name="connsiteX115" fmla="*/ 1083212 w 10737273"/>
              <a:gd name="connsiteY115" fmla="*/ 225206 h 8314129"/>
              <a:gd name="connsiteX116" fmla="*/ 970670 w 10737273"/>
              <a:gd name="connsiteY116" fmla="*/ 239273 h 8314129"/>
              <a:gd name="connsiteX117" fmla="*/ 858129 w 10737273"/>
              <a:gd name="connsiteY117" fmla="*/ 267409 h 8314129"/>
              <a:gd name="connsiteX118" fmla="*/ 858129 w 10737273"/>
              <a:gd name="connsiteY118" fmla="*/ 281476 h 8314129"/>
              <a:gd name="connsiteX119" fmla="*/ 858129 w 10737273"/>
              <a:gd name="connsiteY119" fmla="*/ 281476 h 8314129"/>
              <a:gd name="connsiteX0" fmla="*/ 900332 w 10727347"/>
              <a:gd name="connsiteY0" fmla="*/ 253341 h 8314129"/>
              <a:gd name="connsiteX1" fmla="*/ 900332 w 10727347"/>
              <a:gd name="connsiteY1" fmla="*/ 253341 h 8314129"/>
              <a:gd name="connsiteX2" fmla="*/ 759655 w 10727347"/>
              <a:gd name="connsiteY2" fmla="*/ 295544 h 8314129"/>
              <a:gd name="connsiteX3" fmla="*/ 548640 w 10727347"/>
              <a:gd name="connsiteY3" fmla="*/ 450289 h 8314129"/>
              <a:gd name="connsiteX4" fmla="*/ 450166 w 10727347"/>
              <a:gd name="connsiteY4" fmla="*/ 520627 h 8314129"/>
              <a:gd name="connsiteX5" fmla="*/ 393895 w 10727347"/>
              <a:gd name="connsiteY5" fmla="*/ 576898 h 8314129"/>
              <a:gd name="connsiteX6" fmla="*/ 239150 w 10727347"/>
              <a:gd name="connsiteY6" fmla="*/ 703507 h 8314129"/>
              <a:gd name="connsiteX7" fmla="*/ 182880 w 10727347"/>
              <a:gd name="connsiteY7" fmla="*/ 787913 h 8314129"/>
              <a:gd name="connsiteX8" fmla="*/ 168812 w 10727347"/>
              <a:gd name="connsiteY8" fmla="*/ 844184 h 8314129"/>
              <a:gd name="connsiteX9" fmla="*/ 126609 w 10727347"/>
              <a:gd name="connsiteY9" fmla="*/ 956726 h 8314129"/>
              <a:gd name="connsiteX10" fmla="*/ 98473 w 10727347"/>
              <a:gd name="connsiteY10" fmla="*/ 1153673 h 8314129"/>
              <a:gd name="connsiteX11" fmla="*/ 14067 w 10727347"/>
              <a:gd name="connsiteY11" fmla="*/ 1702313 h 8314129"/>
              <a:gd name="connsiteX12" fmla="*/ 0 w 10727347"/>
              <a:gd name="connsiteY12" fmla="*/ 2307224 h 8314129"/>
              <a:gd name="connsiteX13" fmla="*/ 14067 w 10727347"/>
              <a:gd name="connsiteY13" fmla="*/ 2377562 h 8314129"/>
              <a:gd name="connsiteX14" fmla="*/ 42203 w 10727347"/>
              <a:gd name="connsiteY14" fmla="*/ 2447901 h 8314129"/>
              <a:gd name="connsiteX15" fmla="*/ 56270 w 10727347"/>
              <a:gd name="connsiteY15" fmla="*/ 2644849 h 8314129"/>
              <a:gd name="connsiteX16" fmla="*/ 98473 w 10727347"/>
              <a:gd name="connsiteY16" fmla="*/ 2869932 h 8314129"/>
              <a:gd name="connsiteX17" fmla="*/ 126609 w 10727347"/>
              <a:gd name="connsiteY17" fmla="*/ 3066879 h 8314129"/>
              <a:gd name="connsiteX18" fmla="*/ 168812 w 10727347"/>
              <a:gd name="connsiteY18" fmla="*/ 3502978 h 8314129"/>
              <a:gd name="connsiteX19" fmla="*/ 182880 w 10727347"/>
              <a:gd name="connsiteY19" fmla="*/ 3573316 h 8314129"/>
              <a:gd name="connsiteX20" fmla="*/ 267286 w 10727347"/>
              <a:gd name="connsiteY20" fmla="*/ 4023482 h 8314129"/>
              <a:gd name="connsiteX21" fmla="*/ 281353 w 10727347"/>
              <a:gd name="connsiteY21" fmla="*/ 4150092 h 8314129"/>
              <a:gd name="connsiteX22" fmla="*/ 309489 w 10727347"/>
              <a:gd name="connsiteY22" fmla="*/ 4529919 h 8314129"/>
              <a:gd name="connsiteX23" fmla="*/ 281353 w 10727347"/>
              <a:gd name="connsiteY23" fmla="*/ 5008221 h 8314129"/>
              <a:gd name="connsiteX24" fmla="*/ 253218 w 10727347"/>
              <a:gd name="connsiteY24" fmla="*/ 5191101 h 8314129"/>
              <a:gd name="connsiteX25" fmla="*/ 239150 w 10727347"/>
              <a:gd name="connsiteY25" fmla="*/ 5514658 h 8314129"/>
              <a:gd name="connsiteX26" fmla="*/ 225083 w 10727347"/>
              <a:gd name="connsiteY26" fmla="*/ 5584996 h 8314129"/>
              <a:gd name="connsiteX27" fmla="*/ 211015 w 10727347"/>
              <a:gd name="connsiteY27" fmla="*/ 5824147 h 8314129"/>
              <a:gd name="connsiteX28" fmla="*/ 225083 w 10727347"/>
              <a:gd name="connsiteY28" fmla="*/ 6513464 h 8314129"/>
              <a:gd name="connsiteX29" fmla="*/ 267286 w 10727347"/>
              <a:gd name="connsiteY29" fmla="*/ 6738547 h 8314129"/>
              <a:gd name="connsiteX30" fmla="*/ 309489 w 10727347"/>
              <a:gd name="connsiteY30" fmla="*/ 6921427 h 8314129"/>
              <a:gd name="connsiteX31" fmla="*/ 351692 w 10727347"/>
              <a:gd name="connsiteY31" fmla="*/ 7033969 h 8314129"/>
              <a:gd name="connsiteX32" fmla="*/ 393895 w 10727347"/>
              <a:gd name="connsiteY32" fmla="*/ 7216849 h 8314129"/>
              <a:gd name="connsiteX33" fmla="*/ 407963 w 10727347"/>
              <a:gd name="connsiteY33" fmla="*/ 7371593 h 8314129"/>
              <a:gd name="connsiteX34" fmla="*/ 422030 w 10727347"/>
              <a:gd name="connsiteY34" fmla="*/ 7427864 h 8314129"/>
              <a:gd name="connsiteX35" fmla="*/ 520504 w 10727347"/>
              <a:gd name="connsiteY35" fmla="*/ 7638879 h 8314129"/>
              <a:gd name="connsiteX36" fmla="*/ 548640 w 10727347"/>
              <a:gd name="connsiteY36" fmla="*/ 7667015 h 8314129"/>
              <a:gd name="connsiteX37" fmla="*/ 633046 w 10727347"/>
              <a:gd name="connsiteY37" fmla="*/ 7765489 h 8314129"/>
              <a:gd name="connsiteX38" fmla="*/ 731520 w 10727347"/>
              <a:gd name="connsiteY38" fmla="*/ 7878030 h 8314129"/>
              <a:gd name="connsiteX39" fmla="*/ 829993 w 10727347"/>
              <a:gd name="connsiteY39" fmla="*/ 7920233 h 8314129"/>
              <a:gd name="connsiteX40" fmla="*/ 984738 w 10727347"/>
              <a:gd name="connsiteY40" fmla="*/ 8004639 h 8314129"/>
              <a:gd name="connsiteX41" fmla="*/ 1153550 w 10727347"/>
              <a:gd name="connsiteY41" fmla="*/ 8060910 h 8314129"/>
              <a:gd name="connsiteX42" fmla="*/ 1280160 w 10727347"/>
              <a:gd name="connsiteY42" fmla="*/ 8103113 h 8314129"/>
              <a:gd name="connsiteX43" fmla="*/ 1702190 w 10727347"/>
              <a:gd name="connsiteY43" fmla="*/ 8131249 h 8314129"/>
              <a:gd name="connsiteX44" fmla="*/ 1758461 w 10727347"/>
              <a:gd name="connsiteY44" fmla="*/ 8159384 h 8314129"/>
              <a:gd name="connsiteX45" fmla="*/ 2602523 w 10727347"/>
              <a:gd name="connsiteY45" fmla="*/ 8145316 h 8314129"/>
              <a:gd name="connsiteX46" fmla="*/ 2715064 w 10727347"/>
              <a:gd name="connsiteY46" fmla="*/ 8131249 h 8314129"/>
              <a:gd name="connsiteX47" fmla="*/ 2869809 w 10727347"/>
              <a:gd name="connsiteY47" fmla="*/ 8117181 h 8314129"/>
              <a:gd name="connsiteX48" fmla="*/ 3137095 w 10727347"/>
              <a:gd name="connsiteY48" fmla="*/ 7962436 h 8314129"/>
              <a:gd name="connsiteX49" fmla="*/ 3221501 w 10727347"/>
              <a:gd name="connsiteY49" fmla="*/ 7878030 h 8314129"/>
              <a:gd name="connsiteX50" fmla="*/ 3291840 w 10727347"/>
              <a:gd name="connsiteY50" fmla="*/ 7779556 h 8314129"/>
              <a:gd name="connsiteX51" fmla="*/ 3376246 w 10727347"/>
              <a:gd name="connsiteY51" fmla="*/ 7667015 h 8314129"/>
              <a:gd name="connsiteX52" fmla="*/ 3404381 w 10727347"/>
              <a:gd name="connsiteY52" fmla="*/ 7582609 h 8314129"/>
              <a:gd name="connsiteX53" fmla="*/ 3474720 w 10727347"/>
              <a:gd name="connsiteY53" fmla="*/ 7427864 h 8314129"/>
              <a:gd name="connsiteX54" fmla="*/ 3559126 w 10727347"/>
              <a:gd name="connsiteY54" fmla="*/ 7118375 h 8314129"/>
              <a:gd name="connsiteX55" fmla="*/ 3573193 w 10727347"/>
              <a:gd name="connsiteY55" fmla="*/ 6963630 h 8314129"/>
              <a:gd name="connsiteX56" fmla="*/ 3601329 w 10727347"/>
              <a:gd name="connsiteY56" fmla="*/ 6752615 h 8314129"/>
              <a:gd name="connsiteX57" fmla="*/ 3587261 w 10727347"/>
              <a:gd name="connsiteY57" fmla="*/ 6640073 h 8314129"/>
              <a:gd name="connsiteX58" fmla="*/ 3559126 w 10727347"/>
              <a:gd name="connsiteY58" fmla="*/ 6161772 h 8314129"/>
              <a:gd name="connsiteX59" fmla="*/ 3615396 w 10727347"/>
              <a:gd name="connsiteY59" fmla="*/ 5669402 h 8314129"/>
              <a:gd name="connsiteX60" fmla="*/ 3671667 w 10727347"/>
              <a:gd name="connsiteY60" fmla="*/ 5542793 h 8314129"/>
              <a:gd name="connsiteX61" fmla="*/ 3699803 w 10727347"/>
              <a:gd name="connsiteY61" fmla="*/ 5514658 h 8314129"/>
              <a:gd name="connsiteX62" fmla="*/ 3727938 w 10727347"/>
              <a:gd name="connsiteY62" fmla="*/ 5458387 h 8314129"/>
              <a:gd name="connsiteX63" fmla="*/ 3784209 w 10727347"/>
              <a:gd name="connsiteY63" fmla="*/ 5402116 h 8314129"/>
              <a:gd name="connsiteX64" fmla="*/ 3812344 w 10727347"/>
              <a:gd name="connsiteY64" fmla="*/ 5317710 h 8314129"/>
              <a:gd name="connsiteX65" fmla="*/ 3826412 w 10727347"/>
              <a:gd name="connsiteY65" fmla="*/ 5275507 h 8314129"/>
              <a:gd name="connsiteX66" fmla="*/ 3868615 w 10727347"/>
              <a:gd name="connsiteY66" fmla="*/ 5233304 h 8314129"/>
              <a:gd name="connsiteX67" fmla="*/ 3924886 w 10727347"/>
              <a:gd name="connsiteY67" fmla="*/ 5162966 h 8314129"/>
              <a:gd name="connsiteX68" fmla="*/ 3967089 w 10727347"/>
              <a:gd name="connsiteY68" fmla="*/ 5148898 h 8314129"/>
              <a:gd name="connsiteX69" fmla="*/ 3962546 w 10727347"/>
              <a:gd name="connsiteY69" fmla="*/ 5026831 h 8314129"/>
              <a:gd name="connsiteX70" fmla="*/ 3882683 w 10727347"/>
              <a:gd name="connsiteY70" fmla="*/ 4966018 h 8314129"/>
              <a:gd name="connsiteX71" fmla="*/ 3693673 w 10727347"/>
              <a:gd name="connsiteY71" fmla="*/ 4301661 h 8314129"/>
              <a:gd name="connsiteX72" fmla="*/ 3702050 w 10727347"/>
              <a:gd name="connsiteY72" fmla="*/ 4054793 h 8314129"/>
              <a:gd name="connsiteX73" fmla="*/ 3961618 w 10727347"/>
              <a:gd name="connsiteY73" fmla="*/ 3275159 h 8314129"/>
              <a:gd name="connsiteX74" fmla="*/ 3965721 w 10727347"/>
              <a:gd name="connsiteY74" fmla="*/ 3218229 h 8314129"/>
              <a:gd name="connsiteX75" fmla="*/ 4029710 w 10727347"/>
              <a:gd name="connsiteY75" fmla="*/ 3212539 h 8314129"/>
              <a:gd name="connsiteX76" fmla="*/ 5201089 w 10727347"/>
              <a:gd name="connsiteY76" fmla="*/ 2562250 h 8314129"/>
              <a:gd name="connsiteX77" fmla="*/ 6404683 w 10727347"/>
              <a:gd name="connsiteY77" fmla="*/ 3215493 h 8314129"/>
              <a:gd name="connsiteX78" fmla="*/ 6463909 w 10727347"/>
              <a:gd name="connsiteY78" fmla="*/ 3287639 h 8314129"/>
              <a:gd name="connsiteX79" fmla="*/ 6689431 w 10727347"/>
              <a:gd name="connsiteY79" fmla="*/ 3886127 h 8314129"/>
              <a:gd name="connsiteX80" fmla="*/ 6688773 w 10727347"/>
              <a:gd name="connsiteY80" fmla="*/ 4575151 h 8314129"/>
              <a:gd name="connsiteX81" fmla="*/ 6465935 w 10727347"/>
              <a:gd name="connsiteY81" fmla="*/ 5010956 h 8314129"/>
              <a:gd name="connsiteX82" fmla="*/ 6461394 w 10727347"/>
              <a:gd name="connsiteY82" fmla="*/ 5078559 h 8314129"/>
              <a:gd name="connsiteX83" fmla="*/ 6732953 w 10727347"/>
              <a:gd name="connsiteY83" fmla="*/ 7129316 h 8314129"/>
              <a:gd name="connsiteX84" fmla="*/ 8932984 w 10727347"/>
              <a:gd name="connsiteY84" fmla="*/ 8314129 h 8314129"/>
              <a:gd name="connsiteX85" fmla="*/ 10691446 w 10727347"/>
              <a:gd name="connsiteY85" fmla="*/ 6429058 h 8314129"/>
              <a:gd name="connsiteX86" fmla="*/ 10114670 w 10727347"/>
              <a:gd name="connsiteY86" fmla="*/ 1575704 h 8314129"/>
              <a:gd name="connsiteX87" fmla="*/ 10086535 w 10727347"/>
              <a:gd name="connsiteY87" fmla="*/ 1252147 h 8314129"/>
              <a:gd name="connsiteX88" fmla="*/ 10072467 w 10727347"/>
              <a:gd name="connsiteY88" fmla="*/ 970793 h 8314129"/>
              <a:gd name="connsiteX89" fmla="*/ 9931790 w 10727347"/>
              <a:gd name="connsiteY89" fmla="*/ 534695 h 8314129"/>
              <a:gd name="connsiteX90" fmla="*/ 9720775 w 10727347"/>
              <a:gd name="connsiteY90" fmla="*/ 478424 h 8314129"/>
              <a:gd name="connsiteX91" fmla="*/ 8764172 w 10727347"/>
              <a:gd name="connsiteY91" fmla="*/ 239274 h 8314129"/>
              <a:gd name="connsiteX92" fmla="*/ 8285871 w 10727347"/>
              <a:gd name="connsiteY92" fmla="*/ 225205 h 8314129"/>
              <a:gd name="connsiteX93" fmla="*/ 7666892 w 10727347"/>
              <a:gd name="connsiteY93" fmla="*/ 520627 h 8314129"/>
              <a:gd name="connsiteX94" fmla="*/ 7160455 w 10727347"/>
              <a:gd name="connsiteY94" fmla="*/ 492492 h 8314129"/>
              <a:gd name="connsiteX95" fmla="*/ 6907236 w 10727347"/>
              <a:gd name="connsiteY95" fmla="*/ 464356 h 8314129"/>
              <a:gd name="connsiteX96" fmla="*/ 6386732 w 10727347"/>
              <a:gd name="connsiteY96" fmla="*/ 436221 h 8314129"/>
              <a:gd name="connsiteX97" fmla="*/ 5725550 w 10727347"/>
              <a:gd name="connsiteY97" fmla="*/ 337747 h 8314129"/>
              <a:gd name="connsiteX98" fmla="*/ 5514535 w 10727347"/>
              <a:gd name="connsiteY98" fmla="*/ 295544 h 8314129"/>
              <a:gd name="connsiteX99" fmla="*/ 4895556 w 10727347"/>
              <a:gd name="connsiteY99" fmla="*/ 225206 h 8314129"/>
              <a:gd name="connsiteX100" fmla="*/ 4501661 w 10727347"/>
              <a:gd name="connsiteY100" fmla="*/ 140799 h 8314129"/>
              <a:gd name="connsiteX101" fmla="*/ 4304713 w 10727347"/>
              <a:gd name="connsiteY101" fmla="*/ 84529 h 8314129"/>
              <a:gd name="connsiteX102" fmla="*/ 4079630 w 10727347"/>
              <a:gd name="connsiteY102" fmla="*/ 42326 h 8314129"/>
              <a:gd name="connsiteX103" fmla="*/ 3896750 w 10727347"/>
              <a:gd name="connsiteY103" fmla="*/ 28258 h 8314129"/>
              <a:gd name="connsiteX104" fmla="*/ 3854547 w 10727347"/>
              <a:gd name="connsiteY104" fmla="*/ 14190 h 8314129"/>
              <a:gd name="connsiteX105" fmla="*/ 3432516 w 10727347"/>
              <a:gd name="connsiteY105" fmla="*/ 14190 h 8314129"/>
              <a:gd name="connsiteX106" fmla="*/ 3263704 w 10727347"/>
              <a:gd name="connsiteY106" fmla="*/ 42326 h 8314129"/>
              <a:gd name="connsiteX107" fmla="*/ 2982350 w 10727347"/>
              <a:gd name="connsiteY107" fmla="*/ 56393 h 8314129"/>
              <a:gd name="connsiteX108" fmla="*/ 2799470 w 10727347"/>
              <a:gd name="connsiteY108" fmla="*/ 70461 h 8314129"/>
              <a:gd name="connsiteX109" fmla="*/ 2433710 w 10727347"/>
              <a:gd name="connsiteY109" fmla="*/ 126732 h 8314129"/>
              <a:gd name="connsiteX110" fmla="*/ 1491175 w 10727347"/>
              <a:gd name="connsiteY110" fmla="*/ 154867 h 8314129"/>
              <a:gd name="connsiteX111" fmla="*/ 1406769 w 10727347"/>
              <a:gd name="connsiteY111" fmla="*/ 168935 h 8314129"/>
              <a:gd name="connsiteX112" fmla="*/ 1364566 w 10727347"/>
              <a:gd name="connsiteY112" fmla="*/ 183002 h 8314129"/>
              <a:gd name="connsiteX113" fmla="*/ 1237956 w 10727347"/>
              <a:gd name="connsiteY113" fmla="*/ 197070 h 8314129"/>
              <a:gd name="connsiteX114" fmla="*/ 1083212 w 10727347"/>
              <a:gd name="connsiteY114" fmla="*/ 225206 h 8314129"/>
              <a:gd name="connsiteX115" fmla="*/ 970670 w 10727347"/>
              <a:gd name="connsiteY115" fmla="*/ 239273 h 8314129"/>
              <a:gd name="connsiteX116" fmla="*/ 858129 w 10727347"/>
              <a:gd name="connsiteY116" fmla="*/ 267409 h 8314129"/>
              <a:gd name="connsiteX117" fmla="*/ 858129 w 10727347"/>
              <a:gd name="connsiteY117" fmla="*/ 281476 h 8314129"/>
              <a:gd name="connsiteX118" fmla="*/ 858129 w 10727347"/>
              <a:gd name="connsiteY118" fmla="*/ 281476 h 8314129"/>
              <a:gd name="connsiteX0" fmla="*/ 900332 w 10724925"/>
              <a:gd name="connsiteY0" fmla="*/ 253341 h 8314129"/>
              <a:gd name="connsiteX1" fmla="*/ 900332 w 10724925"/>
              <a:gd name="connsiteY1" fmla="*/ 253341 h 8314129"/>
              <a:gd name="connsiteX2" fmla="*/ 759655 w 10724925"/>
              <a:gd name="connsiteY2" fmla="*/ 295544 h 8314129"/>
              <a:gd name="connsiteX3" fmla="*/ 548640 w 10724925"/>
              <a:gd name="connsiteY3" fmla="*/ 450289 h 8314129"/>
              <a:gd name="connsiteX4" fmla="*/ 450166 w 10724925"/>
              <a:gd name="connsiteY4" fmla="*/ 520627 h 8314129"/>
              <a:gd name="connsiteX5" fmla="*/ 393895 w 10724925"/>
              <a:gd name="connsiteY5" fmla="*/ 576898 h 8314129"/>
              <a:gd name="connsiteX6" fmla="*/ 239150 w 10724925"/>
              <a:gd name="connsiteY6" fmla="*/ 703507 h 8314129"/>
              <a:gd name="connsiteX7" fmla="*/ 182880 w 10724925"/>
              <a:gd name="connsiteY7" fmla="*/ 787913 h 8314129"/>
              <a:gd name="connsiteX8" fmla="*/ 168812 w 10724925"/>
              <a:gd name="connsiteY8" fmla="*/ 844184 h 8314129"/>
              <a:gd name="connsiteX9" fmla="*/ 126609 w 10724925"/>
              <a:gd name="connsiteY9" fmla="*/ 956726 h 8314129"/>
              <a:gd name="connsiteX10" fmla="*/ 98473 w 10724925"/>
              <a:gd name="connsiteY10" fmla="*/ 1153673 h 8314129"/>
              <a:gd name="connsiteX11" fmla="*/ 14067 w 10724925"/>
              <a:gd name="connsiteY11" fmla="*/ 1702313 h 8314129"/>
              <a:gd name="connsiteX12" fmla="*/ 0 w 10724925"/>
              <a:gd name="connsiteY12" fmla="*/ 2307224 h 8314129"/>
              <a:gd name="connsiteX13" fmla="*/ 14067 w 10724925"/>
              <a:gd name="connsiteY13" fmla="*/ 2377562 h 8314129"/>
              <a:gd name="connsiteX14" fmla="*/ 42203 w 10724925"/>
              <a:gd name="connsiteY14" fmla="*/ 2447901 h 8314129"/>
              <a:gd name="connsiteX15" fmla="*/ 56270 w 10724925"/>
              <a:gd name="connsiteY15" fmla="*/ 2644849 h 8314129"/>
              <a:gd name="connsiteX16" fmla="*/ 98473 w 10724925"/>
              <a:gd name="connsiteY16" fmla="*/ 2869932 h 8314129"/>
              <a:gd name="connsiteX17" fmla="*/ 126609 w 10724925"/>
              <a:gd name="connsiteY17" fmla="*/ 3066879 h 8314129"/>
              <a:gd name="connsiteX18" fmla="*/ 168812 w 10724925"/>
              <a:gd name="connsiteY18" fmla="*/ 3502978 h 8314129"/>
              <a:gd name="connsiteX19" fmla="*/ 182880 w 10724925"/>
              <a:gd name="connsiteY19" fmla="*/ 3573316 h 8314129"/>
              <a:gd name="connsiteX20" fmla="*/ 267286 w 10724925"/>
              <a:gd name="connsiteY20" fmla="*/ 4023482 h 8314129"/>
              <a:gd name="connsiteX21" fmla="*/ 281353 w 10724925"/>
              <a:gd name="connsiteY21" fmla="*/ 4150092 h 8314129"/>
              <a:gd name="connsiteX22" fmla="*/ 309489 w 10724925"/>
              <a:gd name="connsiteY22" fmla="*/ 4529919 h 8314129"/>
              <a:gd name="connsiteX23" fmla="*/ 281353 w 10724925"/>
              <a:gd name="connsiteY23" fmla="*/ 5008221 h 8314129"/>
              <a:gd name="connsiteX24" fmla="*/ 253218 w 10724925"/>
              <a:gd name="connsiteY24" fmla="*/ 5191101 h 8314129"/>
              <a:gd name="connsiteX25" fmla="*/ 239150 w 10724925"/>
              <a:gd name="connsiteY25" fmla="*/ 5514658 h 8314129"/>
              <a:gd name="connsiteX26" fmla="*/ 225083 w 10724925"/>
              <a:gd name="connsiteY26" fmla="*/ 5584996 h 8314129"/>
              <a:gd name="connsiteX27" fmla="*/ 211015 w 10724925"/>
              <a:gd name="connsiteY27" fmla="*/ 5824147 h 8314129"/>
              <a:gd name="connsiteX28" fmla="*/ 225083 w 10724925"/>
              <a:gd name="connsiteY28" fmla="*/ 6513464 h 8314129"/>
              <a:gd name="connsiteX29" fmla="*/ 267286 w 10724925"/>
              <a:gd name="connsiteY29" fmla="*/ 6738547 h 8314129"/>
              <a:gd name="connsiteX30" fmla="*/ 309489 w 10724925"/>
              <a:gd name="connsiteY30" fmla="*/ 6921427 h 8314129"/>
              <a:gd name="connsiteX31" fmla="*/ 351692 w 10724925"/>
              <a:gd name="connsiteY31" fmla="*/ 7033969 h 8314129"/>
              <a:gd name="connsiteX32" fmla="*/ 393895 w 10724925"/>
              <a:gd name="connsiteY32" fmla="*/ 7216849 h 8314129"/>
              <a:gd name="connsiteX33" fmla="*/ 407963 w 10724925"/>
              <a:gd name="connsiteY33" fmla="*/ 7371593 h 8314129"/>
              <a:gd name="connsiteX34" fmla="*/ 422030 w 10724925"/>
              <a:gd name="connsiteY34" fmla="*/ 7427864 h 8314129"/>
              <a:gd name="connsiteX35" fmla="*/ 520504 w 10724925"/>
              <a:gd name="connsiteY35" fmla="*/ 7638879 h 8314129"/>
              <a:gd name="connsiteX36" fmla="*/ 548640 w 10724925"/>
              <a:gd name="connsiteY36" fmla="*/ 7667015 h 8314129"/>
              <a:gd name="connsiteX37" fmla="*/ 633046 w 10724925"/>
              <a:gd name="connsiteY37" fmla="*/ 7765489 h 8314129"/>
              <a:gd name="connsiteX38" fmla="*/ 731520 w 10724925"/>
              <a:gd name="connsiteY38" fmla="*/ 7878030 h 8314129"/>
              <a:gd name="connsiteX39" fmla="*/ 829993 w 10724925"/>
              <a:gd name="connsiteY39" fmla="*/ 7920233 h 8314129"/>
              <a:gd name="connsiteX40" fmla="*/ 984738 w 10724925"/>
              <a:gd name="connsiteY40" fmla="*/ 8004639 h 8314129"/>
              <a:gd name="connsiteX41" fmla="*/ 1153550 w 10724925"/>
              <a:gd name="connsiteY41" fmla="*/ 8060910 h 8314129"/>
              <a:gd name="connsiteX42" fmla="*/ 1280160 w 10724925"/>
              <a:gd name="connsiteY42" fmla="*/ 8103113 h 8314129"/>
              <a:gd name="connsiteX43" fmla="*/ 1702190 w 10724925"/>
              <a:gd name="connsiteY43" fmla="*/ 8131249 h 8314129"/>
              <a:gd name="connsiteX44" fmla="*/ 1758461 w 10724925"/>
              <a:gd name="connsiteY44" fmla="*/ 8159384 h 8314129"/>
              <a:gd name="connsiteX45" fmla="*/ 2602523 w 10724925"/>
              <a:gd name="connsiteY45" fmla="*/ 8145316 h 8314129"/>
              <a:gd name="connsiteX46" fmla="*/ 2715064 w 10724925"/>
              <a:gd name="connsiteY46" fmla="*/ 8131249 h 8314129"/>
              <a:gd name="connsiteX47" fmla="*/ 2869809 w 10724925"/>
              <a:gd name="connsiteY47" fmla="*/ 8117181 h 8314129"/>
              <a:gd name="connsiteX48" fmla="*/ 3137095 w 10724925"/>
              <a:gd name="connsiteY48" fmla="*/ 7962436 h 8314129"/>
              <a:gd name="connsiteX49" fmla="*/ 3221501 w 10724925"/>
              <a:gd name="connsiteY49" fmla="*/ 7878030 h 8314129"/>
              <a:gd name="connsiteX50" fmla="*/ 3291840 w 10724925"/>
              <a:gd name="connsiteY50" fmla="*/ 7779556 h 8314129"/>
              <a:gd name="connsiteX51" fmla="*/ 3376246 w 10724925"/>
              <a:gd name="connsiteY51" fmla="*/ 7667015 h 8314129"/>
              <a:gd name="connsiteX52" fmla="*/ 3404381 w 10724925"/>
              <a:gd name="connsiteY52" fmla="*/ 7582609 h 8314129"/>
              <a:gd name="connsiteX53" fmla="*/ 3474720 w 10724925"/>
              <a:gd name="connsiteY53" fmla="*/ 7427864 h 8314129"/>
              <a:gd name="connsiteX54" fmla="*/ 3559126 w 10724925"/>
              <a:gd name="connsiteY54" fmla="*/ 7118375 h 8314129"/>
              <a:gd name="connsiteX55" fmla="*/ 3573193 w 10724925"/>
              <a:gd name="connsiteY55" fmla="*/ 6963630 h 8314129"/>
              <a:gd name="connsiteX56" fmla="*/ 3601329 w 10724925"/>
              <a:gd name="connsiteY56" fmla="*/ 6752615 h 8314129"/>
              <a:gd name="connsiteX57" fmla="*/ 3587261 w 10724925"/>
              <a:gd name="connsiteY57" fmla="*/ 6640073 h 8314129"/>
              <a:gd name="connsiteX58" fmla="*/ 3559126 w 10724925"/>
              <a:gd name="connsiteY58" fmla="*/ 6161772 h 8314129"/>
              <a:gd name="connsiteX59" fmla="*/ 3615396 w 10724925"/>
              <a:gd name="connsiteY59" fmla="*/ 5669402 h 8314129"/>
              <a:gd name="connsiteX60" fmla="*/ 3671667 w 10724925"/>
              <a:gd name="connsiteY60" fmla="*/ 5542793 h 8314129"/>
              <a:gd name="connsiteX61" fmla="*/ 3699803 w 10724925"/>
              <a:gd name="connsiteY61" fmla="*/ 5514658 h 8314129"/>
              <a:gd name="connsiteX62" fmla="*/ 3727938 w 10724925"/>
              <a:gd name="connsiteY62" fmla="*/ 5458387 h 8314129"/>
              <a:gd name="connsiteX63" fmla="*/ 3784209 w 10724925"/>
              <a:gd name="connsiteY63" fmla="*/ 5402116 h 8314129"/>
              <a:gd name="connsiteX64" fmla="*/ 3812344 w 10724925"/>
              <a:gd name="connsiteY64" fmla="*/ 5317710 h 8314129"/>
              <a:gd name="connsiteX65" fmla="*/ 3826412 w 10724925"/>
              <a:gd name="connsiteY65" fmla="*/ 5275507 h 8314129"/>
              <a:gd name="connsiteX66" fmla="*/ 3868615 w 10724925"/>
              <a:gd name="connsiteY66" fmla="*/ 5233304 h 8314129"/>
              <a:gd name="connsiteX67" fmla="*/ 3924886 w 10724925"/>
              <a:gd name="connsiteY67" fmla="*/ 5162966 h 8314129"/>
              <a:gd name="connsiteX68" fmla="*/ 3967089 w 10724925"/>
              <a:gd name="connsiteY68" fmla="*/ 5148898 h 8314129"/>
              <a:gd name="connsiteX69" fmla="*/ 3962546 w 10724925"/>
              <a:gd name="connsiteY69" fmla="*/ 5026831 h 8314129"/>
              <a:gd name="connsiteX70" fmla="*/ 3882683 w 10724925"/>
              <a:gd name="connsiteY70" fmla="*/ 4966018 h 8314129"/>
              <a:gd name="connsiteX71" fmla="*/ 3693673 w 10724925"/>
              <a:gd name="connsiteY71" fmla="*/ 4301661 h 8314129"/>
              <a:gd name="connsiteX72" fmla="*/ 3702050 w 10724925"/>
              <a:gd name="connsiteY72" fmla="*/ 4054793 h 8314129"/>
              <a:gd name="connsiteX73" fmla="*/ 3961618 w 10724925"/>
              <a:gd name="connsiteY73" fmla="*/ 3275159 h 8314129"/>
              <a:gd name="connsiteX74" fmla="*/ 3965721 w 10724925"/>
              <a:gd name="connsiteY74" fmla="*/ 3218229 h 8314129"/>
              <a:gd name="connsiteX75" fmla="*/ 4029710 w 10724925"/>
              <a:gd name="connsiteY75" fmla="*/ 3212539 h 8314129"/>
              <a:gd name="connsiteX76" fmla="*/ 5201089 w 10724925"/>
              <a:gd name="connsiteY76" fmla="*/ 2562250 h 8314129"/>
              <a:gd name="connsiteX77" fmla="*/ 6404683 w 10724925"/>
              <a:gd name="connsiteY77" fmla="*/ 3215493 h 8314129"/>
              <a:gd name="connsiteX78" fmla="*/ 6463909 w 10724925"/>
              <a:gd name="connsiteY78" fmla="*/ 3287639 h 8314129"/>
              <a:gd name="connsiteX79" fmla="*/ 6689431 w 10724925"/>
              <a:gd name="connsiteY79" fmla="*/ 3886127 h 8314129"/>
              <a:gd name="connsiteX80" fmla="*/ 6688773 w 10724925"/>
              <a:gd name="connsiteY80" fmla="*/ 4575151 h 8314129"/>
              <a:gd name="connsiteX81" fmla="*/ 6465935 w 10724925"/>
              <a:gd name="connsiteY81" fmla="*/ 5010956 h 8314129"/>
              <a:gd name="connsiteX82" fmla="*/ 6461394 w 10724925"/>
              <a:gd name="connsiteY82" fmla="*/ 5078559 h 8314129"/>
              <a:gd name="connsiteX83" fmla="*/ 6732953 w 10724925"/>
              <a:gd name="connsiteY83" fmla="*/ 7129316 h 8314129"/>
              <a:gd name="connsiteX84" fmla="*/ 8932984 w 10724925"/>
              <a:gd name="connsiteY84" fmla="*/ 8314129 h 8314129"/>
              <a:gd name="connsiteX85" fmla="*/ 10691446 w 10724925"/>
              <a:gd name="connsiteY85" fmla="*/ 6429058 h 8314129"/>
              <a:gd name="connsiteX86" fmla="*/ 10086535 w 10724925"/>
              <a:gd name="connsiteY86" fmla="*/ 1252147 h 8314129"/>
              <a:gd name="connsiteX87" fmla="*/ 10072467 w 10724925"/>
              <a:gd name="connsiteY87" fmla="*/ 970793 h 8314129"/>
              <a:gd name="connsiteX88" fmla="*/ 9931790 w 10724925"/>
              <a:gd name="connsiteY88" fmla="*/ 534695 h 8314129"/>
              <a:gd name="connsiteX89" fmla="*/ 9720775 w 10724925"/>
              <a:gd name="connsiteY89" fmla="*/ 478424 h 8314129"/>
              <a:gd name="connsiteX90" fmla="*/ 8764172 w 10724925"/>
              <a:gd name="connsiteY90" fmla="*/ 239274 h 8314129"/>
              <a:gd name="connsiteX91" fmla="*/ 8285871 w 10724925"/>
              <a:gd name="connsiteY91" fmla="*/ 225205 h 8314129"/>
              <a:gd name="connsiteX92" fmla="*/ 7666892 w 10724925"/>
              <a:gd name="connsiteY92" fmla="*/ 520627 h 8314129"/>
              <a:gd name="connsiteX93" fmla="*/ 7160455 w 10724925"/>
              <a:gd name="connsiteY93" fmla="*/ 492492 h 8314129"/>
              <a:gd name="connsiteX94" fmla="*/ 6907236 w 10724925"/>
              <a:gd name="connsiteY94" fmla="*/ 464356 h 8314129"/>
              <a:gd name="connsiteX95" fmla="*/ 6386732 w 10724925"/>
              <a:gd name="connsiteY95" fmla="*/ 436221 h 8314129"/>
              <a:gd name="connsiteX96" fmla="*/ 5725550 w 10724925"/>
              <a:gd name="connsiteY96" fmla="*/ 337747 h 8314129"/>
              <a:gd name="connsiteX97" fmla="*/ 5514535 w 10724925"/>
              <a:gd name="connsiteY97" fmla="*/ 295544 h 8314129"/>
              <a:gd name="connsiteX98" fmla="*/ 4895556 w 10724925"/>
              <a:gd name="connsiteY98" fmla="*/ 225206 h 8314129"/>
              <a:gd name="connsiteX99" fmla="*/ 4501661 w 10724925"/>
              <a:gd name="connsiteY99" fmla="*/ 140799 h 8314129"/>
              <a:gd name="connsiteX100" fmla="*/ 4304713 w 10724925"/>
              <a:gd name="connsiteY100" fmla="*/ 84529 h 8314129"/>
              <a:gd name="connsiteX101" fmla="*/ 4079630 w 10724925"/>
              <a:gd name="connsiteY101" fmla="*/ 42326 h 8314129"/>
              <a:gd name="connsiteX102" fmla="*/ 3896750 w 10724925"/>
              <a:gd name="connsiteY102" fmla="*/ 28258 h 8314129"/>
              <a:gd name="connsiteX103" fmla="*/ 3854547 w 10724925"/>
              <a:gd name="connsiteY103" fmla="*/ 14190 h 8314129"/>
              <a:gd name="connsiteX104" fmla="*/ 3432516 w 10724925"/>
              <a:gd name="connsiteY104" fmla="*/ 14190 h 8314129"/>
              <a:gd name="connsiteX105" fmla="*/ 3263704 w 10724925"/>
              <a:gd name="connsiteY105" fmla="*/ 42326 h 8314129"/>
              <a:gd name="connsiteX106" fmla="*/ 2982350 w 10724925"/>
              <a:gd name="connsiteY106" fmla="*/ 56393 h 8314129"/>
              <a:gd name="connsiteX107" fmla="*/ 2799470 w 10724925"/>
              <a:gd name="connsiteY107" fmla="*/ 70461 h 8314129"/>
              <a:gd name="connsiteX108" fmla="*/ 2433710 w 10724925"/>
              <a:gd name="connsiteY108" fmla="*/ 126732 h 8314129"/>
              <a:gd name="connsiteX109" fmla="*/ 1491175 w 10724925"/>
              <a:gd name="connsiteY109" fmla="*/ 154867 h 8314129"/>
              <a:gd name="connsiteX110" fmla="*/ 1406769 w 10724925"/>
              <a:gd name="connsiteY110" fmla="*/ 168935 h 8314129"/>
              <a:gd name="connsiteX111" fmla="*/ 1364566 w 10724925"/>
              <a:gd name="connsiteY111" fmla="*/ 183002 h 8314129"/>
              <a:gd name="connsiteX112" fmla="*/ 1237956 w 10724925"/>
              <a:gd name="connsiteY112" fmla="*/ 197070 h 8314129"/>
              <a:gd name="connsiteX113" fmla="*/ 1083212 w 10724925"/>
              <a:gd name="connsiteY113" fmla="*/ 225206 h 8314129"/>
              <a:gd name="connsiteX114" fmla="*/ 970670 w 10724925"/>
              <a:gd name="connsiteY114" fmla="*/ 239273 h 8314129"/>
              <a:gd name="connsiteX115" fmla="*/ 858129 w 10724925"/>
              <a:gd name="connsiteY115" fmla="*/ 267409 h 8314129"/>
              <a:gd name="connsiteX116" fmla="*/ 858129 w 10724925"/>
              <a:gd name="connsiteY116" fmla="*/ 281476 h 8314129"/>
              <a:gd name="connsiteX117" fmla="*/ 858129 w 10724925"/>
              <a:gd name="connsiteY117" fmla="*/ 281476 h 8314129"/>
              <a:gd name="connsiteX0" fmla="*/ 900332 w 10724604"/>
              <a:gd name="connsiteY0" fmla="*/ 253341 h 8314129"/>
              <a:gd name="connsiteX1" fmla="*/ 900332 w 10724604"/>
              <a:gd name="connsiteY1" fmla="*/ 253341 h 8314129"/>
              <a:gd name="connsiteX2" fmla="*/ 759655 w 10724604"/>
              <a:gd name="connsiteY2" fmla="*/ 295544 h 8314129"/>
              <a:gd name="connsiteX3" fmla="*/ 548640 w 10724604"/>
              <a:gd name="connsiteY3" fmla="*/ 450289 h 8314129"/>
              <a:gd name="connsiteX4" fmla="*/ 450166 w 10724604"/>
              <a:gd name="connsiteY4" fmla="*/ 520627 h 8314129"/>
              <a:gd name="connsiteX5" fmla="*/ 393895 w 10724604"/>
              <a:gd name="connsiteY5" fmla="*/ 576898 h 8314129"/>
              <a:gd name="connsiteX6" fmla="*/ 239150 w 10724604"/>
              <a:gd name="connsiteY6" fmla="*/ 703507 h 8314129"/>
              <a:gd name="connsiteX7" fmla="*/ 182880 w 10724604"/>
              <a:gd name="connsiteY7" fmla="*/ 787913 h 8314129"/>
              <a:gd name="connsiteX8" fmla="*/ 168812 w 10724604"/>
              <a:gd name="connsiteY8" fmla="*/ 844184 h 8314129"/>
              <a:gd name="connsiteX9" fmla="*/ 126609 w 10724604"/>
              <a:gd name="connsiteY9" fmla="*/ 956726 h 8314129"/>
              <a:gd name="connsiteX10" fmla="*/ 98473 w 10724604"/>
              <a:gd name="connsiteY10" fmla="*/ 1153673 h 8314129"/>
              <a:gd name="connsiteX11" fmla="*/ 14067 w 10724604"/>
              <a:gd name="connsiteY11" fmla="*/ 1702313 h 8314129"/>
              <a:gd name="connsiteX12" fmla="*/ 0 w 10724604"/>
              <a:gd name="connsiteY12" fmla="*/ 2307224 h 8314129"/>
              <a:gd name="connsiteX13" fmla="*/ 14067 w 10724604"/>
              <a:gd name="connsiteY13" fmla="*/ 2377562 h 8314129"/>
              <a:gd name="connsiteX14" fmla="*/ 42203 w 10724604"/>
              <a:gd name="connsiteY14" fmla="*/ 2447901 h 8314129"/>
              <a:gd name="connsiteX15" fmla="*/ 56270 w 10724604"/>
              <a:gd name="connsiteY15" fmla="*/ 2644849 h 8314129"/>
              <a:gd name="connsiteX16" fmla="*/ 98473 w 10724604"/>
              <a:gd name="connsiteY16" fmla="*/ 2869932 h 8314129"/>
              <a:gd name="connsiteX17" fmla="*/ 126609 w 10724604"/>
              <a:gd name="connsiteY17" fmla="*/ 3066879 h 8314129"/>
              <a:gd name="connsiteX18" fmla="*/ 168812 w 10724604"/>
              <a:gd name="connsiteY18" fmla="*/ 3502978 h 8314129"/>
              <a:gd name="connsiteX19" fmla="*/ 182880 w 10724604"/>
              <a:gd name="connsiteY19" fmla="*/ 3573316 h 8314129"/>
              <a:gd name="connsiteX20" fmla="*/ 267286 w 10724604"/>
              <a:gd name="connsiteY20" fmla="*/ 4023482 h 8314129"/>
              <a:gd name="connsiteX21" fmla="*/ 281353 w 10724604"/>
              <a:gd name="connsiteY21" fmla="*/ 4150092 h 8314129"/>
              <a:gd name="connsiteX22" fmla="*/ 309489 w 10724604"/>
              <a:gd name="connsiteY22" fmla="*/ 4529919 h 8314129"/>
              <a:gd name="connsiteX23" fmla="*/ 281353 w 10724604"/>
              <a:gd name="connsiteY23" fmla="*/ 5008221 h 8314129"/>
              <a:gd name="connsiteX24" fmla="*/ 253218 w 10724604"/>
              <a:gd name="connsiteY24" fmla="*/ 5191101 h 8314129"/>
              <a:gd name="connsiteX25" fmla="*/ 239150 w 10724604"/>
              <a:gd name="connsiteY25" fmla="*/ 5514658 h 8314129"/>
              <a:gd name="connsiteX26" fmla="*/ 225083 w 10724604"/>
              <a:gd name="connsiteY26" fmla="*/ 5584996 h 8314129"/>
              <a:gd name="connsiteX27" fmla="*/ 211015 w 10724604"/>
              <a:gd name="connsiteY27" fmla="*/ 5824147 h 8314129"/>
              <a:gd name="connsiteX28" fmla="*/ 225083 w 10724604"/>
              <a:gd name="connsiteY28" fmla="*/ 6513464 h 8314129"/>
              <a:gd name="connsiteX29" fmla="*/ 267286 w 10724604"/>
              <a:gd name="connsiteY29" fmla="*/ 6738547 h 8314129"/>
              <a:gd name="connsiteX30" fmla="*/ 309489 w 10724604"/>
              <a:gd name="connsiteY30" fmla="*/ 6921427 h 8314129"/>
              <a:gd name="connsiteX31" fmla="*/ 351692 w 10724604"/>
              <a:gd name="connsiteY31" fmla="*/ 7033969 h 8314129"/>
              <a:gd name="connsiteX32" fmla="*/ 393895 w 10724604"/>
              <a:gd name="connsiteY32" fmla="*/ 7216849 h 8314129"/>
              <a:gd name="connsiteX33" fmla="*/ 407963 w 10724604"/>
              <a:gd name="connsiteY33" fmla="*/ 7371593 h 8314129"/>
              <a:gd name="connsiteX34" fmla="*/ 422030 w 10724604"/>
              <a:gd name="connsiteY34" fmla="*/ 7427864 h 8314129"/>
              <a:gd name="connsiteX35" fmla="*/ 520504 w 10724604"/>
              <a:gd name="connsiteY35" fmla="*/ 7638879 h 8314129"/>
              <a:gd name="connsiteX36" fmla="*/ 548640 w 10724604"/>
              <a:gd name="connsiteY36" fmla="*/ 7667015 h 8314129"/>
              <a:gd name="connsiteX37" fmla="*/ 633046 w 10724604"/>
              <a:gd name="connsiteY37" fmla="*/ 7765489 h 8314129"/>
              <a:gd name="connsiteX38" fmla="*/ 731520 w 10724604"/>
              <a:gd name="connsiteY38" fmla="*/ 7878030 h 8314129"/>
              <a:gd name="connsiteX39" fmla="*/ 829993 w 10724604"/>
              <a:gd name="connsiteY39" fmla="*/ 7920233 h 8314129"/>
              <a:gd name="connsiteX40" fmla="*/ 984738 w 10724604"/>
              <a:gd name="connsiteY40" fmla="*/ 8004639 h 8314129"/>
              <a:gd name="connsiteX41" fmla="*/ 1153550 w 10724604"/>
              <a:gd name="connsiteY41" fmla="*/ 8060910 h 8314129"/>
              <a:gd name="connsiteX42" fmla="*/ 1280160 w 10724604"/>
              <a:gd name="connsiteY42" fmla="*/ 8103113 h 8314129"/>
              <a:gd name="connsiteX43" fmla="*/ 1702190 w 10724604"/>
              <a:gd name="connsiteY43" fmla="*/ 8131249 h 8314129"/>
              <a:gd name="connsiteX44" fmla="*/ 1758461 w 10724604"/>
              <a:gd name="connsiteY44" fmla="*/ 8159384 h 8314129"/>
              <a:gd name="connsiteX45" fmla="*/ 2602523 w 10724604"/>
              <a:gd name="connsiteY45" fmla="*/ 8145316 h 8314129"/>
              <a:gd name="connsiteX46" fmla="*/ 2715064 w 10724604"/>
              <a:gd name="connsiteY46" fmla="*/ 8131249 h 8314129"/>
              <a:gd name="connsiteX47" fmla="*/ 2869809 w 10724604"/>
              <a:gd name="connsiteY47" fmla="*/ 8117181 h 8314129"/>
              <a:gd name="connsiteX48" fmla="*/ 3137095 w 10724604"/>
              <a:gd name="connsiteY48" fmla="*/ 7962436 h 8314129"/>
              <a:gd name="connsiteX49" fmla="*/ 3221501 w 10724604"/>
              <a:gd name="connsiteY49" fmla="*/ 7878030 h 8314129"/>
              <a:gd name="connsiteX50" fmla="*/ 3291840 w 10724604"/>
              <a:gd name="connsiteY50" fmla="*/ 7779556 h 8314129"/>
              <a:gd name="connsiteX51" fmla="*/ 3376246 w 10724604"/>
              <a:gd name="connsiteY51" fmla="*/ 7667015 h 8314129"/>
              <a:gd name="connsiteX52" fmla="*/ 3404381 w 10724604"/>
              <a:gd name="connsiteY52" fmla="*/ 7582609 h 8314129"/>
              <a:gd name="connsiteX53" fmla="*/ 3474720 w 10724604"/>
              <a:gd name="connsiteY53" fmla="*/ 7427864 h 8314129"/>
              <a:gd name="connsiteX54" fmla="*/ 3559126 w 10724604"/>
              <a:gd name="connsiteY54" fmla="*/ 7118375 h 8314129"/>
              <a:gd name="connsiteX55" fmla="*/ 3573193 w 10724604"/>
              <a:gd name="connsiteY55" fmla="*/ 6963630 h 8314129"/>
              <a:gd name="connsiteX56" fmla="*/ 3601329 w 10724604"/>
              <a:gd name="connsiteY56" fmla="*/ 6752615 h 8314129"/>
              <a:gd name="connsiteX57" fmla="*/ 3587261 w 10724604"/>
              <a:gd name="connsiteY57" fmla="*/ 6640073 h 8314129"/>
              <a:gd name="connsiteX58" fmla="*/ 3559126 w 10724604"/>
              <a:gd name="connsiteY58" fmla="*/ 6161772 h 8314129"/>
              <a:gd name="connsiteX59" fmla="*/ 3615396 w 10724604"/>
              <a:gd name="connsiteY59" fmla="*/ 5669402 h 8314129"/>
              <a:gd name="connsiteX60" fmla="*/ 3671667 w 10724604"/>
              <a:gd name="connsiteY60" fmla="*/ 5542793 h 8314129"/>
              <a:gd name="connsiteX61" fmla="*/ 3699803 w 10724604"/>
              <a:gd name="connsiteY61" fmla="*/ 5514658 h 8314129"/>
              <a:gd name="connsiteX62" fmla="*/ 3727938 w 10724604"/>
              <a:gd name="connsiteY62" fmla="*/ 5458387 h 8314129"/>
              <a:gd name="connsiteX63" fmla="*/ 3784209 w 10724604"/>
              <a:gd name="connsiteY63" fmla="*/ 5402116 h 8314129"/>
              <a:gd name="connsiteX64" fmla="*/ 3812344 w 10724604"/>
              <a:gd name="connsiteY64" fmla="*/ 5317710 h 8314129"/>
              <a:gd name="connsiteX65" fmla="*/ 3826412 w 10724604"/>
              <a:gd name="connsiteY65" fmla="*/ 5275507 h 8314129"/>
              <a:gd name="connsiteX66" fmla="*/ 3868615 w 10724604"/>
              <a:gd name="connsiteY66" fmla="*/ 5233304 h 8314129"/>
              <a:gd name="connsiteX67" fmla="*/ 3924886 w 10724604"/>
              <a:gd name="connsiteY67" fmla="*/ 5162966 h 8314129"/>
              <a:gd name="connsiteX68" fmla="*/ 3967089 w 10724604"/>
              <a:gd name="connsiteY68" fmla="*/ 5148898 h 8314129"/>
              <a:gd name="connsiteX69" fmla="*/ 3962546 w 10724604"/>
              <a:gd name="connsiteY69" fmla="*/ 5026831 h 8314129"/>
              <a:gd name="connsiteX70" fmla="*/ 3882683 w 10724604"/>
              <a:gd name="connsiteY70" fmla="*/ 4966018 h 8314129"/>
              <a:gd name="connsiteX71" fmla="*/ 3693673 w 10724604"/>
              <a:gd name="connsiteY71" fmla="*/ 4301661 h 8314129"/>
              <a:gd name="connsiteX72" fmla="*/ 3702050 w 10724604"/>
              <a:gd name="connsiteY72" fmla="*/ 4054793 h 8314129"/>
              <a:gd name="connsiteX73" fmla="*/ 3961618 w 10724604"/>
              <a:gd name="connsiteY73" fmla="*/ 3275159 h 8314129"/>
              <a:gd name="connsiteX74" fmla="*/ 3965721 w 10724604"/>
              <a:gd name="connsiteY74" fmla="*/ 3218229 h 8314129"/>
              <a:gd name="connsiteX75" fmla="*/ 4029710 w 10724604"/>
              <a:gd name="connsiteY75" fmla="*/ 3212539 h 8314129"/>
              <a:gd name="connsiteX76" fmla="*/ 5201089 w 10724604"/>
              <a:gd name="connsiteY76" fmla="*/ 2562250 h 8314129"/>
              <a:gd name="connsiteX77" fmla="*/ 6404683 w 10724604"/>
              <a:gd name="connsiteY77" fmla="*/ 3215493 h 8314129"/>
              <a:gd name="connsiteX78" fmla="*/ 6463909 w 10724604"/>
              <a:gd name="connsiteY78" fmla="*/ 3287639 h 8314129"/>
              <a:gd name="connsiteX79" fmla="*/ 6689431 w 10724604"/>
              <a:gd name="connsiteY79" fmla="*/ 3886127 h 8314129"/>
              <a:gd name="connsiteX80" fmla="*/ 6688773 w 10724604"/>
              <a:gd name="connsiteY80" fmla="*/ 4575151 h 8314129"/>
              <a:gd name="connsiteX81" fmla="*/ 6465935 w 10724604"/>
              <a:gd name="connsiteY81" fmla="*/ 5010956 h 8314129"/>
              <a:gd name="connsiteX82" fmla="*/ 6461394 w 10724604"/>
              <a:gd name="connsiteY82" fmla="*/ 5078559 h 8314129"/>
              <a:gd name="connsiteX83" fmla="*/ 6732953 w 10724604"/>
              <a:gd name="connsiteY83" fmla="*/ 7129316 h 8314129"/>
              <a:gd name="connsiteX84" fmla="*/ 8932984 w 10724604"/>
              <a:gd name="connsiteY84" fmla="*/ 8314129 h 8314129"/>
              <a:gd name="connsiteX85" fmla="*/ 10691446 w 10724604"/>
              <a:gd name="connsiteY85" fmla="*/ 6429058 h 8314129"/>
              <a:gd name="connsiteX86" fmla="*/ 10072467 w 10724604"/>
              <a:gd name="connsiteY86" fmla="*/ 970793 h 8314129"/>
              <a:gd name="connsiteX87" fmla="*/ 9931790 w 10724604"/>
              <a:gd name="connsiteY87" fmla="*/ 534695 h 8314129"/>
              <a:gd name="connsiteX88" fmla="*/ 9720775 w 10724604"/>
              <a:gd name="connsiteY88" fmla="*/ 478424 h 8314129"/>
              <a:gd name="connsiteX89" fmla="*/ 8764172 w 10724604"/>
              <a:gd name="connsiteY89" fmla="*/ 239274 h 8314129"/>
              <a:gd name="connsiteX90" fmla="*/ 8285871 w 10724604"/>
              <a:gd name="connsiteY90" fmla="*/ 225205 h 8314129"/>
              <a:gd name="connsiteX91" fmla="*/ 7666892 w 10724604"/>
              <a:gd name="connsiteY91" fmla="*/ 520627 h 8314129"/>
              <a:gd name="connsiteX92" fmla="*/ 7160455 w 10724604"/>
              <a:gd name="connsiteY92" fmla="*/ 492492 h 8314129"/>
              <a:gd name="connsiteX93" fmla="*/ 6907236 w 10724604"/>
              <a:gd name="connsiteY93" fmla="*/ 464356 h 8314129"/>
              <a:gd name="connsiteX94" fmla="*/ 6386732 w 10724604"/>
              <a:gd name="connsiteY94" fmla="*/ 436221 h 8314129"/>
              <a:gd name="connsiteX95" fmla="*/ 5725550 w 10724604"/>
              <a:gd name="connsiteY95" fmla="*/ 337747 h 8314129"/>
              <a:gd name="connsiteX96" fmla="*/ 5514535 w 10724604"/>
              <a:gd name="connsiteY96" fmla="*/ 295544 h 8314129"/>
              <a:gd name="connsiteX97" fmla="*/ 4895556 w 10724604"/>
              <a:gd name="connsiteY97" fmla="*/ 225206 h 8314129"/>
              <a:gd name="connsiteX98" fmla="*/ 4501661 w 10724604"/>
              <a:gd name="connsiteY98" fmla="*/ 140799 h 8314129"/>
              <a:gd name="connsiteX99" fmla="*/ 4304713 w 10724604"/>
              <a:gd name="connsiteY99" fmla="*/ 84529 h 8314129"/>
              <a:gd name="connsiteX100" fmla="*/ 4079630 w 10724604"/>
              <a:gd name="connsiteY100" fmla="*/ 42326 h 8314129"/>
              <a:gd name="connsiteX101" fmla="*/ 3896750 w 10724604"/>
              <a:gd name="connsiteY101" fmla="*/ 28258 h 8314129"/>
              <a:gd name="connsiteX102" fmla="*/ 3854547 w 10724604"/>
              <a:gd name="connsiteY102" fmla="*/ 14190 h 8314129"/>
              <a:gd name="connsiteX103" fmla="*/ 3432516 w 10724604"/>
              <a:gd name="connsiteY103" fmla="*/ 14190 h 8314129"/>
              <a:gd name="connsiteX104" fmla="*/ 3263704 w 10724604"/>
              <a:gd name="connsiteY104" fmla="*/ 42326 h 8314129"/>
              <a:gd name="connsiteX105" fmla="*/ 2982350 w 10724604"/>
              <a:gd name="connsiteY105" fmla="*/ 56393 h 8314129"/>
              <a:gd name="connsiteX106" fmla="*/ 2799470 w 10724604"/>
              <a:gd name="connsiteY106" fmla="*/ 70461 h 8314129"/>
              <a:gd name="connsiteX107" fmla="*/ 2433710 w 10724604"/>
              <a:gd name="connsiteY107" fmla="*/ 126732 h 8314129"/>
              <a:gd name="connsiteX108" fmla="*/ 1491175 w 10724604"/>
              <a:gd name="connsiteY108" fmla="*/ 154867 h 8314129"/>
              <a:gd name="connsiteX109" fmla="*/ 1406769 w 10724604"/>
              <a:gd name="connsiteY109" fmla="*/ 168935 h 8314129"/>
              <a:gd name="connsiteX110" fmla="*/ 1364566 w 10724604"/>
              <a:gd name="connsiteY110" fmla="*/ 183002 h 8314129"/>
              <a:gd name="connsiteX111" fmla="*/ 1237956 w 10724604"/>
              <a:gd name="connsiteY111" fmla="*/ 197070 h 8314129"/>
              <a:gd name="connsiteX112" fmla="*/ 1083212 w 10724604"/>
              <a:gd name="connsiteY112" fmla="*/ 225206 h 8314129"/>
              <a:gd name="connsiteX113" fmla="*/ 970670 w 10724604"/>
              <a:gd name="connsiteY113" fmla="*/ 239273 h 8314129"/>
              <a:gd name="connsiteX114" fmla="*/ 858129 w 10724604"/>
              <a:gd name="connsiteY114" fmla="*/ 267409 h 8314129"/>
              <a:gd name="connsiteX115" fmla="*/ 858129 w 10724604"/>
              <a:gd name="connsiteY115" fmla="*/ 281476 h 8314129"/>
              <a:gd name="connsiteX116" fmla="*/ 858129 w 10724604"/>
              <a:gd name="connsiteY116" fmla="*/ 281476 h 8314129"/>
              <a:gd name="connsiteX0" fmla="*/ 900332 w 10715013"/>
              <a:gd name="connsiteY0" fmla="*/ 253341 h 8314129"/>
              <a:gd name="connsiteX1" fmla="*/ 900332 w 10715013"/>
              <a:gd name="connsiteY1" fmla="*/ 253341 h 8314129"/>
              <a:gd name="connsiteX2" fmla="*/ 759655 w 10715013"/>
              <a:gd name="connsiteY2" fmla="*/ 295544 h 8314129"/>
              <a:gd name="connsiteX3" fmla="*/ 548640 w 10715013"/>
              <a:gd name="connsiteY3" fmla="*/ 450289 h 8314129"/>
              <a:gd name="connsiteX4" fmla="*/ 450166 w 10715013"/>
              <a:gd name="connsiteY4" fmla="*/ 520627 h 8314129"/>
              <a:gd name="connsiteX5" fmla="*/ 393895 w 10715013"/>
              <a:gd name="connsiteY5" fmla="*/ 576898 h 8314129"/>
              <a:gd name="connsiteX6" fmla="*/ 239150 w 10715013"/>
              <a:gd name="connsiteY6" fmla="*/ 703507 h 8314129"/>
              <a:gd name="connsiteX7" fmla="*/ 182880 w 10715013"/>
              <a:gd name="connsiteY7" fmla="*/ 787913 h 8314129"/>
              <a:gd name="connsiteX8" fmla="*/ 168812 w 10715013"/>
              <a:gd name="connsiteY8" fmla="*/ 844184 h 8314129"/>
              <a:gd name="connsiteX9" fmla="*/ 126609 w 10715013"/>
              <a:gd name="connsiteY9" fmla="*/ 956726 h 8314129"/>
              <a:gd name="connsiteX10" fmla="*/ 98473 w 10715013"/>
              <a:gd name="connsiteY10" fmla="*/ 1153673 h 8314129"/>
              <a:gd name="connsiteX11" fmla="*/ 14067 w 10715013"/>
              <a:gd name="connsiteY11" fmla="*/ 1702313 h 8314129"/>
              <a:gd name="connsiteX12" fmla="*/ 0 w 10715013"/>
              <a:gd name="connsiteY12" fmla="*/ 2307224 h 8314129"/>
              <a:gd name="connsiteX13" fmla="*/ 14067 w 10715013"/>
              <a:gd name="connsiteY13" fmla="*/ 2377562 h 8314129"/>
              <a:gd name="connsiteX14" fmla="*/ 42203 w 10715013"/>
              <a:gd name="connsiteY14" fmla="*/ 2447901 h 8314129"/>
              <a:gd name="connsiteX15" fmla="*/ 56270 w 10715013"/>
              <a:gd name="connsiteY15" fmla="*/ 2644849 h 8314129"/>
              <a:gd name="connsiteX16" fmla="*/ 98473 w 10715013"/>
              <a:gd name="connsiteY16" fmla="*/ 2869932 h 8314129"/>
              <a:gd name="connsiteX17" fmla="*/ 126609 w 10715013"/>
              <a:gd name="connsiteY17" fmla="*/ 3066879 h 8314129"/>
              <a:gd name="connsiteX18" fmla="*/ 168812 w 10715013"/>
              <a:gd name="connsiteY18" fmla="*/ 3502978 h 8314129"/>
              <a:gd name="connsiteX19" fmla="*/ 182880 w 10715013"/>
              <a:gd name="connsiteY19" fmla="*/ 3573316 h 8314129"/>
              <a:gd name="connsiteX20" fmla="*/ 267286 w 10715013"/>
              <a:gd name="connsiteY20" fmla="*/ 4023482 h 8314129"/>
              <a:gd name="connsiteX21" fmla="*/ 281353 w 10715013"/>
              <a:gd name="connsiteY21" fmla="*/ 4150092 h 8314129"/>
              <a:gd name="connsiteX22" fmla="*/ 309489 w 10715013"/>
              <a:gd name="connsiteY22" fmla="*/ 4529919 h 8314129"/>
              <a:gd name="connsiteX23" fmla="*/ 281353 w 10715013"/>
              <a:gd name="connsiteY23" fmla="*/ 5008221 h 8314129"/>
              <a:gd name="connsiteX24" fmla="*/ 253218 w 10715013"/>
              <a:gd name="connsiteY24" fmla="*/ 5191101 h 8314129"/>
              <a:gd name="connsiteX25" fmla="*/ 239150 w 10715013"/>
              <a:gd name="connsiteY25" fmla="*/ 5514658 h 8314129"/>
              <a:gd name="connsiteX26" fmla="*/ 225083 w 10715013"/>
              <a:gd name="connsiteY26" fmla="*/ 5584996 h 8314129"/>
              <a:gd name="connsiteX27" fmla="*/ 211015 w 10715013"/>
              <a:gd name="connsiteY27" fmla="*/ 5824147 h 8314129"/>
              <a:gd name="connsiteX28" fmla="*/ 225083 w 10715013"/>
              <a:gd name="connsiteY28" fmla="*/ 6513464 h 8314129"/>
              <a:gd name="connsiteX29" fmla="*/ 267286 w 10715013"/>
              <a:gd name="connsiteY29" fmla="*/ 6738547 h 8314129"/>
              <a:gd name="connsiteX30" fmla="*/ 309489 w 10715013"/>
              <a:gd name="connsiteY30" fmla="*/ 6921427 h 8314129"/>
              <a:gd name="connsiteX31" fmla="*/ 351692 w 10715013"/>
              <a:gd name="connsiteY31" fmla="*/ 7033969 h 8314129"/>
              <a:gd name="connsiteX32" fmla="*/ 393895 w 10715013"/>
              <a:gd name="connsiteY32" fmla="*/ 7216849 h 8314129"/>
              <a:gd name="connsiteX33" fmla="*/ 407963 w 10715013"/>
              <a:gd name="connsiteY33" fmla="*/ 7371593 h 8314129"/>
              <a:gd name="connsiteX34" fmla="*/ 422030 w 10715013"/>
              <a:gd name="connsiteY34" fmla="*/ 7427864 h 8314129"/>
              <a:gd name="connsiteX35" fmla="*/ 520504 w 10715013"/>
              <a:gd name="connsiteY35" fmla="*/ 7638879 h 8314129"/>
              <a:gd name="connsiteX36" fmla="*/ 548640 w 10715013"/>
              <a:gd name="connsiteY36" fmla="*/ 7667015 h 8314129"/>
              <a:gd name="connsiteX37" fmla="*/ 633046 w 10715013"/>
              <a:gd name="connsiteY37" fmla="*/ 7765489 h 8314129"/>
              <a:gd name="connsiteX38" fmla="*/ 731520 w 10715013"/>
              <a:gd name="connsiteY38" fmla="*/ 7878030 h 8314129"/>
              <a:gd name="connsiteX39" fmla="*/ 829993 w 10715013"/>
              <a:gd name="connsiteY39" fmla="*/ 7920233 h 8314129"/>
              <a:gd name="connsiteX40" fmla="*/ 984738 w 10715013"/>
              <a:gd name="connsiteY40" fmla="*/ 8004639 h 8314129"/>
              <a:gd name="connsiteX41" fmla="*/ 1153550 w 10715013"/>
              <a:gd name="connsiteY41" fmla="*/ 8060910 h 8314129"/>
              <a:gd name="connsiteX42" fmla="*/ 1280160 w 10715013"/>
              <a:gd name="connsiteY42" fmla="*/ 8103113 h 8314129"/>
              <a:gd name="connsiteX43" fmla="*/ 1702190 w 10715013"/>
              <a:gd name="connsiteY43" fmla="*/ 8131249 h 8314129"/>
              <a:gd name="connsiteX44" fmla="*/ 1758461 w 10715013"/>
              <a:gd name="connsiteY44" fmla="*/ 8159384 h 8314129"/>
              <a:gd name="connsiteX45" fmla="*/ 2602523 w 10715013"/>
              <a:gd name="connsiteY45" fmla="*/ 8145316 h 8314129"/>
              <a:gd name="connsiteX46" fmla="*/ 2715064 w 10715013"/>
              <a:gd name="connsiteY46" fmla="*/ 8131249 h 8314129"/>
              <a:gd name="connsiteX47" fmla="*/ 2869809 w 10715013"/>
              <a:gd name="connsiteY47" fmla="*/ 8117181 h 8314129"/>
              <a:gd name="connsiteX48" fmla="*/ 3137095 w 10715013"/>
              <a:gd name="connsiteY48" fmla="*/ 7962436 h 8314129"/>
              <a:gd name="connsiteX49" fmla="*/ 3221501 w 10715013"/>
              <a:gd name="connsiteY49" fmla="*/ 7878030 h 8314129"/>
              <a:gd name="connsiteX50" fmla="*/ 3291840 w 10715013"/>
              <a:gd name="connsiteY50" fmla="*/ 7779556 h 8314129"/>
              <a:gd name="connsiteX51" fmla="*/ 3376246 w 10715013"/>
              <a:gd name="connsiteY51" fmla="*/ 7667015 h 8314129"/>
              <a:gd name="connsiteX52" fmla="*/ 3404381 w 10715013"/>
              <a:gd name="connsiteY52" fmla="*/ 7582609 h 8314129"/>
              <a:gd name="connsiteX53" fmla="*/ 3474720 w 10715013"/>
              <a:gd name="connsiteY53" fmla="*/ 7427864 h 8314129"/>
              <a:gd name="connsiteX54" fmla="*/ 3559126 w 10715013"/>
              <a:gd name="connsiteY54" fmla="*/ 7118375 h 8314129"/>
              <a:gd name="connsiteX55" fmla="*/ 3573193 w 10715013"/>
              <a:gd name="connsiteY55" fmla="*/ 6963630 h 8314129"/>
              <a:gd name="connsiteX56" fmla="*/ 3601329 w 10715013"/>
              <a:gd name="connsiteY56" fmla="*/ 6752615 h 8314129"/>
              <a:gd name="connsiteX57" fmla="*/ 3587261 w 10715013"/>
              <a:gd name="connsiteY57" fmla="*/ 6640073 h 8314129"/>
              <a:gd name="connsiteX58" fmla="*/ 3559126 w 10715013"/>
              <a:gd name="connsiteY58" fmla="*/ 6161772 h 8314129"/>
              <a:gd name="connsiteX59" fmla="*/ 3615396 w 10715013"/>
              <a:gd name="connsiteY59" fmla="*/ 5669402 h 8314129"/>
              <a:gd name="connsiteX60" fmla="*/ 3671667 w 10715013"/>
              <a:gd name="connsiteY60" fmla="*/ 5542793 h 8314129"/>
              <a:gd name="connsiteX61" fmla="*/ 3699803 w 10715013"/>
              <a:gd name="connsiteY61" fmla="*/ 5514658 h 8314129"/>
              <a:gd name="connsiteX62" fmla="*/ 3727938 w 10715013"/>
              <a:gd name="connsiteY62" fmla="*/ 5458387 h 8314129"/>
              <a:gd name="connsiteX63" fmla="*/ 3784209 w 10715013"/>
              <a:gd name="connsiteY63" fmla="*/ 5402116 h 8314129"/>
              <a:gd name="connsiteX64" fmla="*/ 3812344 w 10715013"/>
              <a:gd name="connsiteY64" fmla="*/ 5317710 h 8314129"/>
              <a:gd name="connsiteX65" fmla="*/ 3826412 w 10715013"/>
              <a:gd name="connsiteY65" fmla="*/ 5275507 h 8314129"/>
              <a:gd name="connsiteX66" fmla="*/ 3868615 w 10715013"/>
              <a:gd name="connsiteY66" fmla="*/ 5233304 h 8314129"/>
              <a:gd name="connsiteX67" fmla="*/ 3924886 w 10715013"/>
              <a:gd name="connsiteY67" fmla="*/ 5162966 h 8314129"/>
              <a:gd name="connsiteX68" fmla="*/ 3967089 w 10715013"/>
              <a:gd name="connsiteY68" fmla="*/ 5148898 h 8314129"/>
              <a:gd name="connsiteX69" fmla="*/ 3962546 w 10715013"/>
              <a:gd name="connsiteY69" fmla="*/ 5026831 h 8314129"/>
              <a:gd name="connsiteX70" fmla="*/ 3882683 w 10715013"/>
              <a:gd name="connsiteY70" fmla="*/ 4966018 h 8314129"/>
              <a:gd name="connsiteX71" fmla="*/ 3693673 w 10715013"/>
              <a:gd name="connsiteY71" fmla="*/ 4301661 h 8314129"/>
              <a:gd name="connsiteX72" fmla="*/ 3702050 w 10715013"/>
              <a:gd name="connsiteY72" fmla="*/ 4054793 h 8314129"/>
              <a:gd name="connsiteX73" fmla="*/ 3961618 w 10715013"/>
              <a:gd name="connsiteY73" fmla="*/ 3275159 h 8314129"/>
              <a:gd name="connsiteX74" fmla="*/ 3965721 w 10715013"/>
              <a:gd name="connsiteY74" fmla="*/ 3218229 h 8314129"/>
              <a:gd name="connsiteX75" fmla="*/ 4029710 w 10715013"/>
              <a:gd name="connsiteY75" fmla="*/ 3212539 h 8314129"/>
              <a:gd name="connsiteX76" fmla="*/ 5201089 w 10715013"/>
              <a:gd name="connsiteY76" fmla="*/ 2562250 h 8314129"/>
              <a:gd name="connsiteX77" fmla="*/ 6404683 w 10715013"/>
              <a:gd name="connsiteY77" fmla="*/ 3215493 h 8314129"/>
              <a:gd name="connsiteX78" fmla="*/ 6463909 w 10715013"/>
              <a:gd name="connsiteY78" fmla="*/ 3287639 h 8314129"/>
              <a:gd name="connsiteX79" fmla="*/ 6689431 w 10715013"/>
              <a:gd name="connsiteY79" fmla="*/ 3886127 h 8314129"/>
              <a:gd name="connsiteX80" fmla="*/ 6688773 w 10715013"/>
              <a:gd name="connsiteY80" fmla="*/ 4575151 h 8314129"/>
              <a:gd name="connsiteX81" fmla="*/ 6465935 w 10715013"/>
              <a:gd name="connsiteY81" fmla="*/ 5010956 h 8314129"/>
              <a:gd name="connsiteX82" fmla="*/ 6461394 w 10715013"/>
              <a:gd name="connsiteY82" fmla="*/ 5078559 h 8314129"/>
              <a:gd name="connsiteX83" fmla="*/ 6732953 w 10715013"/>
              <a:gd name="connsiteY83" fmla="*/ 7129316 h 8314129"/>
              <a:gd name="connsiteX84" fmla="*/ 8932984 w 10715013"/>
              <a:gd name="connsiteY84" fmla="*/ 8314129 h 8314129"/>
              <a:gd name="connsiteX85" fmla="*/ 10691446 w 10715013"/>
              <a:gd name="connsiteY85" fmla="*/ 6429058 h 8314129"/>
              <a:gd name="connsiteX86" fmla="*/ 9931790 w 10715013"/>
              <a:gd name="connsiteY86" fmla="*/ 534695 h 8314129"/>
              <a:gd name="connsiteX87" fmla="*/ 9720775 w 10715013"/>
              <a:gd name="connsiteY87" fmla="*/ 478424 h 8314129"/>
              <a:gd name="connsiteX88" fmla="*/ 8764172 w 10715013"/>
              <a:gd name="connsiteY88" fmla="*/ 239274 h 8314129"/>
              <a:gd name="connsiteX89" fmla="*/ 8285871 w 10715013"/>
              <a:gd name="connsiteY89" fmla="*/ 225205 h 8314129"/>
              <a:gd name="connsiteX90" fmla="*/ 7666892 w 10715013"/>
              <a:gd name="connsiteY90" fmla="*/ 520627 h 8314129"/>
              <a:gd name="connsiteX91" fmla="*/ 7160455 w 10715013"/>
              <a:gd name="connsiteY91" fmla="*/ 492492 h 8314129"/>
              <a:gd name="connsiteX92" fmla="*/ 6907236 w 10715013"/>
              <a:gd name="connsiteY92" fmla="*/ 464356 h 8314129"/>
              <a:gd name="connsiteX93" fmla="*/ 6386732 w 10715013"/>
              <a:gd name="connsiteY93" fmla="*/ 436221 h 8314129"/>
              <a:gd name="connsiteX94" fmla="*/ 5725550 w 10715013"/>
              <a:gd name="connsiteY94" fmla="*/ 337747 h 8314129"/>
              <a:gd name="connsiteX95" fmla="*/ 5514535 w 10715013"/>
              <a:gd name="connsiteY95" fmla="*/ 295544 h 8314129"/>
              <a:gd name="connsiteX96" fmla="*/ 4895556 w 10715013"/>
              <a:gd name="connsiteY96" fmla="*/ 225206 h 8314129"/>
              <a:gd name="connsiteX97" fmla="*/ 4501661 w 10715013"/>
              <a:gd name="connsiteY97" fmla="*/ 140799 h 8314129"/>
              <a:gd name="connsiteX98" fmla="*/ 4304713 w 10715013"/>
              <a:gd name="connsiteY98" fmla="*/ 84529 h 8314129"/>
              <a:gd name="connsiteX99" fmla="*/ 4079630 w 10715013"/>
              <a:gd name="connsiteY99" fmla="*/ 42326 h 8314129"/>
              <a:gd name="connsiteX100" fmla="*/ 3896750 w 10715013"/>
              <a:gd name="connsiteY100" fmla="*/ 28258 h 8314129"/>
              <a:gd name="connsiteX101" fmla="*/ 3854547 w 10715013"/>
              <a:gd name="connsiteY101" fmla="*/ 14190 h 8314129"/>
              <a:gd name="connsiteX102" fmla="*/ 3432516 w 10715013"/>
              <a:gd name="connsiteY102" fmla="*/ 14190 h 8314129"/>
              <a:gd name="connsiteX103" fmla="*/ 3263704 w 10715013"/>
              <a:gd name="connsiteY103" fmla="*/ 42326 h 8314129"/>
              <a:gd name="connsiteX104" fmla="*/ 2982350 w 10715013"/>
              <a:gd name="connsiteY104" fmla="*/ 56393 h 8314129"/>
              <a:gd name="connsiteX105" fmla="*/ 2799470 w 10715013"/>
              <a:gd name="connsiteY105" fmla="*/ 70461 h 8314129"/>
              <a:gd name="connsiteX106" fmla="*/ 2433710 w 10715013"/>
              <a:gd name="connsiteY106" fmla="*/ 126732 h 8314129"/>
              <a:gd name="connsiteX107" fmla="*/ 1491175 w 10715013"/>
              <a:gd name="connsiteY107" fmla="*/ 154867 h 8314129"/>
              <a:gd name="connsiteX108" fmla="*/ 1406769 w 10715013"/>
              <a:gd name="connsiteY108" fmla="*/ 168935 h 8314129"/>
              <a:gd name="connsiteX109" fmla="*/ 1364566 w 10715013"/>
              <a:gd name="connsiteY109" fmla="*/ 183002 h 8314129"/>
              <a:gd name="connsiteX110" fmla="*/ 1237956 w 10715013"/>
              <a:gd name="connsiteY110" fmla="*/ 197070 h 8314129"/>
              <a:gd name="connsiteX111" fmla="*/ 1083212 w 10715013"/>
              <a:gd name="connsiteY111" fmla="*/ 225206 h 8314129"/>
              <a:gd name="connsiteX112" fmla="*/ 970670 w 10715013"/>
              <a:gd name="connsiteY112" fmla="*/ 239273 h 8314129"/>
              <a:gd name="connsiteX113" fmla="*/ 858129 w 10715013"/>
              <a:gd name="connsiteY113" fmla="*/ 267409 h 8314129"/>
              <a:gd name="connsiteX114" fmla="*/ 858129 w 10715013"/>
              <a:gd name="connsiteY114" fmla="*/ 281476 h 8314129"/>
              <a:gd name="connsiteX115" fmla="*/ 858129 w 10715013"/>
              <a:gd name="connsiteY115" fmla="*/ 281476 h 8314129"/>
              <a:gd name="connsiteX0" fmla="*/ 900332 w 10706180"/>
              <a:gd name="connsiteY0" fmla="*/ 282945 h 8343733"/>
              <a:gd name="connsiteX1" fmla="*/ 900332 w 10706180"/>
              <a:gd name="connsiteY1" fmla="*/ 282945 h 8343733"/>
              <a:gd name="connsiteX2" fmla="*/ 759655 w 10706180"/>
              <a:gd name="connsiteY2" fmla="*/ 325148 h 8343733"/>
              <a:gd name="connsiteX3" fmla="*/ 548640 w 10706180"/>
              <a:gd name="connsiteY3" fmla="*/ 479893 h 8343733"/>
              <a:gd name="connsiteX4" fmla="*/ 450166 w 10706180"/>
              <a:gd name="connsiteY4" fmla="*/ 550231 h 8343733"/>
              <a:gd name="connsiteX5" fmla="*/ 393895 w 10706180"/>
              <a:gd name="connsiteY5" fmla="*/ 606502 h 8343733"/>
              <a:gd name="connsiteX6" fmla="*/ 239150 w 10706180"/>
              <a:gd name="connsiteY6" fmla="*/ 733111 h 8343733"/>
              <a:gd name="connsiteX7" fmla="*/ 182880 w 10706180"/>
              <a:gd name="connsiteY7" fmla="*/ 817517 h 8343733"/>
              <a:gd name="connsiteX8" fmla="*/ 168812 w 10706180"/>
              <a:gd name="connsiteY8" fmla="*/ 873788 h 8343733"/>
              <a:gd name="connsiteX9" fmla="*/ 126609 w 10706180"/>
              <a:gd name="connsiteY9" fmla="*/ 986330 h 8343733"/>
              <a:gd name="connsiteX10" fmla="*/ 98473 w 10706180"/>
              <a:gd name="connsiteY10" fmla="*/ 1183277 h 8343733"/>
              <a:gd name="connsiteX11" fmla="*/ 14067 w 10706180"/>
              <a:gd name="connsiteY11" fmla="*/ 1731917 h 8343733"/>
              <a:gd name="connsiteX12" fmla="*/ 0 w 10706180"/>
              <a:gd name="connsiteY12" fmla="*/ 2336828 h 8343733"/>
              <a:gd name="connsiteX13" fmla="*/ 14067 w 10706180"/>
              <a:gd name="connsiteY13" fmla="*/ 2407166 h 8343733"/>
              <a:gd name="connsiteX14" fmla="*/ 42203 w 10706180"/>
              <a:gd name="connsiteY14" fmla="*/ 2477505 h 8343733"/>
              <a:gd name="connsiteX15" fmla="*/ 56270 w 10706180"/>
              <a:gd name="connsiteY15" fmla="*/ 2674453 h 8343733"/>
              <a:gd name="connsiteX16" fmla="*/ 98473 w 10706180"/>
              <a:gd name="connsiteY16" fmla="*/ 2899536 h 8343733"/>
              <a:gd name="connsiteX17" fmla="*/ 126609 w 10706180"/>
              <a:gd name="connsiteY17" fmla="*/ 3096483 h 8343733"/>
              <a:gd name="connsiteX18" fmla="*/ 168812 w 10706180"/>
              <a:gd name="connsiteY18" fmla="*/ 3532582 h 8343733"/>
              <a:gd name="connsiteX19" fmla="*/ 182880 w 10706180"/>
              <a:gd name="connsiteY19" fmla="*/ 3602920 h 8343733"/>
              <a:gd name="connsiteX20" fmla="*/ 267286 w 10706180"/>
              <a:gd name="connsiteY20" fmla="*/ 4053086 h 8343733"/>
              <a:gd name="connsiteX21" fmla="*/ 281353 w 10706180"/>
              <a:gd name="connsiteY21" fmla="*/ 4179696 h 8343733"/>
              <a:gd name="connsiteX22" fmla="*/ 309489 w 10706180"/>
              <a:gd name="connsiteY22" fmla="*/ 4559523 h 8343733"/>
              <a:gd name="connsiteX23" fmla="*/ 281353 w 10706180"/>
              <a:gd name="connsiteY23" fmla="*/ 5037825 h 8343733"/>
              <a:gd name="connsiteX24" fmla="*/ 253218 w 10706180"/>
              <a:gd name="connsiteY24" fmla="*/ 5220705 h 8343733"/>
              <a:gd name="connsiteX25" fmla="*/ 239150 w 10706180"/>
              <a:gd name="connsiteY25" fmla="*/ 5544262 h 8343733"/>
              <a:gd name="connsiteX26" fmla="*/ 225083 w 10706180"/>
              <a:gd name="connsiteY26" fmla="*/ 5614600 h 8343733"/>
              <a:gd name="connsiteX27" fmla="*/ 211015 w 10706180"/>
              <a:gd name="connsiteY27" fmla="*/ 5853751 h 8343733"/>
              <a:gd name="connsiteX28" fmla="*/ 225083 w 10706180"/>
              <a:gd name="connsiteY28" fmla="*/ 6543068 h 8343733"/>
              <a:gd name="connsiteX29" fmla="*/ 267286 w 10706180"/>
              <a:gd name="connsiteY29" fmla="*/ 6768151 h 8343733"/>
              <a:gd name="connsiteX30" fmla="*/ 309489 w 10706180"/>
              <a:gd name="connsiteY30" fmla="*/ 6951031 h 8343733"/>
              <a:gd name="connsiteX31" fmla="*/ 351692 w 10706180"/>
              <a:gd name="connsiteY31" fmla="*/ 7063573 h 8343733"/>
              <a:gd name="connsiteX32" fmla="*/ 393895 w 10706180"/>
              <a:gd name="connsiteY32" fmla="*/ 7246453 h 8343733"/>
              <a:gd name="connsiteX33" fmla="*/ 407963 w 10706180"/>
              <a:gd name="connsiteY33" fmla="*/ 7401197 h 8343733"/>
              <a:gd name="connsiteX34" fmla="*/ 422030 w 10706180"/>
              <a:gd name="connsiteY34" fmla="*/ 7457468 h 8343733"/>
              <a:gd name="connsiteX35" fmla="*/ 520504 w 10706180"/>
              <a:gd name="connsiteY35" fmla="*/ 7668483 h 8343733"/>
              <a:gd name="connsiteX36" fmla="*/ 548640 w 10706180"/>
              <a:gd name="connsiteY36" fmla="*/ 7696619 h 8343733"/>
              <a:gd name="connsiteX37" fmla="*/ 633046 w 10706180"/>
              <a:gd name="connsiteY37" fmla="*/ 7795093 h 8343733"/>
              <a:gd name="connsiteX38" fmla="*/ 731520 w 10706180"/>
              <a:gd name="connsiteY38" fmla="*/ 7907634 h 8343733"/>
              <a:gd name="connsiteX39" fmla="*/ 829993 w 10706180"/>
              <a:gd name="connsiteY39" fmla="*/ 7949837 h 8343733"/>
              <a:gd name="connsiteX40" fmla="*/ 984738 w 10706180"/>
              <a:gd name="connsiteY40" fmla="*/ 8034243 h 8343733"/>
              <a:gd name="connsiteX41" fmla="*/ 1153550 w 10706180"/>
              <a:gd name="connsiteY41" fmla="*/ 8090514 h 8343733"/>
              <a:gd name="connsiteX42" fmla="*/ 1280160 w 10706180"/>
              <a:gd name="connsiteY42" fmla="*/ 8132717 h 8343733"/>
              <a:gd name="connsiteX43" fmla="*/ 1702190 w 10706180"/>
              <a:gd name="connsiteY43" fmla="*/ 8160853 h 8343733"/>
              <a:gd name="connsiteX44" fmla="*/ 1758461 w 10706180"/>
              <a:gd name="connsiteY44" fmla="*/ 8188988 h 8343733"/>
              <a:gd name="connsiteX45" fmla="*/ 2602523 w 10706180"/>
              <a:gd name="connsiteY45" fmla="*/ 8174920 h 8343733"/>
              <a:gd name="connsiteX46" fmla="*/ 2715064 w 10706180"/>
              <a:gd name="connsiteY46" fmla="*/ 8160853 h 8343733"/>
              <a:gd name="connsiteX47" fmla="*/ 2869809 w 10706180"/>
              <a:gd name="connsiteY47" fmla="*/ 8146785 h 8343733"/>
              <a:gd name="connsiteX48" fmla="*/ 3137095 w 10706180"/>
              <a:gd name="connsiteY48" fmla="*/ 7992040 h 8343733"/>
              <a:gd name="connsiteX49" fmla="*/ 3221501 w 10706180"/>
              <a:gd name="connsiteY49" fmla="*/ 7907634 h 8343733"/>
              <a:gd name="connsiteX50" fmla="*/ 3291840 w 10706180"/>
              <a:gd name="connsiteY50" fmla="*/ 7809160 h 8343733"/>
              <a:gd name="connsiteX51" fmla="*/ 3376246 w 10706180"/>
              <a:gd name="connsiteY51" fmla="*/ 7696619 h 8343733"/>
              <a:gd name="connsiteX52" fmla="*/ 3404381 w 10706180"/>
              <a:gd name="connsiteY52" fmla="*/ 7612213 h 8343733"/>
              <a:gd name="connsiteX53" fmla="*/ 3474720 w 10706180"/>
              <a:gd name="connsiteY53" fmla="*/ 7457468 h 8343733"/>
              <a:gd name="connsiteX54" fmla="*/ 3559126 w 10706180"/>
              <a:gd name="connsiteY54" fmla="*/ 7147979 h 8343733"/>
              <a:gd name="connsiteX55" fmla="*/ 3573193 w 10706180"/>
              <a:gd name="connsiteY55" fmla="*/ 6993234 h 8343733"/>
              <a:gd name="connsiteX56" fmla="*/ 3601329 w 10706180"/>
              <a:gd name="connsiteY56" fmla="*/ 6782219 h 8343733"/>
              <a:gd name="connsiteX57" fmla="*/ 3587261 w 10706180"/>
              <a:gd name="connsiteY57" fmla="*/ 6669677 h 8343733"/>
              <a:gd name="connsiteX58" fmla="*/ 3559126 w 10706180"/>
              <a:gd name="connsiteY58" fmla="*/ 6191376 h 8343733"/>
              <a:gd name="connsiteX59" fmla="*/ 3615396 w 10706180"/>
              <a:gd name="connsiteY59" fmla="*/ 5699006 h 8343733"/>
              <a:gd name="connsiteX60" fmla="*/ 3671667 w 10706180"/>
              <a:gd name="connsiteY60" fmla="*/ 5572397 h 8343733"/>
              <a:gd name="connsiteX61" fmla="*/ 3699803 w 10706180"/>
              <a:gd name="connsiteY61" fmla="*/ 5544262 h 8343733"/>
              <a:gd name="connsiteX62" fmla="*/ 3727938 w 10706180"/>
              <a:gd name="connsiteY62" fmla="*/ 5487991 h 8343733"/>
              <a:gd name="connsiteX63" fmla="*/ 3784209 w 10706180"/>
              <a:gd name="connsiteY63" fmla="*/ 5431720 h 8343733"/>
              <a:gd name="connsiteX64" fmla="*/ 3812344 w 10706180"/>
              <a:gd name="connsiteY64" fmla="*/ 5347314 h 8343733"/>
              <a:gd name="connsiteX65" fmla="*/ 3826412 w 10706180"/>
              <a:gd name="connsiteY65" fmla="*/ 5305111 h 8343733"/>
              <a:gd name="connsiteX66" fmla="*/ 3868615 w 10706180"/>
              <a:gd name="connsiteY66" fmla="*/ 5262908 h 8343733"/>
              <a:gd name="connsiteX67" fmla="*/ 3924886 w 10706180"/>
              <a:gd name="connsiteY67" fmla="*/ 5192570 h 8343733"/>
              <a:gd name="connsiteX68" fmla="*/ 3967089 w 10706180"/>
              <a:gd name="connsiteY68" fmla="*/ 5178502 h 8343733"/>
              <a:gd name="connsiteX69" fmla="*/ 3962546 w 10706180"/>
              <a:gd name="connsiteY69" fmla="*/ 5056435 h 8343733"/>
              <a:gd name="connsiteX70" fmla="*/ 3882683 w 10706180"/>
              <a:gd name="connsiteY70" fmla="*/ 4995622 h 8343733"/>
              <a:gd name="connsiteX71" fmla="*/ 3693673 w 10706180"/>
              <a:gd name="connsiteY71" fmla="*/ 4331265 h 8343733"/>
              <a:gd name="connsiteX72" fmla="*/ 3702050 w 10706180"/>
              <a:gd name="connsiteY72" fmla="*/ 4084397 h 8343733"/>
              <a:gd name="connsiteX73" fmla="*/ 3961618 w 10706180"/>
              <a:gd name="connsiteY73" fmla="*/ 3304763 h 8343733"/>
              <a:gd name="connsiteX74" fmla="*/ 3965721 w 10706180"/>
              <a:gd name="connsiteY74" fmla="*/ 3247833 h 8343733"/>
              <a:gd name="connsiteX75" fmla="*/ 4029710 w 10706180"/>
              <a:gd name="connsiteY75" fmla="*/ 3242143 h 8343733"/>
              <a:gd name="connsiteX76" fmla="*/ 5201089 w 10706180"/>
              <a:gd name="connsiteY76" fmla="*/ 2591854 h 8343733"/>
              <a:gd name="connsiteX77" fmla="*/ 6404683 w 10706180"/>
              <a:gd name="connsiteY77" fmla="*/ 3245097 h 8343733"/>
              <a:gd name="connsiteX78" fmla="*/ 6463909 w 10706180"/>
              <a:gd name="connsiteY78" fmla="*/ 3317243 h 8343733"/>
              <a:gd name="connsiteX79" fmla="*/ 6689431 w 10706180"/>
              <a:gd name="connsiteY79" fmla="*/ 3915731 h 8343733"/>
              <a:gd name="connsiteX80" fmla="*/ 6688773 w 10706180"/>
              <a:gd name="connsiteY80" fmla="*/ 4604755 h 8343733"/>
              <a:gd name="connsiteX81" fmla="*/ 6465935 w 10706180"/>
              <a:gd name="connsiteY81" fmla="*/ 5040560 h 8343733"/>
              <a:gd name="connsiteX82" fmla="*/ 6461394 w 10706180"/>
              <a:gd name="connsiteY82" fmla="*/ 5108163 h 8343733"/>
              <a:gd name="connsiteX83" fmla="*/ 6732953 w 10706180"/>
              <a:gd name="connsiteY83" fmla="*/ 7158920 h 8343733"/>
              <a:gd name="connsiteX84" fmla="*/ 8932984 w 10706180"/>
              <a:gd name="connsiteY84" fmla="*/ 8343733 h 8343733"/>
              <a:gd name="connsiteX85" fmla="*/ 10691446 w 10706180"/>
              <a:gd name="connsiteY85" fmla="*/ 6458662 h 8343733"/>
              <a:gd name="connsiteX86" fmla="*/ 9720775 w 10706180"/>
              <a:gd name="connsiteY86" fmla="*/ 508028 h 8343733"/>
              <a:gd name="connsiteX87" fmla="*/ 8764172 w 10706180"/>
              <a:gd name="connsiteY87" fmla="*/ 268878 h 8343733"/>
              <a:gd name="connsiteX88" fmla="*/ 8285871 w 10706180"/>
              <a:gd name="connsiteY88" fmla="*/ 254809 h 8343733"/>
              <a:gd name="connsiteX89" fmla="*/ 7666892 w 10706180"/>
              <a:gd name="connsiteY89" fmla="*/ 550231 h 8343733"/>
              <a:gd name="connsiteX90" fmla="*/ 7160455 w 10706180"/>
              <a:gd name="connsiteY90" fmla="*/ 522096 h 8343733"/>
              <a:gd name="connsiteX91" fmla="*/ 6907236 w 10706180"/>
              <a:gd name="connsiteY91" fmla="*/ 493960 h 8343733"/>
              <a:gd name="connsiteX92" fmla="*/ 6386732 w 10706180"/>
              <a:gd name="connsiteY92" fmla="*/ 465825 h 8343733"/>
              <a:gd name="connsiteX93" fmla="*/ 5725550 w 10706180"/>
              <a:gd name="connsiteY93" fmla="*/ 367351 h 8343733"/>
              <a:gd name="connsiteX94" fmla="*/ 5514535 w 10706180"/>
              <a:gd name="connsiteY94" fmla="*/ 325148 h 8343733"/>
              <a:gd name="connsiteX95" fmla="*/ 4895556 w 10706180"/>
              <a:gd name="connsiteY95" fmla="*/ 254810 h 8343733"/>
              <a:gd name="connsiteX96" fmla="*/ 4501661 w 10706180"/>
              <a:gd name="connsiteY96" fmla="*/ 170403 h 8343733"/>
              <a:gd name="connsiteX97" fmla="*/ 4304713 w 10706180"/>
              <a:gd name="connsiteY97" fmla="*/ 114133 h 8343733"/>
              <a:gd name="connsiteX98" fmla="*/ 4079630 w 10706180"/>
              <a:gd name="connsiteY98" fmla="*/ 71930 h 8343733"/>
              <a:gd name="connsiteX99" fmla="*/ 3896750 w 10706180"/>
              <a:gd name="connsiteY99" fmla="*/ 57862 h 8343733"/>
              <a:gd name="connsiteX100" fmla="*/ 3854547 w 10706180"/>
              <a:gd name="connsiteY100" fmla="*/ 43794 h 8343733"/>
              <a:gd name="connsiteX101" fmla="*/ 3432516 w 10706180"/>
              <a:gd name="connsiteY101" fmla="*/ 43794 h 8343733"/>
              <a:gd name="connsiteX102" fmla="*/ 3263704 w 10706180"/>
              <a:gd name="connsiteY102" fmla="*/ 71930 h 8343733"/>
              <a:gd name="connsiteX103" fmla="*/ 2982350 w 10706180"/>
              <a:gd name="connsiteY103" fmla="*/ 85997 h 8343733"/>
              <a:gd name="connsiteX104" fmla="*/ 2799470 w 10706180"/>
              <a:gd name="connsiteY104" fmla="*/ 100065 h 8343733"/>
              <a:gd name="connsiteX105" fmla="*/ 2433710 w 10706180"/>
              <a:gd name="connsiteY105" fmla="*/ 156336 h 8343733"/>
              <a:gd name="connsiteX106" fmla="*/ 1491175 w 10706180"/>
              <a:gd name="connsiteY106" fmla="*/ 184471 h 8343733"/>
              <a:gd name="connsiteX107" fmla="*/ 1406769 w 10706180"/>
              <a:gd name="connsiteY107" fmla="*/ 198539 h 8343733"/>
              <a:gd name="connsiteX108" fmla="*/ 1364566 w 10706180"/>
              <a:gd name="connsiteY108" fmla="*/ 212606 h 8343733"/>
              <a:gd name="connsiteX109" fmla="*/ 1237956 w 10706180"/>
              <a:gd name="connsiteY109" fmla="*/ 226674 h 8343733"/>
              <a:gd name="connsiteX110" fmla="*/ 1083212 w 10706180"/>
              <a:gd name="connsiteY110" fmla="*/ 254810 h 8343733"/>
              <a:gd name="connsiteX111" fmla="*/ 970670 w 10706180"/>
              <a:gd name="connsiteY111" fmla="*/ 268877 h 8343733"/>
              <a:gd name="connsiteX112" fmla="*/ 858129 w 10706180"/>
              <a:gd name="connsiteY112" fmla="*/ 297013 h 8343733"/>
              <a:gd name="connsiteX113" fmla="*/ 858129 w 10706180"/>
              <a:gd name="connsiteY113" fmla="*/ 311080 h 8343733"/>
              <a:gd name="connsiteX114" fmla="*/ 858129 w 10706180"/>
              <a:gd name="connsiteY114" fmla="*/ 311080 h 8343733"/>
              <a:gd name="connsiteX0" fmla="*/ 900332 w 10801769"/>
              <a:gd name="connsiteY0" fmla="*/ 339074 h 8399862"/>
              <a:gd name="connsiteX1" fmla="*/ 900332 w 10801769"/>
              <a:gd name="connsiteY1" fmla="*/ 339074 h 8399862"/>
              <a:gd name="connsiteX2" fmla="*/ 759655 w 10801769"/>
              <a:gd name="connsiteY2" fmla="*/ 381277 h 8399862"/>
              <a:gd name="connsiteX3" fmla="*/ 548640 w 10801769"/>
              <a:gd name="connsiteY3" fmla="*/ 536022 h 8399862"/>
              <a:gd name="connsiteX4" fmla="*/ 450166 w 10801769"/>
              <a:gd name="connsiteY4" fmla="*/ 606360 h 8399862"/>
              <a:gd name="connsiteX5" fmla="*/ 393895 w 10801769"/>
              <a:gd name="connsiteY5" fmla="*/ 662631 h 8399862"/>
              <a:gd name="connsiteX6" fmla="*/ 239150 w 10801769"/>
              <a:gd name="connsiteY6" fmla="*/ 789240 h 8399862"/>
              <a:gd name="connsiteX7" fmla="*/ 182880 w 10801769"/>
              <a:gd name="connsiteY7" fmla="*/ 873646 h 8399862"/>
              <a:gd name="connsiteX8" fmla="*/ 168812 w 10801769"/>
              <a:gd name="connsiteY8" fmla="*/ 929917 h 8399862"/>
              <a:gd name="connsiteX9" fmla="*/ 126609 w 10801769"/>
              <a:gd name="connsiteY9" fmla="*/ 1042459 h 8399862"/>
              <a:gd name="connsiteX10" fmla="*/ 98473 w 10801769"/>
              <a:gd name="connsiteY10" fmla="*/ 1239406 h 8399862"/>
              <a:gd name="connsiteX11" fmla="*/ 14067 w 10801769"/>
              <a:gd name="connsiteY11" fmla="*/ 1788046 h 8399862"/>
              <a:gd name="connsiteX12" fmla="*/ 0 w 10801769"/>
              <a:gd name="connsiteY12" fmla="*/ 2392957 h 8399862"/>
              <a:gd name="connsiteX13" fmla="*/ 14067 w 10801769"/>
              <a:gd name="connsiteY13" fmla="*/ 2463295 h 8399862"/>
              <a:gd name="connsiteX14" fmla="*/ 42203 w 10801769"/>
              <a:gd name="connsiteY14" fmla="*/ 2533634 h 8399862"/>
              <a:gd name="connsiteX15" fmla="*/ 56270 w 10801769"/>
              <a:gd name="connsiteY15" fmla="*/ 2730582 h 8399862"/>
              <a:gd name="connsiteX16" fmla="*/ 98473 w 10801769"/>
              <a:gd name="connsiteY16" fmla="*/ 2955665 h 8399862"/>
              <a:gd name="connsiteX17" fmla="*/ 126609 w 10801769"/>
              <a:gd name="connsiteY17" fmla="*/ 3152612 h 8399862"/>
              <a:gd name="connsiteX18" fmla="*/ 168812 w 10801769"/>
              <a:gd name="connsiteY18" fmla="*/ 3588711 h 8399862"/>
              <a:gd name="connsiteX19" fmla="*/ 182880 w 10801769"/>
              <a:gd name="connsiteY19" fmla="*/ 3659049 h 8399862"/>
              <a:gd name="connsiteX20" fmla="*/ 267286 w 10801769"/>
              <a:gd name="connsiteY20" fmla="*/ 4109215 h 8399862"/>
              <a:gd name="connsiteX21" fmla="*/ 281353 w 10801769"/>
              <a:gd name="connsiteY21" fmla="*/ 4235825 h 8399862"/>
              <a:gd name="connsiteX22" fmla="*/ 309489 w 10801769"/>
              <a:gd name="connsiteY22" fmla="*/ 4615652 h 8399862"/>
              <a:gd name="connsiteX23" fmla="*/ 281353 w 10801769"/>
              <a:gd name="connsiteY23" fmla="*/ 5093954 h 8399862"/>
              <a:gd name="connsiteX24" fmla="*/ 253218 w 10801769"/>
              <a:gd name="connsiteY24" fmla="*/ 5276834 h 8399862"/>
              <a:gd name="connsiteX25" fmla="*/ 239150 w 10801769"/>
              <a:gd name="connsiteY25" fmla="*/ 5600391 h 8399862"/>
              <a:gd name="connsiteX26" fmla="*/ 225083 w 10801769"/>
              <a:gd name="connsiteY26" fmla="*/ 5670729 h 8399862"/>
              <a:gd name="connsiteX27" fmla="*/ 211015 w 10801769"/>
              <a:gd name="connsiteY27" fmla="*/ 5909880 h 8399862"/>
              <a:gd name="connsiteX28" fmla="*/ 225083 w 10801769"/>
              <a:gd name="connsiteY28" fmla="*/ 6599197 h 8399862"/>
              <a:gd name="connsiteX29" fmla="*/ 267286 w 10801769"/>
              <a:gd name="connsiteY29" fmla="*/ 6824280 h 8399862"/>
              <a:gd name="connsiteX30" fmla="*/ 309489 w 10801769"/>
              <a:gd name="connsiteY30" fmla="*/ 7007160 h 8399862"/>
              <a:gd name="connsiteX31" fmla="*/ 351692 w 10801769"/>
              <a:gd name="connsiteY31" fmla="*/ 7119702 h 8399862"/>
              <a:gd name="connsiteX32" fmla="*/ 393895 w 10801769"/>
              <a:gd name="connsiteY32" fmla="*/ 7302582 h 8399862"/>
              <a:gd name="connsiteX33" fmla="*/ 407963 w 10801769"/>
              <a:gd name="connsiteY33" fmla="*/ 7457326 h 8399862"/>
              <a:gd name="connsiteX34" fmla="*/ 422030 w 10801769"/>
              <a:gd name="connsiteY34" fmla="*/ 7513597 h 8399862"/>
              <a:gd name="connsiteX35" fmla="*/ 520504 w 10801769"/>
              <a:gd name="connsiteY35" fmla="*/ 7724612 h 8399862"/>
              <a:gd name="connsiteX36" fmla="*/ 548640 w 10801769"/>
              <a:gd name="connsiteY36" fmla="*/ 7752748 h 8399862"/>
              <a:gd name="connsiteX37" fmla="*/ 633046 w 10801769"/>
              <a:gd name="connsiteY37" fmla="*/ 7851222 h 8399862"/>
              <a:gd name="connsiteX38" fmla="*/ 731520 w 10801769"/>
              <a:gd name="connsiteY38" fmla="*/ 7963763 h 8399862"/>
              <a:gd name="connsiteX39" fmla="*/ 829993 w 10801769"/>
              <a:gd name="connsiteY39" fmla="*/ 8005966 h 8399862"/>
              <a:gd name="connsiteX40" fmla="*/ 984738 w 10801769"/>
              <a:gd name="connsiteY40" fmla="*/ 8090372 h 8399862"/>
              <a:gd name="connsiteX41" fmla="*/ 1153550 w 10801769"/>
              <a:gd name="connsiteY41" fmla="*/ 8146643 h 8399862"/>
              <a:gd name="connsiteX42" fmla="*/ 1280160 w 10801769"/>
              <a:gd name="connsiteY42" fmla="*/ 8188846 h 8399862"/>
              <a:gd name="connsiteX43" fmla="*/ 1702190 w 10801769"/>
              <a:gd name="connsiteY43" fmla="*/ 8216982 h 8399862"/>
              <a:gd name="connsiteX44" fmla="*/ 1758461 w 10801769"/>
              <a:gd name="connsiteY44" fmla="*/ 8245117 h 8399862"/>
              <a:gd name="connsiteX45" fmla="*/ 2602523 w 10801769"/>
              <a:gd name="connsiteY45" fmla="*/ 8231049 h 8399862"/>
              <a:gd name="connsiteX46" fmla="*/ 2715064 w 10801769"/>
              <a:gd name="connsiteY46" fmla="*/ 8216982 h 8399862"/>
              <a:gd name="connsiteX47" fmla="*/ 2869809 w 10801769"/>
              <a:gd name="connsiteY47" fmla="*/ 8202914 h 8399862"/>
              <a:gd name="connsiteX48" fmla="*/ 3137095 w 10801769"/>
              <a:gd name="connsiteY48" fmla="*/ 8048169 h 8399862"/>
              <a:gd name="connsiteX49" fmla="*/ 3221501 w 10801769"/>
              <a:gd name="connsiteY49" fmla="*/ 7963763 h 8399862"/>
              <a:gd name="connsiteX50" fmla="*/ 3291840 w 10801769"/>
              <a:gd name="connsiteY50" fmla="*/ 7865289 h 8399862"/>
              <a:gd name="connsiteX51" fmla="*/ 3376246 w 10801769"/>
              <a:gd name="connsiteY51" fmla="*/ 7752748 h 8399862"/>
              <a:gd name="connsiteX52" fmla="*/ 3404381 w 10801769"/>
              <a:gd name="connsiteY52" fmla="*/ 7668342 h 8399862"/>
              <a:gd name="connsiteX53" fmla="*/ 3474720 w 10801769"/>
              <a:gd name="connsiteY53" fmla="*/ 7513597 h 8399862"/>
              <a:gd name="connsiteX54" fmla="*/ 3559126 w 10801769"/>
              <a:gd name="connsiteY54" fmla="*/ 7204108 h 8399862"/>
              <a:gd name="connsiteX55" fmla="*/ 3573193 w 10801769"/>
              <a:gd name="connsiteY55" fmla="*/ 7049363 h 8399862"/>
              <a:gd name="connsiteX56" fmla="*/ 3601329 w 10801769"/>
              <a:gd name="connsiteY56" fmla="*/ 6838348 h 8399862"/>
              <a:gd name="connsiteX57" fmla="*/ 3587261 w 10801769"/>
              <a:gd name="connsiteY57" fmla="*/ 6725806 h 8399862"/>
              <a:gd name="connsiteX58" fmla="*/ 3559126 w 10801769"/>
              <a:gd name="connsiteY58" fmla="*/ 6247505 h 8399862"/>
              <a:gd name="connsiteX59" fmla="*/ 3615396 w 10801769"/>
              <a:gd name="connsiteY59" fmla="*/ 5755135 h 8399862"/>
              <a:gd name="connsiteX60" fmla="*/ 3671667 w 10801769"/>
              <a:gd name="connsiteY60" fmla="*/ 5628526 h 8399862"/>
              <a:gd name="connsiteX61" fmla="*/ 3699803 w 10801769"/>
              <a:gd name="connsiteY61" fmla="*/ 5600391 h 8399862"/>
              <a:gd name="connsiteX62" fmla="*/ 3727938 w 10801769"/>
              <a:gd name="connsiteY62" fmla="*/ 5544120 h 8399862"/>
              <a:gd name="connsiteX63" fmla="*/ 3784209 w 10801769"/>
              <a:gd name="connsiteY63" fmla="*/ 5487849 h 8399862"/>
              <a:gd name="connsiteX64" fmla="*/ 3812344 w 10801769"/>
              <a:gd name="connsiteY64" fmla="*/ 5403443 h 8399862"/>
              <a:gd name="connsiteX65" fmla="*/ 3826412 w 10801769"/>
              <a:gd name="connsiteY65" fmla="*/ 5361240 h 8399862"/>
              <a:gd name="connsiteX66" fmla="*/ 3868615 w 10801769"/>
              <a:gd name="connsiteY66" fmla="*/ 5319037 h 8399862"/>
              <a:gd name="connsiteX67" fmla="*/ 3924886 w 10801769"/>
              <a:gd name="connsiteY67" fmla="*/ 5248699 h 8399862"/>
              <a:gd name="connsiteX68" fmla="*/ 3967089 w 10801769"/>
              <a:gd name="connsiteY68" fmla="*/ 5234631 h 8399862"/>
              <a:gd name="connsiteX69" fmla="*/ 3962546 w 10801769"/>
              <a:gd name="connsiteY69" fmla="*/ 5112564 h 8399862"/>
              <a:gd name="connsiteX70" fmla="*/ 3882683 w 10801769"/>
              <a:gd name="connsiteY70" fmla="*/ 5051751 h 8399862"/>
              <a:gd name="connsiteX71" fmla="*/ 3693673 w 10801769"/>
              <a:gd name="connsiteY71" fmla="*/ 4387394 h 8399862"/>
              <a:gd name="connsiteX72" fmla="*/ 3702050 w 10801769"/>
              <a:gd name="connsiteY72" fmla="*/ 4140526 h 8399862"/>
              <a:gd name="connsiteX73" fmla="*/ 3961618 w 10801769"/>
              <a:gd name="connsiteY73" fmla="*/ 3360892 h 8399862"/>
              <a:gd name="connsiteX74" fmla="*/ 3965721 w 10801769"/>
              <a:gd name="connsiteY74" fmla="*/ 3303962 h 8399862"/>
              <a:gd name="connsiteX75" fmla="*/ 4029710 w 10801769"/>
              <a:gd name="connsiteY75" fmla="*/ 3298272 h 8399862"/>
              <a:gd name="connsiteX76" fmla="*/ 5201089 w 10801769"/>
              <a:gd name="connsiteY76" fmla="*/ 2647983 h 8399862"/>
              <a:gd name="connsiteX77" fmla="*/ 6404683 w 10801769"/>
              <a:gd name="connsiteY77" fmla="*/ 3301226 h 8399862"/>
              <a:gd name="connsiteX78" fmla="*/ 6463909 w 10801769"/>
              <a:gd name="connsiteY78" fmla="*/ 3373372 h 8399862"/>
              <a:gd name="connsiteX79" fmla="*/ 6689431 w 10801769"/>
              <a:gd name="connsiteY79" fmla="*/ 3971860 h 8399862"/>
              <a:gd name="connsiteX80" fmla="*/ 6688773 w 10801769"/>
              <a:gd name="connsiteY80" fmla="*/ 4660884 h 8399862"/>
              <a:gd name="connsiteX81" fmla="*/ 6465935 w 10801769"/>
              <a:gd name="connsiteY81" fmla="*/ 5096689 h 8399862"/>
              <a:gd name="connsiteX82" fmla="*/ 6461394 w 10801769"/>
              <a:gd name="connsiteY82" fmla="*/ 5164292 h 8399862"/>
              <a:gd name="connsiteX83" fmla="*/ 6732953 w 10801769"/>
              <a:gd name="connsiteY83" fmla="*/ 7215049 h 8399862"/>
              <a:gd name="connsiteX84" fmla="*/ 8932984 w 10801769"/>
              <a:gd name="connsiteY84" fmla="*/ 8399862 h 8399862"/>
              <a:gd name="connsiteX85" fmla="*/ 10691446 w 10801769"/>
              <a:gd name="connsiteY85" fmla="*/ 6514791 h 8399862"/>
              <a:gd name="connsiteX86" fmla="*/ 10571675 w 10801769"/>
              <a:gd name="connsiteY86" fmla="*/ 500657 h 8399862"/>
              <a:gd name="connsiteX87" fmla="*/ 8764172 w 10801769"/>
              <a:gd name="connsiteY87" fmla="*/ 325007 h 8399862"/>
              <a:gd name="connsiteX88" fmla="*/ 8285871 w 10801769"/>
              <a:gd name="connsiteY88" fmla="*/ 310938 h 8399862"/>
              <a:gd name="connsiteX89" fmla="*/ 7666892 w 10801769"/>
              <a:gd name="connsiteY89" fmla="*/ 606360 h 8399862"/>
              <a:gd name="connsiteX90" fmla="*/ 7160455 w 10801769"/>
              <a:gd name="connsiteY90" fmla="*/ 578225 h 8399862"/>
              <a:gd name="connsiteX91" fmla="*/ 6907236 w 10801769"/>
              <a:gd name="connsiteY91" fmla="*/ 550089 h 8399862"/>
              <a:gd name="connsiteX92" fmla="*/ 6386732 w 10801769"/>
              <a:gd name="connsiteY92" fmla="*/ 521954 h 8399862"/>
              <a:gd name="connsiteX93" fmla="*/ 5725550 w 10801769"/>
              <a:gd name="connsiteY93" fmla="*/ 423480 h 8399862"/>
              <a:gd name="connsiteX94" fmla="*/ 5514535 w 10801769"/>
              <a:gd name="connsiteY94" fmla="*/ 381277 h 8399862"/>
              <a:gd name="connsiteX95" fmla="*/ 4895556 w 10801769"/>
              <a:gd name="connsiteY95" fmla="*/ 310939 h 8399862"/>
              <a:gd name="connsiteX96" fmla="*/ 4501661 w 10801769"/>
              <a:gd name="connsiteY96" fmla="*/ 226532 h 8399862"/>
              <a:gd name="connsiteX97" fmla="*/ 4304713 w 10801769"/>
              <a:gd name="connsiteY97" fmla="*/ 170262 h 8399862"/>
              <a:gd name="connsiteX98" fmla="*/ 4079630 w 10801769"/>
              <a:gd name="connsiteY98" fmla="*/ 128059 h 8399862"/>
              <a:gd name="connsiteX99" fmla="*/ 3896750 w 10801769"/>
              <a:gd name="connsiteY99" fmla="*/ 113991 h 8399862"/>
              <a:gd name="connsiteX100" fmla="*/ 3854547 w 10801769"/>
              <a:gd name="connsiteY100" fmla="*/ 99923 h 8399862"/>
              <a:gd name="connsiteX101" fmla="*/ 3432516 w 10801769"/>
              <a:gd name="connsiteY101" fmla="*/ 99923 h 8399862"/>
              <a:gd name="connsiteX102" fmla="*/ 3263704 w 10801769"/>
              <a:gd name="connsiteY102" fmla="*/ 128059 h 8399862"/>
              <a:gd name="connsiteX103" fmla="*/ 2982350 w 10801769"/>
              <a:gd name="connsiteY103" fmla="*/ 142126 h 8399862"/>
              <a:gd name="connsiteX104" fmla="*/ 2799470 w 10801769"/>
              <a:gd name="connsiteY104" fmla="*/ 156194 h 8399862"/>
              <a:gd name="connsiteX105" fmla="*/ 2433710 w 10801769"/>
              <a:gd name="connsiteY105" fmla="*/ 212465 h 8399862"/>
              <a:gd name="connsiteX106" fmla="*/ 1491175 w 10801769"/>
              <a:gd name="connsiteY106" fmla="*/ 240600 h 8399862"/>
              <a:gd name="connsiteX107" fmla="*/ 1406769 w 10801769"/>
              <a:gd name="connsiteY107" fmla="*/ 254668 h 8399862"/>
              <a:gd name="connsiteX108" fmla="*/ 1364566 w 10801769"/>
              <a:gd name="connsiteY108" fmla="*/ 268735 h 8399862"/>
              <a:gd name="connsiteX109" fmla="*/ 1237956 w 10801769"/>
              <a:gd name="connsiteY109" fmla="*/ 282803 h 8399862"/>
              <a:gd name="connsiteX110" fmla="*/ 1083212 w 10801769"/>
              <a:gd name="connsiteY110" fmla="*/ 310939 h 8399862"/>
              <a:gd name="connsiteX111" fmla="*/ 970670 w 10801769"/>
              <a:gd name="connsiteY111" fmla="*/ 325006 h 8399862"/>
              <a:gd name="connsiteX112" fmla="*/ 858129 w 10801769"/>
              <a:gd name="connsiteY112" fmla="*/ 353142 h 8399862"/>
              <a:gd name="connsiteX113" fmla="*/ 858129 w 10801769"/>
              <a:gd name="connsiteY113" fmla="*/ 367209 h 8399862"/>
              <a:gd name="connsiteX114" fmla="*/ 858129 w 10801769"/>
              <a:gd name="connsiteY114" fmla="*/ 367209 h 8399862"/>
              <a:gd name="connsiteX0" fmla="*/ 900332 w 10736553"/>
              <a:gd name="connsiteY0" fmla="*/ 339074 h 8399862"/>
              <a:gd name="connsiteX1" fmla="*/ 900332 w 10736553"/>
              <a:gd name="connsiteY1" fmla="*/ 339074 h 8399862"/>
              <a:gd name="connsiteX2" fmla="*/ 759655 w 10736553"/>
              <a:gd name="connsiteY2" fmla="*/ 381277 h 8399862"/>
              <a:gd name="connsiteX3" fmla="*/ 548640 w 10736553"/>
              <a:gd name="connsiteY3" fmla="*/ 536022 h 8399862"/>
              <a:gd name="connsiteX4" fmla="*/ 450166 w 10736553"/>
              <a:gd name="connsiteY4" fmla="*/ 606360 h 8399862"/>
              <a:gd name="connsiteX5" fmla="*/ 393895 w 10736553"/>
              <a:gd name="connsiteY5" fmla="*/ 662631 h 8399862"/>
              <a:gd name="connsiteX6" fmla="*/ 239150 w 10736553"/>
              <a:gd name="connsiteY6" fmla="*/ 789240 h 8399862"/>
              <a:gd name="connsiteX7" fmla="*/ 182880 w 10736553"/>
              <a:gd name="connsiteY7" fmla="*/ 873646 h 8399862"/>
              <a:gd name="connsiteX8" fmla="*/ 168812 w 10736553"/>
              <a:gd name="connsiteY8" fmla="*/ 929917 h 8399862"/>
              <a:gd name="connsiteX9" fmla="*/ 126609 w 10736553"/>
              <a:gd name="connsiteY9" fmla="*/ 1042459 h 8399862"/>
              <a:gd name="connsiteX10" fmla="*/ 98473 w 10736553"/>
              <a:gd name="connsiteY10" fmla="*/ 1239406 h 8399862"/>
              <a:gd name="connsiteX11" fmla="*/ 14067 w 10736553"/>
              <a:gd name="connsiteY11" fmla="*/ 1788046 h 8399862"/>
              <a:gd name="connsiteX12" fmla="*/ 0 w 10736553"/>
              <a:gd name="connsiteY12" fmla="*/ 2392957 h 8399862"/>
              <a:gd name="connsiteX13" fmla="*/ 14067 w 10736553"/>
              <a:gd name="connsiteY13" fmla="*/ 2463295 h 8399862"/>
              <a:gd name="connsiteX14" fmla="*/ 42203 w 10736553"/>
              <a:gd name="connsiteY14" fmla="*/ 2533634 h 8399862"/>
              <a:gd name="connsiteX15" fmla="*/ 56270 w 10736553"/>
              <a:gd name="connsiteY15" fmla="*/ 2730582 h 8399862"/>
              <a:gd name="connsiteX16" fmla="*/ 98473 w 10736553"/>
              <a:gd name="connsiteY16" fmla="*/ 2955665 h 8399862"/>
              <a:gd name="connsiteX17" fmla="*/ 126609 w 10736553"/>
              <a:gd name="connsiteY17" fmla="*/ 3152612 h 8399862"/>
              <a:gd name="connsiteX18" fmla="*/ 168812 w 10736553"/>
              <a:gd name="connsiteY18" fmla="*/ 3588711 h 8399862"/>
              <a:gd name="connsiteX19" fmla="*/ 182880 w 10736553"/>
              <a:gd name="connsiteY19" fmla="*/ 3659049 h 8399862"/>
              <a:gd name="connsiteX20" fmla="*/ 267286 w 10736553"/>
              <a:gd name="connsiteY20" fmla="*/ 4109215 h 8399862"/>
              <a:gd name="connsiteX21" fmla="*/ 281353 w 10736553"/>
              <a:gd name="connsiteY21" fmla="*/ 4235825 h 8399862"/>
              <a:gd name="connsiteX22" fmla="*/ 309489 w 10736553"/>
              <a:gd name="connsiteY22" fmla="*/ 4615652 h 8399862"/>
              <a:gd name="connsiteX23" fmla="*/ 281353 w 10736553"/>
              <a:gd name="connsiteY23" fmla="*/ 5093954 h 8399862"/>
              <a:gd name="connsiteX24" fmla="*/ 253218 w 10736553"/>
              <a:gd name="connsiteY24" fmla="*/ 5276834 h 8399862"/>
              <a:gd name="connsiteX25" fmla="*/ 239150 w 10736553"/>
              <a:gd name="connsiteY25" fmla="*/ 5600391 h 8399862"/>
              <a:gd name="connsiteX26" fmla="*/ 225083 w 10736553"/>
              <a:gd name="connsiteY26" fmla="*/ 5670729 h 8399862"/>
              <a:gd name="connsiteX27" fmla="*/ 211015 w 10736553"/>
              <a:gd name="connsiteY27" fmla="*/ 5909880 h 8399862"/>
              <a:gd name="connsiteX28" fmla="*/ 225083 w 10736553"/>
              <a:gd name="connsiteY28" fmla="*/ 6599197 h 8399862"/>
              <a:gd name="connsiteX29" fmla="*/ 267286 w 10736553"/>
              <a:gd name="connsiteY29" fmla="*/ 6824280 h 8399862"/>
              <a:gd name="connsiteX30" fmla="*/ 309489 w 10736553"/>
              <a:gd name="connsiteY30" fmla="*/ 7007160 h 8399862"/>
              <a:gd name="connsiteX31" fmla="*/ 351692 w 10736553"/>
              <a:gd name="connsiteY31" fmla="*/ 7119702 h 8399862"/>
              <a:gd name="connsiteX32" fmla="*/ 393895 w 10736553"/>
              <a:gd name="connsiteY32" fmla="*/ 7302582 h 8399862"/>
              <a:gd name="connsiteX33" fmla="*/ 407963 w 10736553"/>
              <a:gd name="connsiteY33" fmla="*/ 7457326 h 8399862"/>
              <a:gd name="connsiteX34" fmla="*/ 422030 w 10736553"/>
              <a:gd name="connsiteY34" fmla="*/ 7513597 h 8399862"/>
              <a:gd name="connsiteX35" fmla="*/ 520504 w 10736553"/>
              <a:gd name="connsiteY35" fmla="*/ 7724612 h 8399862"/>
              <a:gd name="connsiteX36" fmla="*/ 548640 w 10736553"/>
              <a:gd name="connsiteY36" fmla="*/ 7752748 h 8399862"/>
              <a:gd name="connsiteX37" fmla="*/ 633046 w 10736553"/>
              <a:gd name="connsiteY37" fmla="*/ 7851222 h 8399862"/>
              <a:gd name="connsiteX38" fmla="*/ 731520 w 10736553"/>
              <a:gd name="connsiteY38" fmla="*/ 7963763 h 8399862"/>
              <a:gd name="connsiteX39" fmla="*/ 829993 w 10736553"/>
              <a:gd name="connsiteY39" fmla="*/ 8005966 h 8399862"/>
              <a:gd name="connsiteX40" fmla="*/ 984738 w 10736553"/>
              <a:gd name="connsiteY40" fmla="*/ 8090372 h 8399862"/>
              <a:gd name="connsiteX41" fmla="*/ 1153550 w 10736553"/>
              <a:gd name="connsiteY41" fmla="*/ 8146643 h 8399862"/>
              <a:gd name="connsiteX42" fmla="*/ 1280160 w 10736553"/>
              <a:gd name="connsiteY42" fmla="*/ 8188846 h 8399862"/>
              <a:gd name="connsiteX43" fmla="*/ 1702190 w 10736553"/>
              <a:gd name="connsiteY43" fmla="*/ 8216982 h 8399862"/>
              <a:gd name="connsiteX44" fmla="*/ 1758461 w 10736553"/>
              <a:gd name="connsiteY44" fmla="*/ 8245117 h 8399862"/>
              <a:gd name="connsiteX45" fmla="*/ 2602523 w 10736553"/>
              <a:gd name="connsiteY45" fmla="*/ 8231049 h 8399862"/>
              <a:gd name="connsiteX46" fmla="*/ 2715064 w 10736553"/>
              <a:gd name="connsiteY46" fmla="*/ 8216982 h 8399862"/>
              <a:gd name="connsiteX47" fmla="*/ 2869809 w 10736553"/>
              <a:gd name="connsiteY47" fmla="*/ 8202914 h 8399862"/>
              <a:gd name="connsiteX48" fmla="*/ 3137095 w 10736553"/>
              <a:gd name="connsiteY48" fmla="*/ 8048169 h 8399862"/>
              <a:gd name="connsiteX49" fmla="*/ 3221501 w 10736553"/>
              <a:gd name="connsiteY49" fmla="*/ 7963763 h 8399862"/>
              <a:gd name="connsiteX50" fmla="*/ 3291840 w 10736553"/>
              <a:gd name="connsiteY50" fmla="*/ 7865289 h 8399862"/>
              <a:gd name="connsiteX51" fmla="*/ 3376246 w 10736553"/>
              <a:gd name="connsiteY51" fmla="*/ 7752748 h 8399862"/>
              <a:gd name="connsiteX52" fmla="*/ 3404381 w 10736553"/>
              <a:gd name="connsiteY52" fmla="*/ 7668342 h 8399862"/>
              <a:gd name="connsiteX53" fmla="*/ 3474720 w 10736553"/>
              <a:gd name="connsiteY53" fmla="*/ 7513597 h 8399862"/>
              <a:gd name="connsiteX54" fmla="*/ 3559126 w 10736553"/>
              <a:gd name="connsiteY54" fmla="*/ 7204108 h 8399862"/>
              <a:gd name="connsiteX55" fmla="*/ 3573193 w 10736553"/>
              <a:gd name="connsiteY55" fmla="*/ 7049363 h 8399862"/>
              <a:gd name="connsiteX56" fmla="*/ 3601329 w 10736553"/>
              <a:gd name="connsiteY56" fmla="*/ 6838348 h 8399862"/>
              <a:gd name="connsiteX57" fmla="*/ 3587261 w 10736553"/>
              <a:gd name="connsiteY57" fmla="*/ 6725806 h 8399862"/>
              <a:gd name="connsiteX58" fmla="*/ 3559126 w 10736553"/>
              <a:gd name="connsiteY58" fmla="*/ 6247505 h 8399862"/>
              <a:gd name="connsiteX59" fmla="*/ 3615396 w 10736553"/>
              <a:gd name="connsiteY59" fmla="*/ 5755135 h 8399862"/>
              <a:gd name="connsiteX60" fmla="*/ 3671667 w 10736553"/>
              <a:gd name="connsiteY60" fmla="*/ 5628526 h 8399862"/>
              <a:gd name="connsiteX61" fmla="*/ 3699803 w 10736553"/>
              <a:gd name="connsiteY61" fmla="*/ 5600391 h 8399862"/>
              <a:gd name="connsiteX62" fmla="*/ 3727938 w 10736553"/>
              <a:gd name="connsiteY62" fmla="*/ 5544120 h 8399862"/>
              <a:gd name="connsiteX63" fmla="*/ 3784209 w 10736553"/>
              <a:gd name="connsiteY63" fmla="*/ 5487849 h 8399862"/>
              <a:gd name="connsiteX64" fmla="*/ 3812344 w 10736553"/>
              <a:gd name="connsiteY64" fmla="*/ 5403443 h 8399862"/>
              <a:gd name="connsiteX65" fmla="*/ 3826412 w 10736553"/>
              <a:gd name="connsiteY65" fmla="*/ 5361240 h 8399862"/>
              <a:gd name="connsiteX66" fmla="*/ 3868615 w 10736553"/>
              <a:gd name="connsiteY66" fmla="*/ 5319037 h 8399862"/>
              <a:gd name="connsiteX67" fmla="*/ 3924886 w 10736553"/>
              <a:gd name="connsiteY67" fmla="*/ 5248699 h 8399862"/>
              <a:gd name="connsiteX68" fmla="*/ 3967089 w 10736553"/>
              <a:gd name="connsiteY68" fmla="*/ 5234631 h 8399862"/>
              <a:gd name="connsiteX69" fmla="*/ 3962546 w 10736553"/>
              <a:gd name="connsiteY69" fmla="*/ 5112564 h 8399862"/>
              <a:gd name="connsiteX70" fmla="*/ 3882683 w 10736553"/>
              <a:gd name="connsiteY70" fmla="*/ 5051751 h 8399862"/>
              <a:gd name="connsiteX71" fmla="*/ 3693673 w 10736553"/>
              <a:gd name="connsiteY71" fmla="*/ 4387394 h 8399862"/>
              <a:gd name="connsiteX72" fmla="*/ 3702050 w 10736553"/>
              <a:gd name="connsiteY72" fmla="*/ 4140526 h 8399862"/>
              <a:gd name="connsiteX73" fmla="*/ 3961618 w 10736553"/>
              <a:gd name="connsiteY73" fmla="*/ 3360892 h 8399862"/>
              <a:gd name="connsiteX74" fmla="*/ 3965721 w 10736553"/>
              <a:gd name="connsiteY74" fmla="*/ 3303962 h 8399862"/>
              <a:gd name="connsiteX75" fmla="*/ 4029710 w 10736553"/>
              <a:gd name="connsiteY75" fmla="*/ 3298272 h 8399862"/>
              <a:gd name="connsiteX76" fmla="*/ 5201089 w 10736553"/>
              <a:gd name="connsiteY76" fmla="*/ 2647983 h 8399862"/>
              <a:gd name="connsiteX77" fmla="*/ 6404683 w 10736553"/>
              <a:gd name="connsiteY77" fmla="*/ 3301226 h 8399862"/>
              <a:gd name="connsiteX78" fmla="*/ 6463909 w 10736553"/>
              <a:gd name="connsiteY78" fmla="*/ 3373372 h 8399862"/>
              <a:gd name="connsiteX79" fmla="*/ 6689431 w 10736553"/>
              <a:gd name="connsiteY79" fmla="*/ 3971860 h 8399862"/>
              <a:gd name="connsiteX80" fmla="*/ 6688773 w 10736553"/>
              <a:gd name="connsiteY80" fmla="*/ 4660884 h 8399862"/>
              <a:gd name="connsiteX81" fmla="*/ 6465935 w 10736553"/>
              <a:gd name="connsiteY81" fmla="*/ 5096689 h 8399862"/>
              <a:gd name="connsiteX82" fmla="*/ 6461394 w 10736553"/>
              <a:gd name="connsiteY82" fmla="*/ 5164292 h 8399862"/>
              <a:gd name="connsiteX83" fmla="*/ 6732953 w 10736553"/>
              <a:gd name="connsiteY83" fmla="*/ 7215049 h 8399862"/>
              <a:gd name="connsiteX84" fmla="*/ 8932984 w 10736553"/>
              <a:gd name="connsiteY84" fmla="*/ 8399862 h 8399862"/>
              <a:gd name="connsiteX85" fmla="*/ 10691446 w 10736553"/>
              <a:gd name="connsiteY85" fmla="*/ 6514791 h 8399862"/>
              <a:gd name="connsiteX86" fmla="*/ 10571675 w 10736553"/>
              <a:gd name="connsiteY86" fmla="*/ 500657 h 8399862"/>
              <a:gd name="connsiteX87" fmla="*/ 8764172 w 10736553"/>
              <a:gd name="connsiteY87" fmla="*/ 325007 h 8399862"/>
              <a:gd name="connsiteX88" fmla="*/ 8285871 w 10736553"/>
              <a:gd name="connsiteY88" fmla="*/ 310938 h 8399862"/>
              <a:gd name="connsiteX89" fmla="*/ 7666892 w 10736553"/>
              <a:gd name="connsiteY89" fmla="*/ 606360 h 8399862"/>
              <a:gd name="connsiteX90" fmla="*/ 7160455 w 10736553"/>
              <a:gd name="connsiteY90" fmla="*/ 578225 h 8399862"/>
              <a:gd name="connsiteX91" fmla="*/ 6907236 w 10736553"/>
              <a:gd name="connsiteY91" fmla="*/ 550089 h 8399862"/>
              <a:gd name="connsiteX92" fmla="*/ 6386732 w 10736553"/>
              <a:gd name="connsiteY92" fmla="*/ 521954 h 8399862"/>
              <a:gd name="connsiteX93" fmla="*/ 5725550 w 10736553"/>
              <a:gd name="connsiteY93" fmla="*/ 423480 h 8399862"/>
              <a:gd name="connsiteX94" fmla="*/ 5514535 w 10736553"/>
              <a:gd name="connsiteY94" fmla="*/ 381277 h 8399862"/>
              <a:gd name="connsiteX95" fmla="*/ 4895556 w 10736553"/>
              <a:gd name="connsiteY95" fmla="*/ 310939 h 8399862"/>
              <a:gd name="connsiteX96" fmla="*/ 4501661 w 10736553"/>
              <a:gd name="connsiteY96" fmla="*/ 226532 h 8399862"/>
              <a:gd name="connsiteX97" fmla="*/ 4304713 w 10736553"/>
              <a:gd name="connsiteY97" fmla="*/ 170262 h 8399862"/>
              <a:gd name="connsiteX98" fmla="*/ 4079630 w 10736553"/>
              <a:gd name="connsiteY98" fmla="*/ 128059 h 8399862"/>
              <a:gd name="connsiteX99" fmla="*/ 3896750 w 10736553"/>
              <a:gd name="connsiteY99" fmla="*/ 113991 h 8399862"/>
              <a:gd name="connsiteX100" fmla="*/ 3854547 w 10736553"/>
              <a:gd name="connsiteY100" fmla="*/ 99923 h 8399862"/>
              <a:gd name="connsiteX101" fmla="*/ 3432516 w 10736553"/>
              <a:gd name="connsiteY101" fmla="*/ 99923 h 8399862"/>
              <a:gd name="connsiteX102" fmla="*/ 3263704 w 10736553"/>
              <a:gd name="connsiteY102" fmla="*/ 128059 h 8399862"/>
              <a:gd name="connsiteX103" fmla="*/ 2982350 w 10736553"/>
              <a:gd name="connsiteY103" fmla="*/ 142126 h 8399862"/>
              <a:gd name="connsiteX104" fmla="*/ 2799470 w 10736553"/>
              <a:gd name="connsiteY104" fmla="*/ 156194 h 8399862"/>
              <a:gd name="connsiteX105" fmla="*/ 2433710 w 10736553"/>
              <a:gd name="connsiteY105" fmla="*/ 212465 h 8399862"/>
              <a:gd name="connsiteX106" fmla="*/ 1491175 w 10736553"/>
              <a:gd name="connsiteY106" fmla="*/ 240600 h 8399862"/>
              <a:gd name="connsiteX107" fmla="*/ 1406769 w 10736553"/>
              <a:gd name="connsiteY107" fmla="*/ 254668 h 8399862"/>
              <a:gd name="connsiteX108" fmla="*/ 1364566 w 10736553"/>
              <a:gd name="connsiteY108" fmla="*/ 268735 h 8399862"/>
              <a:gd name="connsiteX109" fmla="*/ 1237956 w 10736553"/>
              <a:gd name="connsiteY109" fmla="*/ 282803 h 8399862"/>
              <a:gd name="connsiteX110" fmla="*/ 1083212 w 10736553"/>
              <a:gd name="connsiteY110" fmla="*/ 310939 h 8399862"/>
              <a:gd name="connsiteX111" fmla="*/ 970670 w 10736553"/>
              <a:gd name="connsiteY111" fmla="*/ 325006 h 8399862"/>
              <a:gd name="connsiteX112" fmla="*/ 858129 w 10736553"/>
              <a:gd name="connsiteY112" fmla="*/ 353142 h 8399862"/>
              <a:gd name="connsiteX113" fmla="*/ 858129 w 10736553"/>
              <a:gd name="connsiteY113" fmla="*/ 367209 h 8399862"/>
              <a:gd name="connsiteX114" fmla="*/ 858129 w 10736553"/>
              <a:gd name="connsiteY114" fmla="*/ 367209 h 8399862"/>
              <a:gd name="connsiteX0" fmla="*/ 900332 w 10736553"/>
              <a:gd name="connsiteY0" fmla="*/ 253342 h 8314130"/>
              <a:gd name="connsiteX1" fmla="*/ 900332 w 10736553"/>
              <a:gd name="connsiteY1" fmla="*/ 253342 h 8314130"/>
              <a:gd name="connsiteX2" fmla="*/ 759655 w 10736553"/>
              <a:gd name="connsiteY2" fmla="*/ 295545 h 8314130"/>
              <a:gd name="connsiteX3" fmla="*/ 548640 w 10736553"/>
              <a:gd name="connsiteY3" fmla="*/ 450290 h 8314130"/>
              <a:gd name="connsiteX4" fmla="*/ 450166 w 10736553"/>
              <a:gd name="connsiteY4" fmla="*/ 520628 h 8314130"/>
              <a:gd name="connsiteX5" fmla="*/ 393895 w 10736553"/>
              <a:gd name="connsiteY5" fmla="*/ 576899 h 8314130"/>
              <a:gd name="connsiteX6" fmla="*/ 239150 w 10736553"/>
              <a:gd name="connsiteY6" fmla="*/ 703508 h 8314130"/>
              <a:gd name="connsiteX7" fmla="*/ 182880 w 10736553"/>
              <a:gd name="connsiteY7" fmla="*/ 787914 h 8314130"/>
              <a:gd name="connsiteX8" fmla="*/ 168812 w 10736553"/>
              <a:gd name="connsiteY8" fmla="*/ 844185 h 8314130"/>
              <a:gd name="connsiteX9" fmla="*/ 126609 w 10736553"/>
              <a:gd name="connsiteY9" fmla="*/ 956727 h 8314130"/>
              <a:gd name="connsiteX10" fmla="*/ 98473 w 10736553"/>
              <a:gd name="connsiteY10" fmla="*/ 1153674 h 8314130"/>
              <a:gd name="connsiteX11" fmla="*/ 14067 w 10736553"/>
              <a:gd name="connsiteY11" fmla="*/ 1702314 h 8314130"/>
              <a:gd name="connsiteX12" fmla="*/ 0 w 10736553"/>
              <a:gd name="connsiteY12" fmla="*/ 2307225 h 8314130"/>
              <a:gd name="connsiteX13" fmla="*/ 14067 w 10736553"/>
              <a:gd name="connsiteY13" fmla="*/ 2377563 h 8314130"/>
              <a:gd name="connsiteX14" fmla="*/ 42203 w 10736553"/>
              <a:gd name="connsiteY14" fmla="*/ 2447902 h 8314130"/>
              <a:gd name="connsiteX15" fmla="*/ 56270 w 10736553"/>
              <a:gd name="connsiteY15" fmla="*/ 2644850 h 8314130"/>
              <a:gd name="connsiteX16" fmla="*/ 98473 w 10736553"/>
              <a:gd name="connsiteY16" fmla="*/ 2869933 h 8314130"/>
              <a:gd name="connsiteX17" fmla="*/ 126609 w 10736553"/>
              <a:gd name="connsiteY17" fmla="*/ 3066880 h 8314130"/>
              <a:gd name="connsiteX18" fmla="*/ 168812 w 10736553"/>
              <a:gd name="connsiteY18" fmla="*/ 3502979 h 8314130"/>
              <a:gd name="connsiteX19" fmla="*/ 182880 w 10736553"/>
              <a:gd name="connsiteY19" fmla="*/ 3573317 h 8314130"/>
              <a:gd name="connsiteX20" fmla="*/ 267286 w 10736553"/>
              <a:gd name="connsiteY20" fmla="*/ 4023483 h 8314130"/>
              <a:gd name="connsiteX21" fmla="*/ 281353 w 10736553"/>
              <a:gd name="connsiteY21" fmla="*/ 4150093 h 8314130"/>
              <a:gd name="connsiteX22" fmla="*/ 309489 w 10736553"/>
              <a:gd name="connsiteY22" fmla="*/ 4529920 h 8314130"/>
              <a:gd name="connsiteX23" fmla="*/ 281353 w 10736553"/>
              <a:gd name="connsiteY23" fmla="*/ 5008222 h 8314130"/>
              <a:gd name="connsiteX24" fmla="*/ 253218 w 10736553"/>
              <a:gd name="connsiteY24" fmla="*/ 5191102 h 8314130"/>
              <a:gd name="connsiteX25" fmla="*/ 239150 w 10736553"/>
              <a:gd name="connsiteY25" fmla="*/ 5514659 h 8314130"/>
              <a:gd name="connsiteX26" fmla="*/ 225083 w 10736553"/>
              <a:gd name="connsiteY26" fmla="*/ 5584997 h 8314130"/>
              <a:gd name="connsiteX27" fmla="*/ 211015 w 10736553"/>
              <a:gd name="connsiteY27" fmla="*/ 5824148 h 8314130"/>
              <a:gd name="connsiteX28" fmla="*/ 225083 w 10736553"/>
              <a:gd name="connsiteY28" fmla="*/ 6513465 h 8314130"/>
              <a:gd name="connsiteX29" fmla="*/ 267286 w 10736553"/>
              <a:gd name="connsiteY29" fmla="*/ 6738548 h 8314130"/>
              <a:gd name="connsiteX30" fmla="*/ 309489 w 10736553"/>
              <a:gd name="connsiteY30" fmla="*/ 6921428 h 8314130"/>
              <a:gd name="connsiteX31" fmla="*/ 351692 w 10736553"/>
              <a:gd name="connsiteY31" fmla="*/ 7033970 h 8314130"/>
              <a:gd name="connsiteX32" fmla="*/ 393895 w 10736553"/>
              <a:gd name="connsiteY32" fmla="*/ 7216850 h 8314130"/>
              <a:gd name="connsiteX33" fmla="*/ 407963 w 10736553"/>
              <a:gd name="connsiteY33" fmla="*/ 7371594 h 8314130"/>
              <a:gd name="connsiteX34" fmla="*/ 422030 w 10736553"/>
              <a:gd name="connsiteY34" fmla="*/ 7427865 h 8314130"/>
              <a:gd name="connsiteX35" fmla="*/ 520504 w 10736553"/>
              <a:gd name="connsiteY35" fmla="*/ 7638880 h 8314130"/>
              <a:gd name="connsiteX36" fmla="*/ 548640 w 10736553"/>
              <a:gd name="connsiteY36" fmla="*/ 7667016 h 8314130"/>
              <a:gd name="connsiteX37" fmla="*/ 633046 w 10736553"/>
              <a:gd name="connsiteY37" fmla="*/ 7765490 h 8314130"/>
              <a:gd name="connsiteX38" fmla="*/ 731520 w 10736553"/>
              <a:gd name="connsiteY38" fmla="*/ 7878031 h 8314130"/>
              <a:gd name="connsiteX39" fmla="*/ 829993 w 10736553"/>
              <a:gd name="connsiteY39" fmla="*/ 7920234 h 8314130"/>
              <a:gd name="connsiteX40" fmla="*/ 984738 w 10736553"/>
              <a:gd name="connsiteY40" fmla="*/ 8004640 h 8314130"/>
              <a:gd name="connsiteX41" fmla="*/ 1153550 w 10736553"/>
              <a:gd name="connsiteY41" fmla="*/ 8060911 h 8314130"/>
              <a:gd name="connsiteX42" fmla="*/ 1280160 w 10736553"/>
              <a:gd name="connsiteY42" fmla="*/ 8103114 h 8314130"/>
              <a:gd name="connsiteX43" fmla="*/ 1702190 w 10736553"/>
              <a:gd name="connsiteY43" fmla="*/ 8131250 h 8314130"/>
              <a:gd name="connsiteX44" fmla="*/ 1758461 w 10736553"/>
              <a:gd name="connsiteY44" fmla="*/ 8159385 h 8314130"/>
              <a:gd name="connsiteX45" fmla="*/ 2602523 w 10736553"/>
              <a:gd name="connsiteY45" fmla="*/ 8145317 h 8314130"/>
              <a:gd name="connsiteX46" fmla="*/ 2715064 w 10736553"/>
              <a:gd name="connsiteY46" fmla="*/ 8131250 h 8314130"/>
              <a:gd name="connsiteX47" fmla="*/ 2869809 w 10736553"/>
              <a:gd name="connsiteY47" fmla="*/ 8117182 h 8314130"/>
              <a:gd name="connsiteX48" fmla="*/ 3137095 w 10736553"/>
              <a:gd name="connsiteY48" fmla="*/ 7962437 h 8314130"/>
              <a:gd name="connsiteX49" fmla="*/ 3221501 w 10736553"/>
              <a:gd name="connsiteY49" fmla="*/ 7878031 h 8314130"/>
              <a:gd name="connsiteX50" fmla="*/ 3291840 w 10736553"/>
              <a:gd name="connsiteY50" fmla="*/ 7779557 h 8314130"/>
              <a:gd name="connsiteX51" fmla="*/ 3376246 w 10736553"/>
              <a:gd name="connsiteY51" fmla="*/ 7667016 h 8314130"/>
              <a:gd name="connsiteX52" fmla="*/ 3404381 w 10736553"/>
              <a:gd name="connsiteY52" fmla="*/ 7582610 h 8314130"/>
              <a:gd name="connsiteX53" fmla="*/ 3474720 w 10736553"/>
              <a:gd name="connsiteY53" fmla="*/ 7427865 h 8314130"/>
              <a:gd name="connsiteX54" fmla="*/ 3559126 w 10736553"/>
              <a:gd name="connsiteY54" fmla="*/ 7118376 h 8314130"/>
              <a:gd name="connsiteX55" fmla="*/ 3573193 w 10736553"/>
              <a:gd name="connsiteY55" fmla="*/ 6963631 h 8314130"/>
              <a:gd name="connsiteX56" fmla="*/ 3601329 w 10736553"/>
              <a:gd name="connsiteY56" fmla="*/ 6752616 h 8314130"/>
              <a:gd name="connsiteX57" fmla="*/ 3587261 w 10736553"/>
              <a:gd name="connsiteY57" fmla="*/ 6640074 h 8314130"/>
              <a:gd name="connsiteX58" fmla="*/ 3559126 w 10736553"/>
              <a:gd name="connsiteY58" fmla="*/ 6161773 h 8314130"/>
              <a:gd name="connsiteX59" fmla="*/ 3615396 w 10736553"/>
              <a:gd name="connsiteY59" fmla="*/ 5669403 h 8314130"/>
              <a:gd name="connsiteX60" fmla="*/ 3671667 w 10736553"/>
              <a:gd name="connsiteY60" fmla="*/ 5542794 h 8314130"/>
              <a:gd name="connsiteX61" fmla="*/ 3699803 w 10736553"/>
              <a:gd name="connsiteY61" fmla="*/ 5514659 h 8314130"/>
              <a:gd name="connsiteX62" fmla="*/ 3727938 w 10736553"/>
              <a:gd name="connsiteY62" fmla="*/ 5458388 h 8314130"/>
              <a:gd name="connsiteX63" fmla="*/ 3784209 w 10736553"/>
              <a:gd name="connsiteY63" fmla="*/ 5402117 h 8314130"/>
              <a:gd name="connsiteX64" fmla="*/ 3812344 w 10736553"/>
              <a:gd name="connsiteY64" fmla="*/ 5317711 h 8314130"/>
              <a:gd name="connsiteX65" fmla="*/ 3826412 w 10736553"/>
              <a:gd name="connsiteY65" fmla="*/ 5275508 h 8314130"/>
              <a:gd name="connsiteX66" fmla="*/ 3868615 w 10736553"/>
              <a:gd name="connsiteY66" fmla="*/ 5233305 h 8314130"/>
              <a:gd name="connsiteX67" fmla="*/ 3924886 w 10736553"/>
              <a:gd name="connsiteY67" fmla="*/ 5162967 h 8314130"/>
              <a:gd name="connsiteX68" fmla="*/ 3967089 w 10736553"/>
              <a:gd name="connsiteY68" fmla="*/ 5148899 h 8314130"/>
              <a:gd name="connsiteX69" fmla="*/ 3962546 w 10736553"/>
              <a:gd name="connsiteY69" fmla="*/ 5026832 h 8314130"/>
              <a:gd name="connsiteX70" fmla="*/ 3882683 w 10736553"/>
              <a:gd name="connsiteY70" fmla="*/ 4966019 h 8314130"/>
              <a:gd name="connsiteX71" fmla="*/ 3693673 w 10736553"/>
              <a:gd name="connsiteY71" fmla="*/ 4301662 h 8314130"/>
              <a:gd name="connsiteX72" fmla="*/ 3702050 w 10736553"/>
              <a:gd name="connsiteY72" fmla="*/ 4054794 h 8314130"/>
              <a:gd name="connsiteX73" fmla="*/ 3961618 w 10736553"/>
              <a:gd name="connsiteY73" fmla="*/ 3275160 h 8314130"/>
              <a:gd name="connsiteX74" fmla="*/ 3965721 w 10736553"/>
              <a:gd name="connsiteY74" fmla="*/ 3218230 h 8314130"/>
              <a:gd name="connsiteX75" fmla="*/ 4029710 w 10736553"/>
              <a:gd name="connsiteY75" fmla="*/ 3212540 h 8314130"/>
              <a:gd name="connsiteX76" fmla="*/ 5201089 w 10736553"/>
              <a:gd name="connsiteY76" fmla="*/ 2562251 h 8314130"/>
              <a:gd name="connsiteX77" fmla="*/ 6404683 w 10736553"/>
              <a:gd name="connsiteY77" fmla="*/ 3215494 h 8314130"/>
              <a:gd name="connsiteX78" fmla="*/ 6463909 w 10736553"/>
              <a:gd name="connsiteY78" fmla="*/ 3287640 h 8314130"/>
              <a:gd name="connsiteX79" fmla="*/ 6689431 w 10736553"/>
              <a:gd name="connsiteY79" fmla="*/ 3886128 h 8314130"/>
              <a:gd name="connsiteX80" fmla="*/ 6688773 w 10736553"/>
              <a:gd name="connsiteY80" fmla="*/ 4575152 h 8314130"/>
              <a:gd name="connsiteX81" fmla="*/ 6465935 w 10736553"/>
              <a:gd name="connsiteY81" fmla="*/ 5010957 h 8314130"/>
              <a:gd name="connsiteX82" fmla="*/ 6461394 w 10736553"/>
              <a:gd name="connsiteY82" fmla="*/ 5078560 h 8314130"/>
              <a:gd name="connsiteX83" fmla="*/ 6732953 w 10736553"/>
              <a:gd name="connsiteY83" fmla="*/ 7129317 h 8314130"/>
              <a:gd name="connsiteX84" fmla="*/ 8932984 w 10736553"/>
              <a:gd name="connsiteY84" fmla="*/ 8314130 h 8314130"/>
              <a:gd name="connsiteX85" fmla="*/ 10691446 w 10736553"/>
              <a:gd name="connsiteY85" fmla="*/ 6429059 h 8314130"/>
              <a:gd name="connsiteX86" fmla="*/ 10571675 w 10736553"/>
              <a:gd name="connsiteY86" fmla="*/ 414925 h 8314130"/>
              <a:gd name="connsiteX87" fmla="*/ 8764172 w 10736553"/>
              <a:gd name="connsiteY87" fmla="*/ 239275 h 8314130"/>
              <a:gd name="connsiteX88" fmla="*/ 8285871 w 10736553"/>
              <a:gd name="connsiteY88" fmla="*/ 225206 h 8314130"/>
              <a:gd name="connsiteX89" fmla="*/ 7666892 w 10736553"/>
              <a:gd name="connsiteY89" fmla="*/ 520628 h 8314130"/>
              <a:gd name="connsiteX90" fmla="*/ 7160455 w 10736553"/>
              <a:gd name="connsiteY90" fmla="*/ 492493 h 8314130"/>
              <a:gd name="connsiteX91" fmla="*/ 6907236 w 10736553"/>
              <a:gd name="connsiteY91" fmla="*/ 464357 h 8314130"/>
              <a:gd name="connsiteX92" fmla="*/ 6386732 w 10736553"/>
              <a:gd name="connsiteY92" fmla="*/ 436222 h 8314130"/>
              <a:gd name="connsiteX93" fmla="*/ 5725550 w 10736553"/>
              <a:gd name="connsiteY93" fmla="*/ 337748 h 8314130"/>
              <a:gd name="connsiteX94" fmla="*/ 5514535 w 10736553"/>
              <a:gd name="connsiteY94" fmla="*/ 295545 h 8314130"/>
              <a:gd name="connsiteX95" fmla="*/ 4895556 w 10736553"/>
              <a:gd name="connsiteY95" fmla="*/ 225207 h 8314130"/>
              <a:gd name="connsiteX96" fmla="*/ 4501661 w 10736553"/>
              <a:gd name="connsiteY96" fmla="*/ 140800 h 8314130"/>
              <a:gd name="connsiteX97" fmla="*/ 4304713 w 10736553"/>
              <a:gd name="connsiteY97" fmla="*/ 84530 h 8314130"/>
              <a:gd name="connsiteX98" fmla="*/ 4079630 w 10736553"/>
              <a:gd name="connsiteY98" fmla="*/ 42327 h 8314130"/>
              <a:gd name="connsiteX99" fmla="*/ 3896750 w 10736553"/>
              <a:gd name="connsiteY99" fmla="*/ 28259 h 8314130"/>
              <a:gd name="connsiteX100" fmla="*/ 3854547 w 10736553"/>
              <a:gd name="connsiteY100" fmla="*/ 14191 h 8314130"/>
              <a:gd name="connsiteX101" fmla="*/ 3432516 w 10736553"/>
              <a:gd name="connsiteY101" fmla="*/ 14191 h 8314130"/>
              <a:gd name="connsiteX102" fmla="*/ 3263704 w 10736553"/>
              <a:gd name="connsiteY102" fmla="*/ 42327 h 8314130"/>
              <a:gd name="connsiteX103" fmla="*/ 2982350 w 10736553"/>
              <a:gd name="connsiteY103" fmla="*/ 56394 h 8314130"/>
              <a:gd name="connsiteX104" fmla="*/ 2799470 w 10736553"/>
              <a:gd name="connsiteY104" fmla="*/ 70462 h 8314130"/>
              <a:gd name="connsiteX105" fmla="*/ 2433710 w 10736553"/>
              <a:gd name="connsiteY105" fmla="*/ 126733 h 8314130"/>
              <a:gd name="connsiteX106" fmla="*/ 1491175 w 10736553"/>
              <a:gd name="connsiteY106" fmla="*/ 154868 h 8314130"/>
              <a:gd name="connsiteX107" fmla="*/ 1406769 w 10736553"/>
              <a:gd name="connsiteY107" fmla="*/ 168936 h 8314130"/>
              <a:gd name="connsiteX108" fmla="*/ 1364566 w 10736553"/>
              <a:gd name="connsiteY108" fmla="*/ 183003 h 8314130"/>
              <a:gd name="connsiteX109" fmla="*/ 1237956 w 10736553"/>
              <a:gd name="connsiteY109" fmla="*/ 197071 h 8314130"/>
              <a:gd name="connsiteX110" fmla="*/ 1083212 w 10736553"/>
              <a:gd name="connsiteY110" fmla="*/ 225207 h 8314130"/>
              <a:gd name="connsiteX111" fmla="*/ 970670 w 10736553"/>
              <a:gd name="connsiteY111" fmla="*/ 239274 h 8314130"/>
              <a:gd name="connsiteX112" fmla="*/ 858129 w 10736553"/>
              <a:gd name="connsiteY112" fmla="*/ 267410 h 8314130"/>
              <a:gd name="connsiteX113" fmla="*/ 858129 w 10736553"/>
              <a:gd name="connsiteY113" fmla="*/ 281477 h 8314130"/>
              <a:gd name="connsiteX114" fmla="*/ 858129 w 10736553"/>
              <a:gd name="connsiteY114" fmla="*/ 281477 h 8314130"/>
              <a:gd name="connsiteX0" fmla="*/ 900332 w 10576350"/>
              <a:gd name="connsiteY0" fmla="*/ 253342 h 8327865"/>
              <a:gd name="connsiteX1" fmla="*/ 900332 w 10576350"/>
              <a:gd name="connsiteY1" fmla="*/ 253342 h 8327865"/>
              <a:gd name="connsiteX2" fmla="*/ 759655 w 10576350"/>
              <a:gd name="connsiteY2" fmla="*/ 295545 h 8327865"/>
              <a:gd name="connsiteX3" fmla="*/ 548640 w 10576350"/>
              <a:gd name="connsiteY3" fmla="*/ 450290 h 8327865"/>
              <a:gd name="connsiteX4" fmla="*/ 450166 w 10576350"/>
              <a:gd name="connsiteY4" fmla="*/ 520628 h 8327865"/>
              <a:gd name="connsiteX5" fmla="*/ 393895 w 10576350"/>
              <a:gd name="connsiteY5" fmla="*/ 576899 h 8327865"/>
              <a:gd name="connsiteX6" fmla="*/ 239150 w 10576350"/>
              <a:gd name="connsiteY6" fmla="*/ 703508 h 8327865"/>
              <a:gd name="connsiteX7" fmla="*/ 182880 w 10576350"/>
              <a:gd name="connsiteY7" fmla="*/ 787914 h 8327865"/>
              <a:gd name="connsiteX8" fmla="*/ 168812 w 10576350"/>
              <a:gd name="connsiteY8" fmla="*/ 844185 h 8327865"/>
              <a:gd name="connsiteX9" fmla="*/ 126609 w 10576350"/>
              <a:gd name="connsiteY9" fmla="*/ 956727 h 8327865"/>
              <a:gd name="connsiteX10" fmla="*/ 98473 w 10576350"/>
              <a:gd name="connsiteY10" fmla="*/ 1153674 h 8327865"/>
              <a:gd name="connsiteX11" fmla="*/ 14067 w 10576350"/>
              <a:gd name="connsiteY11" fmla="*/ 1702314 h 8327865"/>
              <a:gd name="connsiteX12" fmla="*/ 0 w 10576350"/>
              <a:gd name="connsiteY12" fmla="*/ 2307225 h 8327865"/>
              <a:gd name="connsiteX13" fmla="*/ 14067 w 10576350"/>
              <a:gd name="connsiteY13" fmla="*/ 2377563 h 8327865"/>
              <a:gd name="connsiteX14" fmla="*/ 42203 w 10576350"/>
              <a:gd name="connsiteY14" fmla="*/ 2447902 h 8327865"/>
              <a:gd name="connsiteX15" fmla="*/ 56270 w 10576350"/>
              <a:gd name="connsiteY15" fmla="*/ 2644850 h 8327865"/>
              <a:gd name="connsiteX16" fmla="*/ 98473 w 10576350"/>
              <a:gd name="connsiteY16" fmla="*/ 2869933 h 8327865"/>
              <a:gd name="connsiteX17" fmla="*/ 126609 w 10576350"/>
              <a:gd name="connsiteY17" fmla="*/ 3066880 h 8327865"/>
              <a:gd name="connsiteX18" fmla="*/ 168812 w 10576350"/>
              <a:gd name="connsiteY18" fmla="*/ 3502979 h 8327865"/>
              <a:gd name="connsiteX19" fmla="*/ 182880 w 10576350"/>
              <a:gd name="connsiteY19" fmla="*/ 3573317 h 8327865"/>
              <a:gd name="connsiteX20" fmla="*/ 267286 w 10576350"/>
              <a:gd name="connsiteY20" fmla="*/ 4023483 h 8327865"/>
              <a:gd name="connsiteX21" fmla="*/ 281353 w 10576350"/>
              <a:gd name="connsiteY21" fmla="*/ 4150093 h 8327865"/>
              <a:gd name="connsiteX22" fmla="*/ 309489 w 10576350"/>
              <a:gd name="connsiteY22" fmla="*/ 4529920 h 8327865"/>
              <a:gd name="connsiteX23" fmla="*/ 281353 w 10576350"/>
              <a:gd name="connsiteY23" fmla="*/ 5008222 h 8327865"/>
              <a:gd name="connsiteX24" fmla="*/ 253218 w 10576350"/>
              <a:gd name="connsiteY24" fmla="*/ 5191102 h 8327865"/>
              <a:gd name="connsiteX25" fmla="*/ 239150 w 10576350"/>
              <a:gd name="connsiteY25" fmla="*/ 5514659 h 8327865"/>
              <a:gd name="connsiteX26" fmla="*/ 225083 w 10576350"/>
              <a:gd name="connsiteY26" fmla="*/ 5584997 h 8327865"/>
              <a:gd name="connsiteX27" fmla="*/ 211015 w 10576350"/>
              <a:gd name="connsiteY27" fmla="*/ 5824148 h 8327865"/>
              <a:gd name="connsiteX28" fmla="*/ 225083 w 10576350"/>
              <a:gd name="connsiteY28" fmla="*/ 6513465 h 8327865"/>
              <a:gd name="connsiteX29" fmla="*/ 267286 w 10576350"/>
              <a:gd name="connsiteY29" fmla="*/ 6738548 h 8327865"/>
              <a:gd name="connsiteX30" fmla="*/ 309489 w 10576350"/>
              <a:gd name="connsiteY30" fmla="*/ 6921428 h 8327865"/>
              <a:gd name="connsiteX31" fmla="*/ 351692 w 10576350"/>
              <a:gd name="connsiteY31" fmla="*/ 7033970 h 8327865"/>
              <a:gd name="connsiteX32" fmla="*/ 393895 w 10576350"/>
              <a:gd name="connsiteY32" fmla="*/ 7216850 h 8327865"/>
              <a:gd name="connsiteX33" fmla="*/ 407963 w 10576350"/>
              <a:gd name="connsiteY33" fmla="*/ 7371594 h 8327865"/>
              <a:gd name="connsiteX34" fmla="*/ 422030 w 10576350"/>
              <a:gd name="connsiteY34" fmla="*/ 7427865 h 8327865"/>
              <a:gd name="connsiteX35" fmla="*/ 520504 w 10576350"/>
              <a:gd name="connsiteY35" fmla="*/ 7638880 h 8327865"/>
              <a:gd name="connsiteX36" fmla="*/ 548640 w 10576350"/>
              <a:gd name="connsiteY36" fmla="*/ 7667016 h 8327865"/>
              <a:gd name="connsiteX37" fmla="*/ 633046 w 10576350"/>
              <a:gd name="connsiteY37" fmla="*/ 7765490 h 8327865"/>
              <a:gd name="connsiteX38" fmla="*/ 731520 w 10576350"/>
              <a:gd name="connsiteY38" fmla="*/ 7878031 h 8327865"/>
              <a:gd name="connsiteX39" fmla="*/ 829993 w 10576350"/>
              <a:gd name="connsiteY39" fmla="*/ 7920234 h 8327865"/>
              <a:gd name="connsiteX40" fmla="*/ 984738 w 10576350"/>
              <a:gd name="connsiteY40" fmla="*/ 8004640 h 8327865"/>
              <a:gd name="connsiteX41" fmla="*/ 1153550 w 10576350"/>
              <a:gd name="connsiteY41" fmla="*/ 8060911 h 8327865"/>
              <a:gd name="connsiteX42" fmla="*/ 1280160 w 10576350"/>
              <a:gd name="connsiteY42" fmla="*/ 8103114 h 8327865"/>
              <a:gd name="connsiteX43" fmla="*/ 1702190 w 10576350"/>
              <a:gd name="connsiteY43" fmla="*/ 8131250 h 8327865"/>
              <a:gd name="connsiteX44" fmla="*/ 1758461 w 10576350"/>
              <a:gd name="connsiteY44" fmla="*/ 8159385 h 8327865"/>
              <a:gd name="connsiteX45" fmla="*/ 2602523 w 10576350"/>
              <a:gd name="connsiteY45" fmla="*/ 8145317 h 8327865"/>
              <a:gd name="connsiteX46" fmla="*/ 2715064 w 10576350"/>
              <a:gd name="connsiteY46" fmla="*/ 8131250 h 8327865"/>
              <a:gd name="connsiteX47" fmla="*/ 2869809 w 10576350"/>
              <a:gd name="connsiteY47" fmla="*/ 8117182 h 8327865"/>
              <a:gd name="connsiteX48" fmla="*/ 3137095 w 10576350"/>
              <a:gd name="connsiteY48" fmla="*/ 7962437 h 8327865"/>
              <a:gd name="connsiteX49" fmla="*/ 3221501 w 10576350"/>
              <a:gd name="connsiteY49" fmla="*/ 7878031 h 8327865"/>
              <a:gd name="connsiteX50" fmla="*/ 3291840 w 10576350"/>
              <a:gd name="connsiteY50" fmla="*/ 7779557 h 8327865"/>
              <a:gd name="connsiteX51" fmla="*/ 3376246 w 10576350"/>
              <a:gd name="connsiteY51" fmla="*/ 7667016 h 8327865"/>
              <a:gd name="connsiteX52" fmla="*/ 3404381 w 10576350"/>
              <a:gd name="connsiteY52" fmla="*/ 7582610 h 8327865"/>
              <a:gd name="connsiteX53" fmla="*/ 3474720 w 10576350"/>
              <a:gd name="connsiteY53" fmla="*/ 7427865 h 8327865"/>
              <a:gd name="connsiteX54" fmla="*/ 3559126 w 10576350"/>
              <a:gd name="connsiteY54" fmla="*/ 7118376 h 8327865"/>
              <a:gd name="connsiteX55" fmla="*/ 3573193 w 10576350"/>
              <a:gd name="connsiteY55" fmla="*/ 6963631 h 8327865"/>
              <a:gd name="connsiteX56" fmla="*/ 3601329 w 10576350"/>
              <a:gd name="connsiteY56" fmla="*/ 6752616 h 8327865"/>
              <a:gd name="connsiteX57" fmla="*/ 3587261 w 10576350"/>
              <a:gd name="connsiteY57" fmla="*/ 6640074 h 8327865"/>
              <a:gd name="connsiteX58" fmla="*/ 3559126 w 10576350"/>
              <a:gd name="connsiteY58" fmla="*/ 6161773 h 8327865"/>
              <a:gd name="connsiteX59" fmla="*/ 3615396 w 10576350"/>
              <a:gd name="connsiteY59" fmla="*/ 5669403 h 8327865"/>
              <a:gd name="connsiteX60" fmla="*/ 3671667 w 10576350"/>
              <a:gd name="connsiteY60" fmla="*/ 5542794 h 8327865"/>
              <a:gd name="connsiteX61" fmla="*/ 3699803 w 10576350"/>
              <a:gd name="connsiteY61" fmla="*/ 5514659 h 8327865"/>
              <a:gd name="connsiteX62" fmla="*/ 3727938 w 10576350"/>
              <a:gd name="connsiteY62" fmla="*/ 5458388 h 8327865"/>
              <a:gd name="connsiteX63" fmla="*/ 3784209 w 10576350"/>
              <a:gd name="connsiteY63" fmla="*/ 5402117 h 8327865"/>
              <a:gd name="connsiteX64" fmla="*/ 3812344 w 10576350"/>
              <a:gd name="connsiteY64" fmla="*/ 5317711 h 8327865"/>
              <a:gd name="connsiteX65" fmla="*/ 3826412 w 10576350"/>
              <a:gd name="connsiteY65" fmla="*/ 5275508 h 8327865"/>
              <a:gd name="connsiteX66" fmla="*/ 3868615 w 10576350"/>
              <a:gd name="connsiteY66" fmla="*/ 5233305 h 8327865"/>
              <a:gd name="connsiteX67" fmla="*/ 3924886 w 10576350"/>
              <a:gd name="connsiteY67" fmla="*/ 5162967 h 8327865"/>
              <a:gd name="connsiteX68" fmla="*/ 3967089 w 10576350"/>
              <a:gd name="connsiteY68" fmla="*/ 5148899 h 8327865"/>
              <a:gd name="connsiteX69" fmla="*/ 3962546 w 10576350"/>
              <a:gd name="connsiteY69" fmla="*/ 5026832 h 8327865"/>
              <a:gd name="connsiteX70" fmla="*/ 3882683 w 10576350"/>
              <a:gd name="connsiteY70" fmla="*/ 4966019 h 8327865"/>
              <a:gd name="connsiteX71" fmla="*/ 3693673 w 10576350"/>
              <a:gd name="connsiteY71" fmla="*/ 4301662 h 8327865"/>
              <a:gd name="connsiteX72" fmla="*/ 3702050 w 10576350"/>
              <a:gd name="connsiteY72" fmla="*/ 4054794 h 8327865"/>
              <a:gd name="connsiteX73" fmla="*/ 3961618 w 10576350"/>
              <a:gd name="connsiteY73" fmla="*/ 3275160 h 8327865"/>
              <a:gd name="connsiteX74" fmla="*/ 3965721 w 10576350"/>
              <a:gd name="connsiteY74" fmla="*/ 3218230 h 8327865"/>
              <a:gd name="connsiteX75" fmla="*/ 4029710 w 10576350"/>
              <a:gd name="connsiteY75" fmla="*/ 3212540 h 8327865"/>
              <a:gd name="connsiteX76" fmla="*/ 5201089 w 10576350"/>
              <a:gd name="connsiteY76" fmla="*/ 2562251 h 8327865"/>
              <a:gd name="connsiteX77" fmla="*/ 6404683 w 10576350"/>
              <a:gd name="connsiteY77" fmla="*/ 3215494 h 8327865"/>
              <a:gd name="connsiteX78" fmla="*/ 6463909 w 10576350"/>
              <a:gd name="connsiteY78" fmla="*/ 3287640 h 8327865"/>
              <a:gd name="connsiteX79" fmla="*/ 6689431 w 10576350"/>
              <a:gd name="connsiteY79" fmla="*/ 3886128 h 8327865"/>
              <a:gd name="connsiteX80" fmla="*/ 6688773 w 10576350"/>
              <a:gd name="connsiteY80" fmla="*/ 4575152 h 8327865"/>
              <a:gd name="connsiteX81" fmla="*/ 6465935 w 10576350"/>
              <a:gd name="connsiteY81" fmla="*/ 5010957 h 8327865"/>
              <a:gd name="connsiteX82" fmla="*/ 6461394 w 10576350"/>
              <a:gd name="connsiteY82" fmla="*/ 5078560 h 8327865"/>
              <a:gd name="connsiteX83" fmla="*/ 6732953 w 10576350"/>
              <a:gd name="connsiteY83" fmla="*/ 7129317 h 8327865"/>
              <a:gd name="connsiteX84" fmla="*/ 8932984 w 10576350"/>
              <a:gd name="connsiteY84" fmla="*/ 8314130 h 8327865"/>
              <a:gd name="connsiteX85" fmla="*/ 9967546 w 10576350"/>
              <a:gd name="connsiteY85" fmla="*/ 7737159 h 8327865"/>
              <a:gd name="connsiteX86" fmla="*/ 10571675 w 10576350"/>
              <a:gd name="connsiteY86" fmla="*/ 414925 h 8327865"/>
              <a:gd name="connsiteX87" fmla="*/ 8764172 w 10576350"/>
              <a:gd name="connsiteY87" fmla="*/ 239275 h 8327865"/>
              <a:gd name="connsiteX88" fmla="*/ 8285871 w 10576350"/>
              <a:gd name="connsiteY88" fmla="*/ 225206 h 8327865"/>
              <a:gd name="connsiteX89" fmla="*/ 7666892 w 10576350"/>
              <a:gd name="connsiteY89" fmla="*/ 520628 h 8327865"/>
              <a:gd name="connsiteX90" fmla="*/ 7160455 w 10576350"/>
              <a:gd name="connsiteY90" fmla="*/ 492493 h 8327865"/>
              <a:gd name="connsiteX91" fmla="*/ 6907236 w 10576350"/>
              <a:gd name="connsiteY91" fmla="*/ 464357 h 8327865"/>
              <a:gd name="connsiteX92" fmla="*/ 6386732 w 10576350"/>
              <a:gd name="connsiteY92" fmla="*/ 436222 h 8327865"/>
              <a:gd name="connsiteX93" fmla="*/ 5725550 w 10576350"/>
              <a:gd name="connsiteY93" fmla="*/ 337748 h 8327865"/>
              <a:gd name="connsiteX94" fmla="*/ 5514535 w 10576350"/>
              <a:gd name="connsiteY94" fmla="*/ 295545 h 8327865"/>
              <a:gd name="connsiteX95" fmla="*/ 4895556 w 10576350"/>
              <a:gd name="connsiteY95" fmla="*/ 225207 h 8327865"/>
              <a:gd name="connsiteX96" fmla="*/ 4501661 w 10576350"/>
              <a:gd name="connsiteY96" fmla="*/ 140800 h 8327865"/>
              <a:gd name="connsiteX97" fmla="*/ 4304713 w 10576350"/>
              <a:gd name="connsiteY97" fmla="*/ 84530 h 8327865"/>
              <a:gd name="connsiteX98" fmla="*/ 4079630 w 10576350"/>
              <a:gd name="connsiteY98" fmla="*/ 42327 h 8327865"/>
              <a:gd name="connsiteX99" fmla="*/ 3896750 w 10576350"/>
              <a:gd name="connsiteY99" fmla="*/ 28259 h 8327865"/>
              <a:gd name="connsiteX100" fmla="*/ 3854547 w 10576350"/>
              <a:gd name="connsiteY100" fmla="*/ 14191 h 8327865"/>
              <a:gd name="connsiteX101" fmla="*/ 3432516 w 10576350"/>
              <a:gd name="connsiteY101" fmla="*/ 14191 h 8327865"/>
              <a:gd name="connsiteX102" fmla="*/ 3263704 w 10576350"/>
              <a:gd name="connsiteY102" fmla="*/ 42327 h 8327865"/>
              <a:gd name="connsiteX103" fmla="*/ 2982350 w 10576350"/>
              <a:gd name="connsiteY103" fmla="*/ 56394 h 8327865"/>
              <a:gd name="connsiteX104" fmla="*/ 2799470 w 10576350"/>
              <a:gd name="connsiteY104" fmla="*/ 70462 h 8327865"/>
              <a:gd name="connsiteX105" fmla="*/ 2433710 w 10576350"/>
              <a:gd name="connsiteY105" fmla="*/ 126733 h 8327865"/>
              <a:gd name="connsiteX106" fmla="*/ 1491175 w 10576350"/>
              <a:gd name="connsiteY106" fmla="*/ 154868 h 8327865"/>
              <a:gd name="connsiteX107" fmla="*/ 1406769 w 10576350"/>
              <a:gd name="connsiteY107" fmla="*/ 168936 h 8327865"/>
              <a:gd name="connsiteX108" fmla="*/ 1364566 w 10576350"/>
              <a:gd name="connsiteY108" fmla="*/ 183003 h 8327865"/>
              <a:gd name="connsiteX109" fmla="*/ 1237956 w 10576350"/>
              <a:gd name="connsiteY109" fmla="*/ 197071 h 8327865"/>
              <a:gd name="connsiteX110" fmla="*/ 1083212 w 10576350"/>
              <a:gd name="connsiteY110" fmla="*/ 225207 h 8327865"/>
              <a:gd name="connsiteX111" fmla="*/ 970670 w 10576350"/>
              <a:gd name="connsiteY111" fmla="*/ 239274 h 8327865"/>
              <a:gd name="connsiteX112" fmla="*/ 858129 w 10576350"/>
              <a:gd name="connsiteY112" fmla="*/ 267410 h 8327865"/>
              <a:gd name="connsiteX113" fmla="*/ 858129 w 10576350"/>
              <a:gd name="connsiteY113" fmla="*/ 281477 h 8327865"/>
              <a:gd name="connsiteX114" fmla="*/ 858129 w 10576350"/>
              <a:gd name="connsiteY114" fmla="*/ 281477 h 8327865"/>
              <a:gd name="connsiteX0" fmla="*/ 900332 w 10168988"/>
              <a:gd name="connsiteY0" fmla="*/ 253342 h 8327865"/>
              <a:gd name="connsiteX1" fmla="*/ 900332 w 10168988"/>
              <a:gd name="connsiteY1" fmla="*/ 253342 h 8327865"/>
              <a:gd name="connsiteX2" fmla="*/ 759655 w 10168988"/>
              <a:gd name="connsiteY2" fmla="*/ 295545 h 8327865"/>
              <a:gd name="connsiteX3" fmla="*/ 548640 w 10168988"/>
              <a:gd name="connsiteY3" fmla="*/ 450290 h 8327865"/>
              <a:gd name="connsiteX4" fmla="*/ 450166 w 10168988"/>
              <a:gd name="connsiteY4" fmla="*/ 520628 h 8327865"/>
              <a:gd name="connsiteX5" fmla="*/ 393895 w 10168988"/>
              <a:gd name="connsiteY5" fmla="*/ 576899 h 8327865"/>
              <a:gd name="connsiteX6" fmla="*/ 239150 w 10168988"/>
              <a:gd name="connsiteY6" fmla="*/ 703508 h 8327865"/>
              <a:gd name="connsiteX7" fmla="*/ 182880 w 10168988"/>
              <a:gd name="connsiteY7" fmla="*/ 787914 h 8327865"/>
              <a:gd name="connsiteX8" fmla="*/ 168812 w 10168988"/>
              <a:gd name="connsiteY8" fmla="*/ 844185 h 8327865"/>
              <a:gd name="connsiteX9" fmla="*/ 126609 w 10168988"/>
              <a:gd name="connsiteY9" fmla="*/ 956727 h 8327865"/>
              <a:gd name="connsiteX10" fmla="*/ 98473 w 10168988"/>
              <a:gd name="connsiteY10" fmla="*/ 1153674 h 8327865"/>
              <a:gd name="connsiteX11" fmla="*/ 14067 w 10168988"/>
              <a:gd name="connsiteY11" fmla="*/ 1702314 h 8327865"/>
              <a:gd name="connsiteX12" fmla="*/ 0 w 10168988"/>
              <a:gd name="connsiteY12" fmla="*/ 2307225 h 8327865"/>
              <a:gd name="connsiteX13" fmla="*/ 14067 w 10168988"/>
              <a:gd name="connsiteY13" fmla="*/ 2377563 h 8327865"/>
              <a:gd name="connsiteX14" fmla="*/ 42203 w 10168988"/>
              <a:gd name="connsiteY14" fmla="*/ 2447902 h 8327865"/>
              <a:gd name="connsiteX15" fmla="*/ 56270 w 10168988"/>
              <a:gd name="connsiteY15" fmla="*/ 2644850 h 8327865"/>
              <a:gd name="connsiteX16" fmla="*/ 98473 w 10168988"/>
              <a:gd name="connsiteY16" fmla="*/ 2869933 h 8327865"/>
              <a:gd name="connsiteX17" fmla="*/ 126609 w 10168988"/>
              <a:gd name="connsiteY17" fmla="*/ 3066880 h 8327865"/>
              <a:gd name="connsiteX18" fmla="*/ 168812 w 10168988"/>
              <a:gd name="connsiteY18" fmla="*/ 3502979 h 8327865"/>
              <a:gd name="connsiteX19" fmla="*/ 182880 w 10168988"/>
              <a:gd name="connsiteY19" fmla="*/ 3573317 h 8327865"/>
              <a:gd name="connsiteX20" fmla="*/ 267286 w 10168988"/>
              <a:gd name="connsiteY20" fmla="*/ 4023483 h 8327865"/>
              <a:gd name="connsiteX21" fmla="*/ 281353 w 10168988"/>
              <a:gd name="connsiteY21" fmla="*/ 4150093 h 8327865"/>
              <a:gd name="connsiteX22" fmla="*/ 309489 w 10168988"/>
              <a:gd name="connsiteY22" fmla="*/ 4529920 h 8327865"/>
              <a:gd name="connsiteX23" fmla="*/ 281353 w 10168988"/>
              <a:gd name="connsiteY23" fmla="*/ 5008222 h 8327865"/>
              <a:gd name="connsiteX24" fmla="*/ 253218 w 10168988"/>
              <a:gd name="connsiteY24" fmla="*/ 5191102 h 8327865"/>
              <a:gd name="connsiteX25" fmla="*/ 239150 w 10168988"/>
              <a:gd name="connsiteY25" fmla="*/ 5514659 h 8327865"/>
              <a:gd name="connsiteX26" fmla="*/ 225083 w 10168988"/>
              <a:gd name="connsiteY26" fmla="*/ 5584997 h 8327865"/>
              <a:gd name="connsiteX27" fmla="*/ 211015 w 10168988"/>
              <a:gd name="connsiteY27" fmla="*/ 5824148 h 8327865"/>
              <a:gd name="connsiteX28" fmla="*/ 225083 w 10168988"/>
              <a:gd name="connsiteY28" fmla="*/ 6513465 h 8327865"/>
              <a:gd name="connsiteX29" fmla="*/ 267286 w 10168988"/>
              <a:gd name="connsiteY29" fmla="*/ 6738548 h 8327865"/>
              <a:gd name="connsiteX30" fmla="*/ 309489 w 10168988"/>
              <a:gd name="connsiteY30" fmla="*/ 6921428 h 8327865"/>
              <a:gd name="connsiteX31" fmla="*/ 351692 w 10168988"/>
              <a:gd name="connsiteY31" fmla="*/ 7033970 h 8327865"/>
              <a:gd name="connsiteX32" fmla="*/ 393895 w 10168988"/>
              <a:gd name="connsiteY32" fmla="*/ 7216850 h 8327865"/>
              <a:gd name="connsiteX33" fmla="*/ 407963 w 10168988"/>
              <a:gd name="connsiteY33" fmla="*/ 7371594 h 8327865"/>
              <a:gd name="connsiteX34" fmla="*/ 422030 w 10168988"/>
              <a:gd name="connsiteY34" fmla="*/ 7427865 h 8327865"/>
              <a:gd name="connsiteX35" fmla="*/ 520504 w 10168988"/>
              <a:gd name="connsiteY35" fmla="*/ 7638880 h 8327865"/>
              <a:gd name="connsiteX36" fmla="*/ 548640 w 10168988"/>
              <a:gd name="connsiteY36" fmla="*/ 7667016 h 8327865"/>
              <a:gd name="connsiteX37" fmla="*/ 633046 w 10168988"/>
              <a:gd name="connsiteY37" fmla="*/ 7765490 h 8327865"/>
              <a:gd name="connsiteX38" fmla="*/ 731520 w 10168988"/>
              <a:gd name="connsiteY38" fmla="*/ 7878031 h 8327865"/>
              <a:gd name="connsiteX39" fmla="*/ 829993 w 10168988"/>
              <a:gd name="connsiteY39" fmla="*/ 7920234 h 8327865"/>
              <a:gd name="connsiteX40" fmla="*/ 984738 w 10168988"/>
              <a:gd name="connsiteY40" fmla="*/ 8004640 h 8327865"/>
              <a:gd name="connsiteX41" fmla="*/ 1153550 w 10168988"/>
              <a:gd name="connsiteY41" fmla="*/ 8060911 h 8327865"/>
              <a:gd name="connsiteX42" fmla="*/ 1280160 w 10168988"/>
              <a:gd name="connsiteY42" fmla="*/ 8103114 h 8327865"/>
              <a:gd name="connsiteX43" fmla="*/ 1702190 w 10168988"/>
              <a:gd name="connsiteY43" fmla="*/ 8131250 h 8327865"/>
              <a:gd name="connsiteX44" fmla="*/ 1758461 w 10168988"/>
              <a:gd name="connsiteY44" fmla="*/ 8159385 h 8327865"/>
              <a:gd name="connsiteX45" fmla="*/ 2602523 w 10168988"/>
              <a:gd name="connsiteY45" fmla="*/ 8145317 h 8327865"/>
              <a:gd name="connsiteX46" fmla="*/ 2715064 w 10168988"/>
              <a:gd name="connsiteY46" fmla="*/ 8131250 h 8327865"/>
              <a:gd name="connsiteX47" fmla="*/ 2869809 w 10168988"/>
              <a:gd name="connsiteY47" fmla="*/ 8117182 h 8327865"/>
              <a:gd name="connsiteX48" fmla="*/ 3137095 w 10168988"/>
              <a:gd name="connsiteY48" fmla="*/ 7962437 h 8327865"/>
              <a:gd name="connsiteX49" fmla="*/ 3221501 w 10168988"/>
              <a:gd name="connsiteY49" fmla="*/ 7878031 h 8327865"/>
              <a:gd name="connsiteX50" fmla="*/ 3291840 w 10168988"/>
              <a:gd name="connsiteY50" fmla="*/ 7779557 h 8327865"/>
              <a:gd name="connsiteX51" fmla="*/ 3376246 w 10168988"/>
              <a:gd name="connsiteY51" fmla="*/ 7667016 h 8327865"/>
              <a:gd name="connsiteX52" fmla="*/ 3404381 w 10168988"/>
              <a:gd name="connsiteY52" fmla="*/ 7582610 h 8327865"/>
              <a:gd name="connsiteX53" fmla="*/ 3474720 w 10168988"/>
              <a:gd name="connsiteY53" fmla="*/ 7427865 h 8327865"/>
              <a:gd name="connsiteX54" fmla="*/ 3559126 w 10168988"/>
              <a:gd name="connsiteY54" fmla="*/ 7118376 h 8327865"/>
              <a:gd name="connsiteX55" fmla="*/ 3573193 w 10168988"/>
              <a:gd name="connsiteY55" fmla="*/ 6963631 h 8327865"/>
              <a:gd name="connsiteX56" fmla="*/ 3601329 w 10168988"/>
              <a:gd name="connsiteY56" fmla="*/ 6752616 h 8327865"/>
              <a:gd name="connsiteX57" fmla="*/ 3587261 w 10168988"/>
              <a:gd name="connsiteY57" fmla="*/ 6640074 h 8327865"/>
              <a:gd name="connsiteX58" fmla="*/ 3559126 w 10168988"/>
              <a:gd name="connsiteY58" fmla="*/ 6161773 h 8327865"/>
              <a:gd name="connsiteX59" fmla="*/ 3615396 w 10168988"/>
              <a:gd name="connsiteY59" fmla="*/ 5669403 h 8327865"/>
              <a:gd name="connsiteX60" fmla="*/ 3671667 w 10168988"/>
              <a:gd name="connsiteY60" fmla="*/ 5542794 h 8327865"/>
              <a:gd name="connsiteX61" fmla="*/ 3699803 w 10168988"/>
              <a:gd name="connsiteY61" fmla="*/ 5514659 h 8327865"/>
              <a:gd name="connsiteX62" fmla="*/ 3727938 w 10168988"/>
              <a:gd name="connsiteY62" fmla="*/ 5458388 h 8327865"/>
              <a:gd name="connsiteX63" fmla="*/ 3784209 w 10168988"/>
              <a:gd name="connsiteY63" fmla="*/ 5402117 h 8327865"/>
              <a:gd name="connsiteX64" fmla="*/ 3812344 w 10168988"/>
              <a:gd name="connsiteY64" fmla="*/ 5317711 h 8327865"/>
              <a:gd name="connsiteX65" fmla="*/ 3826412 w 10168988"/>
              <a:gd name="connsiteY65" fmla="*/ 5275508 h 8327865"/>
              <a:gd name="connsiteX66" fmla="*/ 3868615 w 10168988"/>
              <a:gd name="connsiteY66" fmla="*/ 5233305 h 8327865"/>
              <a:gd name="connsiteX67" fmla="*/ 3924886 w 10168988"/>
              <a:gd name="connsiteY67" fmla="*/ 5162967 h 8327865"/>
              <a:gd name="connsiteX68" fmla="*/ 3967089 w 10168988"/>
              <a:gd name="connsiteY68" fmla="*/ 5148899 h 8327865"/>
              <a:gd name="connsiteX69" fmla="*/ 3962546 w 10168988"/>
              <a:gd name="connsiteY69" fmla="*/ 5026832 h 8327865"/>
              <a:gd name="connsiteX70" fmla="*/ 3882683 w 10168988"/>
              <a:gd name="connsiteY70" fmla="*/ 4966019 h 8327865"/>
              <a:gd name="connsiteX71" fmla="*/ 3693673 w 10168988"/>
              <a:gd name="connsiteY71" fmla="*/ 4301662 h 8327865"/>
              <a:gd name="connsiteX72" fmla="*/ 3702050 w 10168988"/>
              <a:gd name="connsiteY72" fmla="*/ 4054794 h 8327865"/>
              <a:gd name="connsiteX73" fmla="*/ 3961618 w 10168988"/>
              <a:gd name="connsiteY73" fmla="*/ 3275160 h 8327865"/>
              <a:gd name="connsiteX74" fmla="*/ 3965721 w 10168988"/>
              <a:gd name="connsiteY74" fmla="*/ 3218230 h 8327865"/>
              <a:gd name="connsiteX75" fmla="*/ 4029710 w 10168988"/>
              <a:gd name="connsiteY75" fmla="*/ 3212540 h 8327865"/>
              <a:gd name="connsiteX76" fmla="*/ 5201089 w 10168988"/>
              <a:gd name="connsiteY76" fmla="*/ 2562251 h 8327865"/>
              <a:gd name="connsiteX77" fmla="*/ 6404683 w 10168988"/>
              <a:gd name="connsiteY77" fmla="*/ 3215494 h 8327865"/>
              <a:gd name="connsiteX78" fmla="*/ 6463909 w 10168988"/>
              <a:gd name="connsiteY78" fmla="*/ 3287640 h 8327865"/>
              <a:gd name="connsiteX79" fmla="*/ 6689431 w 10168988"/>
              <a:gd name="connsiteY79" fmla="*/ 3886128 h 8327865"/>
              <a:gd name="connsiteX80" fmla="*/ 6688773 w 10168988"/>
              <a:gd name="connsiteY80" fmla="*/ 4575152 h 8327865"/>
              <a:gd name="connsiteX81" fmla="*/ 6465935 w 10168988"/>
              <a:gd name="connsiteY81" fmla="*/ 5010957 h 8327865"/>
              <a:gd name="connsiteX82" fmla="*/ 6461394 w 10168988"/>
              <a:gd name="connsiteY82" fmla="*/ 5078560 h 8327865"/>
              <a:gd name="connsiteX83" fmla="*/ 6732953 w 10168988"/>
              <a:gd name="connsiteY83" fmla="*/ 7129317 h 8327865"/>
              <a:gd name="connsiteX84" fmla="*/ 8932984 w 10168988"/>
              <a:gd name="connsiteY84" fmla="*/ 8314130 h 8327865"/>
              <a:gd name="connsiteX85" fmla="*/ 9967546 w 10168988"/>
              <a:gd name="connsiteY85" fmla="*/ 7737159 h 8327865"/>
              <a:gd name="connsiteX86" fmla="*/ 10152575 w 10168988"/>
              <a:gd name="connsiteY86" fmla="*/ 262525 h 8327865"/>
              <a:gd name="connsiteX87" fmla="*/ 8764172 w 10168988"/>
              <a:gd name="connsiteY87" fmla="*/ 239275 h 8327865"/>
              <a:gd name="connsiteX88" fmla="*/ 8285871 w 10168988"/>
              <a:gd name="connsiteY88" fmla="*/ 225206 h 8327865"/>
              <a:gd name="connsiteX89" fmla="*/ 7666892 w 10168988"/>
              <a:gd name="connsiteY89" fmla="*/ 520628 h 8327865"/>
              <a:gd name="connsiteX90" fmla="*/ 7160455 w 10168988"/>
              <a:gd name="connsiteY90" fmla="*/ 492493 h 8327865"/>
              <a:gd name="connsiteX91" fmla="*/ 6907236 w 10168988"/>
              <a:gd name="connsiteY91" fmla="*/ 464357 h 8327865"/>
              <a:gd name="connsiteX92" fmla="*/ 6386732 w 10168988"/>
              <a:gd name="connsiteY92" fmla="*/ 436222 h 8327865"/>
              <a:gd name="connsiteX93" fmla="*/ 5725550 w 10168988"/>
              <a:gd name="connsiteY93" fmla="*/ 337748 h 8327865"/>
              <a:gd name="connsiteX94" fmla="*/ 5514535 w 10168988"/>
              <a:gd name="connsiteY94" fmla="*/ 295545 h 8327865"/>
              <a:gd name="connsiteX95" fmla="*/ 4895556 w 10168988"/>
              <a:gd name="connsiteY95" fmla="*/ 225207 h 8327865"/>
              <a:gd name="connsiteX96" fmla="*/ 4501661 w 10168988"/>
              <a:gd name="connsiteY96" fmla="*/ 140800 h 8327865"/>
              <a:gd name="connsiteX97" fmla="*/ 4304713 w 10168988"/>
              <a:gd name="connsiteY97" fmla="*/ 84530 h 8327865"/>
              <a:gd name="connsiteX98" fmla="*/ 4079630 w 10168988"/>
              <a:gd name="connsiteY98" fmla="*/ 42327 h 8327865"/>
              <a:gd name="connsiteX99" fmla="*/ 3896750 w 10168988"/>
              <a:gd name="connsiteY99" fmla="*/ 28259 h 8327865"/>
              <a:gd name="connsiteX100" fmla="*/ 3854547 w 10168988"/>
              <a:gd name="connsiteY100" fmla="*/ 14191 h 8327865"/>
              <a:gd name="connsiteX101" fmla="*/ 3432516 w 10168988"/>
              <a:gd name="connsiteY101" fmla="*/ 14191 h 8327865"/>
              <a:gd name="connsiteX102" fmla="*/ 3263704 w 10168988"/>
              <a:gd name="connsiteY102" fmla="*/ 42327 h 8327865"/>
              <a:gd name="connsiteX103" fmla="*/ 2982350 w 10168988"/>
              <a:gd name="connsiteY103" fmla="*/ 56394 h 8327865"/>
              <a:gd name="connsiteX104" fmla="*/ 2799470 w 10168988"/>
              <a:gd name="connsiteY104" fmla="*/ 70462 h 8327865"/>
              <a:gd name="connsiteX105" fmla="*/ 2433710 w 10168988"/>
              <a:gd name="connsiteY105" fmla="*/ 126733 h 8327865"/>
              <a:gd name="connsiteX106" fmla="*/ 1491175 w 10168988"/>
              <a:gd name="connsiteY106" fmla="*/ 154868 h 8327865"/>
              <a:gd name="connsiteX107" fmla="*/ 1406769 w 10168988"/>
              <a:gd name="connsiteY107" fmla="*/ 168936 h 8327865"/>
              <a:gd name="connsiteX108" fmla="*/ 1364566 w 10168988"/>
              <a:gd name="connsiteY108" fmla="*/ 183003 h 8327865"/>
              <a:gd name="connsiteX109" fmla="*/ 1237956 w 10168988"/>
              <a:gd name="connsiteY109" fmla="*/ 197071 h 8327865"/>
              <a:gd name="connsiteX110" fmla="*/ 1083212 w 10168988"/>
              <a:gd name="connsiteY110" fmla="*/ 225207 h 8327865"/>
              <a:gd name="connsiteX111" fmla="*/ 970670 w 10168988"/>
              <a:gd name="connsiteY111" fmla="*/ 239274 h 8327865"/>
              <a:gd name="connsiteX112" fmla="*/ 858129 w 10168988"/>
              <a:gd name="connsiteY112" fmla="*/ 267410 h 8327865"/>
              <a:gd name="connsiteX113" fmla="*/ 858129 w 10168988"/>
              <a:gd name="connsiteY113" fmla="*/ 281477 h 8327865"/>
              <a:gd name="connsiteX114" fmla="*/ 858129 w 10168988"/>
              <a:gd name="connsiteY114" fmla="*/ 281477 h 8327865"/>
              <a:gd name="connsiteX0" fmla="*/ 900332 w 10168988"/>
              <a:gd name="connsiteY0" fmla="*/ 253342 h 8174200"/>
              <a:gd name="connsiteX1" fmla="*/ 900332 w 10168988"/>
              <a:gd name="connsiteY1" fmla="*/ 253342 h 8174200"/>
              <a:gd name="connsiteX2" fmla="*/ 759655 w 10168988"/>
              <a:gd name="connsiteY2" fmla="*/ 295545 h 8174200"/>
              <a:gd name="connsiteX3" fmla="*/ 548640 w 10168988"/>
              <a:gd name="connsiteY3" fmla="*/ 450290 h 8174200"/>
              <a:gd name="connsiteX4" fmla="*/ 450166 w 10168988"/>
              <a:gd name="connsiteY4" fmla="*/ 520628 h 8174200"/>
              <a:gd name="connsiteX5" fmla="*/ 393895 w 10168988"/>
              <a:gd name="connsiteY5" fmla="*/ 576899 h 8174200"/>
              <a:gd name="connsiteX6" fmla="*/ 239150 w 10168988"/>
              <a:gd name="connsiteY6" fmla="*/ 703508 h 8174200"/>
              <a:gd name="connsiteX7" fmla="*/ 182880 w 10168988"/>
              <a:gd name="connsiteY7" fmla="*/ 787914 h 8174200"/>
              <a:gd name="connsiteX8" fmla="*/ 168812 w 10168988"/>
              <a:gd name="connsiteY8" fmla="*/ 844185 h 8174200"/>
              <a:gd name="connsiteX9" fmla="*/ 126609 w 10168988"/>
              <a:gd name="connsiteY9" fmla="*/ 956727 h 8174200"/>
              <a:gd name="connsiteX10" fmla="*/ 98473 w 10168988"/>
              <a:gd name="connsiteY10" fmla="*/ 1153674 h 8174200"/>
              <a:gd name="connsiteX11" fmla="*/ 14067 w 10168988"/>
              <a:gd name="connsiteY11" fmla="*/ 1702314 h 8174200"/>
              <a:gd name="connsiteX12" fmla="*/ 0 w 10168988"/>
              <a:gd name="connsiteY12" fmla="*/ 2307225 h 8174200"/>
              <a:gd name="connsiteX13" fmla="*/ 14067 w 10168988"/>
              <a:gd name="connsiteY13" fmla="*/ 2377563 h 8174200"/>
              <a:gd name="connsiteX14" fmla="*/ 42203 w 10168988"/>
              <a:gd name="connsiteY14" fmla="*/ 2447902 h 8174200"/>
              <a:gd name="connsiteX15" fmla="*/ 56270 w 10168988"/>
              <a:gd name="connsiteY15" fmla="*/ 2644850 h 8174200"/>
              <a:gd name="connsiteX16" fmla="*/ 98473 w 10168988"/>
              <a:gd name="connsiteY16" fmla="*/ 2869933 h 8174200"/>
              <a:gd name="connsiteX17" fmla="*/ 126609 w 10168988"/>
              <a:gd name="connsiteY17" fmla="*/ 3066880 h 8174200"/>
              <a:gd name="connsiteX18" fmla="*/ 168812 w 10168988"/>
              <a:gd name="connsiteY18" fmla="*/ 3502979 h 8174200"/>
              <a:gd name="connsiteX19" fmla="*/ 182880 w 10168988"/>
              <a:gd name="connsiteY19" fmla="*/ 3573317 h 8174200"/>
              <a:gd name="connsiteX20" fmla="*/ 267286 w 10168988"/>
              <a:gd name="connsiteY20" fmla="*/ 4023483 h 8174200"/>
              <a:gd name="connsiteX21" fmla="*/ 281353 w 10168988"/>
              <a:gd name="connsiteY21" fmla="*/ 4150093 h 8174200"/>
              <a:gd name="connsiteX22" fmla="*/ 309489 w 10168988"/>
              <a:gd name="connsiteY22" fmla="*/ 4529920 h 8174200"/>
              <a:gd name="connsiteX23" fmla="*/ 281353 w 10168988"/>
              <a:gd name="connsiteY23" fmla="*/ 5008222 h 8174200"/>
              <a:gd name="connsiteX24" fmla="*/ 253218 w 10168988"/>
              <a:gd name="connsiteY24" fmla="*/ 5191102 h 8174200"/>
              <a:gd name="connsiteX25" fmla="*/ 239150 w 10168988"/>
              <a:gd name="connsiteY25" fmla="*/ 5514659 h 8174200"/>
              <a:gd name="connsiteX26" fmla="*/ 225083 w 10168988"/>
              <a:gd name="connsiteY26" fmla="*/ 5584997 h 8174200"/>
              <a:gd name="connsiteX27" fmla="*/ 211015 w 10168988"/>
              <a:gd name="connsiteY27" fmla="*/ 5824148 h 8174200"/>
              <a:gd name="connsiteX28" fmla="*/ 225083 w 10168988"/>
              <a:gd name="connsiteY28" fmla="*/ 6513465 h 8174200"/>
              <a:gd name="connsiteX29" fmla="*/ 267286 w 10168988"/>
              <a:gd name="connsiteY29" fmla="*/ 6738548 h 8174200"/>
              <a:gd name="connsiteX30" fmla="*/ 309489 w 10168988"/>
              <a:gd name="connsiteY30" fmla="*/ 6921428 h 8174200"/>
              <a:gd name="connsiteX31" fmla="*/ 351692 w 10168988"/>
              <a:gd name="connsiteY31" fmla="*/ 7033970 h 8174200"/>
              <a:gd name="connsiteX32" fmla="*/ 393895 w 10168988"/>
              <a:gd name="connsiteY32" fmla="*/ 7216850 h 8174200"/>
              <a:gd name="connsiteX33" fmla="*/ 407963 w 10168988"/>
              <a:gd name="connsiteY33" fmla="*/ 7371594 h 8174200"/>
              <a:gd name="connsiteX34" fmla="*/ 422030 w 10168988"/>
              <a:gd name="connsiteY34" fmla="*/ 7427865 h 8174200"/>
              <a:gd name="connsiteX35" fmla="*/ 520504 w 10168988"/>
              <a:gd name="connsiteY35" fmla="*/ 7638880 h 8174200"/>
              <a:gd name="connsiteX36" fmla="*/ 548640 w 10168988"/>
              <a:gd name="connsiteY36" fmla="*/ 7667016 h 8174200"/>
              <a:gd name="connsiteX37" fmla="*/ 633046 w 10168988"/>
              <a:gd name="connsiteY37" fmla="*/ 7765490 h 8174200"/>
              <a:gd name="connsiteX38" fmla="*/ 731520 w 10168988"/>
              <a:gd name="connsiteY38" fmla="*/ 7878031 h 8174200"/>
              <a:gd name="connsiteX39" fmla="*/ 829993 w 10168988"/>
              <a:gd name="connsiteY39" fmla="*/ 7920234 h 8174200"/>
              <a:gd name="connsiteX40" fmla="*/ 984738 w 10168988"/>
              <a:gd name="connsiteY40" fmla="*/ 8004640 h 8174200"/>
              <a:gd name="connsiteX41" fmla="*/ 1153550 w 10168988"/>
              <a:gd name="connsiteY41" fmla="*/ 8060911 h 8174200"/>
              <a:gd name="connsiteX42" fmla="*/ 1280160 w 10168988"/>
              <a:gd name="connsiteY42" fmla="*/ 8103114 h 8174200"/>
              <a:gd name="connsiteX43" fmla="*/ 1702190 w 10168988"/>
              <a:gd name="connsiteY43" fmla="*/ 8131250 h 8174200"/>
              <a:gd name="connsiteX44" fmla="*/ 1758461 w 10168988"/>
              <a:gd name="connsiteY44" fmla="*/ 8159385 h 8174200"/>
              <a:gd name="connsiteX45" fmla="*/ 2602523 w 10168988"/>
              <a:gd name="connsiteY45" fmla="*/ 8145317 h 8174200"/>
              <a:gd name="connsiteX46" fmla="*/ 2715064 w 10168988"/>
              <a:gd name="connsiteY46" fmla="*/ 8131250 h 8174200"/>
              <a:gd name="connsiteX47" fmla="*/ 2869809 w 10168988"/>
              <a:gd name="connsiteY47" fmla="*/ 8117182 h 8174200"/>
              <a:gd name="connsiteX48" fmla="*/ 3137095 w 10168988"/>
              <a:gd name="connsiteY48" fmla="*/ 7962437 h 8174200"/>
              <a:gd name="connsiteX49" fmla="*/ 3221501 w 10168988"/>
              <a:gd name="connsiteY49" fmla="*/ 7878031 h 8174200"/>
              <a:gd name="connsiteX50" fmla="*/ 3291840 w 10168988"/>
              <a:gd name="connsiteY50" fmla="*/ 7779557 h 8174200"/>
              <a:gd name="connsiteX51" fmla="*/ 3376246 w 10168988"/>
              <a:gd name="connsiteY51" fmla="*/ 7667016 h 8174200"/>
              <a:gd name="connsiteX52" fmla="*/ 3404381 w 10168988"/>
              <a:gd name="connsiteY52" fmla="*/ 7582610 h 8174200"/>
              <a:gd name="connsiteX53" fmla="*/ 3474720 w 10168988"/>
              <a:gd name="connsiteY53" fmla="*/ 7427865 h 8174200"/>
              <a:gd name="connsiteX54" fmla="*/ 3559126 w 10168988"/>
              <a:gd name="connsiteY54" fmla="*/ 7118376 h 8174200"/>
              <a:gd name="connsiteX55" fmla="*/ 3573193 w 10168988"/>
              <a:gd name="connsiteY55" fmla="*/ 6963631 h 8174200"/>
              <a:gd name="connsiteX56" fmla="*/ 3601329 w 10168988"/>
              <a:gd name="connsiteY56" fmla="*/ 6752616 h 8174200"/>
              <a:gd name="connsiteX57" fmla="*/ 3587261 w 10168988"/>
              <a:gd name="connsiteY57" fmla="*/ 6640074 h 8174200"/>
              <a:gd name="connsiteX58" fmla="*/ 3559126 w 10168988"/>
              <a:gd name="connsiteY58" fmla="*/ 6161773 h 8174200"/>
              <a:gd name="connsiteX59" fmla="*/ 3615396 w 10168988"/>
              <a:gd name="connsiteY59" fmla="*/ 5669403 h 8174200"/>
              <a:gd name="connsiteX60" fmla="*/ 3671667 w 10168988"/>
              <a:gd name="connsiteY60" fmla="*/ 5542794 h 8174200"/>
              <a:gd name="connsiteX61" fmla="*/ 3699803 w 10168988"/>
              <a:gd name="connsiteY61" fmla="*/ 5514659 h 8174200"/>
              <a:gd name="connsiteX62" fmla="*/ 3727938 w 10168988"/>
              <a:gd name="connsiteY62" fmla="*/ 5458388 h 8174200"/>
              <a:gd name="connsiteX63" fmla="*/ 3784209 w 10168988"/>
              <a:gd name="connsiteY63" fmla="*/ 5402117 h 8174200"/>
              <a:gd name="connsiteX64" fmla="*/ 3812344 w 10168988"/>
              <a:gd name="connsiteY64" fmla="*/ 5317711 h 8174200"/>
              <a:gd name="connsiteX65" fmla="*/ 3826412 w 10168988"/>
              <a:gd name="connsiteY65" fmla="*/ 5275508 h 8174200"/>
              <a:gd name="connsiteX66" fmla="*/ 3868615 w 10168988"/>
              <a:gd name="connsiteY66" fmla="*/ 5233305 h 8174200"/>
              <a:gd name="connsiteX67" fmla="*/ 3924886 w 10168988"/>
              <a:gd name="connsiteY67" fmla="*/ 5162967 h 8174200"/>
              <a:gd name="connsiteX68" fmla="*/ 3967089 w 10168988"/>
              <a:gd name="connsiteY68" fmla="*/ 5148899 h 8174200"/>
              <a:gd name="connsiteX69" fmla="*/ 3962546 w 10168988"/>
              <a:gd name="connsiteY69" fmla="*/ 5026832 h 8174200"/>
              <a:gd name="connsiteX70" fmla="*/ 3882683 w 10168988"/>
              <a:gd name="connsiteY70" fmla="*/ 4966019 h 8174200"/>
              <a:gd name="connsiteX71" fmla="*/ 3693673 w 10168988"/>
              <a:gd name="connsiteY71" fmla="*/ 4301662 h 8174200"/>
              <a:gd name="connsiteX72" fmla="*/ 3702050 w 10168988"/>
              <a:gd name="connsiteY72" fmla="*/ 4054794 h 8174200"/>
              <a:gd name="connsiteX73" fmla="*/ 3961618 w 10168988"/>
              <a:gd name="connsiteY73" fmla="*/ 3275160 h 8174200"/>
              <a:gd name="connsiteX74" fmla="*/ 3965721 w 10168988"/>
              <a:gd name="connsiteY74" fmla="*/ 3218230 h 8174200"/>
              <a:gd name="connsiteX75" fmla="*/ 4029710 w 10168988"/>
              <a:gd name="connsiteY75" fmla="*/ 3212540 h 8174200"/>
              <a:gd name="connsiteX76" fmla="*/ 5201089 w 10168988"/>
              <a:gd name="connsiteY76" fmla="*/ 2562251 h 8174200"/>
              <a:gd name="connsiteX77" fmla="*/ 6404683 w 10168988"/>
              <a:gd name="connsiteY77" fmla="*/ 3215494 h 8174200"/>
              <a:gd name="connsiteX78" fmla="*/ 6463909 w 10168988"/>
              <a:gd name="connsiteY78" fmla="*/ 3287640 h 8174200"/>
              <a:gd name="connsiteX79" fmla="*/ 6689431 w 10168988"/>
              <a:gd name="connsiteY79" fmla="*/ 3886128 h 8174200"/>
              <a:gd name="connsiteX80" fmla="*/ 6688773 w 10168988"/>
              <a:gd name="connsiteY80" fmla="*/ 4575152 h 8174200"/>
              <a:gd name="connsiteX81" fmla="*/ 6465935 w 10168988"/>
              <a:gd name="connsiteY81" fmla="*/ 5010957 h 8174200"/>
              <a:gd name="connsiteX82" fmla="*/ 6461394 w 10168988"/>
              <a:gd name="connsiteY82" fmla="*/ 5078560 h 8174200"/>
              <a:gd name="connsiteX83" fmla="*/ 6732953 w 10168988"/>
              <a:gd name="connsiteY83" fmla="*/ 7129317 h 8174200"/>
              <a:gd name="connsiteX84" fmla="*/ 8120184 w 10168988"/>
              <a:gd name="connsiteY84" fmla="*/ 7996630 h 8174200"/>
              <a:gd name="connsiteX85" fmla="*/ 9967546 w 10168988"/>
              <a:gd name="connsiteY85" fmla="*/ 7737159 h 8174200"/>
              <a:gd name="connsiteX86" fmla="*/ 10152575 w 10168988"/>
              <a:gd name="connsiteY86" fmla="*/ 262525 h 8174200"/>
              <a:gd name="connsiteX87" fmla="*/ 8764172 w 10168988"/>
              <a:gd name="connsiteY87" fmla="*/ 239275 h 8174200"/>
              <a:gd name="connsiteX88" fmla="*/ 8285871 w 10168988"/>
              <a:gd name="connsiteY88" fmla="*/ 225206 h 8174200"/>
              <a:gd name="connsiteX89" fmla="*/ 7666892 w 10168988"/>
              <a:gd name="connsiteY89" fmla="*/ 520628 h 8174200"/>
              <a:gd name="connsiteX90" fmla="*/ 7160455 w 10168988"/>
              <a:gd name="connsiteY90" fmla="*/ 492493 h 8174200"/>
              <a:gd name="connsiteX91" fmla="*/ 6907236 w 10168988"/>
              <a:gd name="connsiteY91" fmla="*/ 464357 h 8174200"/>
              <a:gd name="connsiteX92" fmla="*/ 6386732 w 10168988"/>
              <a:gd name="connsiteY92" fmla="*/ 436222 h 8174200"/>
              <a:gd name="connsiteX93" fmla="*/ 5725550 w 10168988"/>
              <a:gd name="connsiteY93" fmla="*/ 337748 h 8174200"/>
              <a:gd name="connsiteX94" fmla="*/ 5514535 w 10168988"/>
              <a:gd name="connsiteY94" fmla="*/ 295545 h 8174200"/>
              <a:gd name="connsiteX95" fmla="*/ 4895556 w 10168988"/>
              <a:gd name="connsiteY95" fmla="*/ 225207 h 8174200"/>
              <a:gd name="connsiteX96" fmla="*/ 4501661 w 10168988"/>
              <a:gd name="connsiteY96" fmla="*/ 140800 h 8174200"/>
              <a:gd name="connsiteX97" fmla="*/ 4304713 w 10168988"/>
              <a:gd name="connsiteY97" fmla="*/ 84530 h 8174200"/>
              <a:gd name="connsiteX98" fmla="*/ 4079630 w 10168988"/>
              <a:gd name="connsiteY98" fmla="*/ 42327 h 8174200"/>
              <a:gd name="connsiteX99" fmla="*/ 3896750 w 10168988"/>
              <a:gd name="connsiteY99" fmla="*/ 28259 h 8174200"/>
              <a:gd name="connsiteX100" fmla="*/ 3854547 w 10168988"/>
              <a:gd name="connsiteY100" fmla="*/ 14191 h 8174200"/>
              <a:gd name="connsiteX101" fmla="*/ 3432516 w 10168988"/>
              <a:gd name="connsiteY101" fmla="*/ 14191 h 8174200"/>
              <a:gd name="connsiteX102" fmla="*/ 3263704 w 10168988"/>
              <a:gd name="connsiteY102" fmla="*/ 42327 h 8174200"/>
              <a:gd name="connsiteX103" fmla="*/ 2982350 w 10168988"/>
              <a:gd name="connsiteY103" fmla="*/ 56394 h 8174200"/>
              <a:gd name="connsiteX104" fmla="*/ 2799470 w 10168988"/>
              <a:gd name="connsiteY104" fmla="*/ 70462 h 8174200"/>
              <a:gd name="connsiteX105" fmla="*/ 2433710 w 10168988"/>
              <a:gd name="connsiteY105" fmla="*/ 126733 h 8174200"/>
              <a:gd name="connsiteX106" fmla="*/ 1491175 w 10168988"/>
              <a:gd name="connsiteY106" fmla="*/ 154868 h 8174200"/>
              <a:gd name="connsiteX107" fmla="*/ 1406769 w 10168988"/>
              <a:gd name="connsiteY107" fmla="*/ 168936 h 8174200"/>
              <a:gd name="connsiteX108" fmla="*/ 1364566 w 10168988"/>
              <a:gd name="connsiteY108" fmla="*/ 183003 h 8174200"/>
              <a:gd name="connsiteX109" fmla="*/ 1237956 w 10168988"/>
              <a:gd name="connsiteY109" fmla="*/ 197071 h 8174200"/>
              <a:gd name="connsiteX110" fmla="*/ 1083212 w 10168988"/>
              <a:gd name="connsiteY110" fmla="*/ 225207 h 8174200"/>
              <a:gd name="connsiteX111" fmla="*/ 970670 w 10168988"/>
              <a:gd name="connsiteY111" fmla="*/ 239274 h 8174200"/>
              <a:gd name="connsiteX112" fmla="*/ 858129 w 10168988"/>
              <a:gd name="connsiteY112" fmla="*/ 267410 h 8174200"/>
              <a:gd name="connsiteX113" fmla="*/ 858129 w 10168988"/>
              <a:gd name="connsiteY113" fmla="*/ 281477 h 8174200"/>
              <a:gd name="connsiteX114" fmla="*/ 858129 w 10168988"/>
              <a:gd name="connsiteY114" fmla="*/ 281477 h 8174200"/>
              <a:gd name="connsiteX0" fmla="*/ 900332 w 10168988"/>
              <a:gd name="connsiteY0" fmla="*/ 567078 h 8487936"/>
              <a:gd name="connsiteX1" fmla="*/ 900332 w 10168988"/>
              <a:gd name="connsiteY1" fmla="*/ 567078 h 8487936"/>
              <a:gd name="connsiteX2" fmla="*/ 759655 w 10168988"/>
              <a:gd name="connsiteY2" fmla="*/ 609281 h 8487936"/>
              <a:gd name="connsiteX3" fmla="*/ 548640 w 10168988"/>
              <a:gd name="connsiteY3" fmla="*/ 764026 h 8487936"/>
              <a:gd name="connsiteX4" fmla="*/ 450166 w 10168988"/>
              <a:gd name="connsiteY4" fmla="*/ 834364 h 8487936"/>
              <a:gd name="connsiteX5" fmla="*/ 393895 w 10168988"/>
              <a:gd name="connsiteY5" fmla="*/ 890635 h 8487936"/>
              <a:gd name="connsiteX6" fmla="*/ 239150 w 10168988"/>
              <a:gd name="connsiteY6" fmla="*/ 1017244 h 8487936"/>
              <a:gd name="connsiteX7" fmla="*/ 182880 w 10168988"/>
              <a:gd name="connsiteY7" fmla="*/ 1101650 h 8487936"/>
              <a:gd name="connsiteX8" fmla="*/ 168812 w 10168988"/>
              <a:gd name="connsiteY8" fmla="*/ 1157921 h 8487936"/>
              <a:gd name="connsiteX9" fmla="*/ 126609 w 10168988"/>
              <a:gd name="connsiteY9" fmla="*/ 1270463 h 8487936"/>
              <a:gd name="connsiteX10" fmla="*/ 98473 w 10168988"/>
              <a:gd name="connsiteY10" fmla="*/ 1467410 h 8487936"/>
              <a:gd name="connsiteX11" fmla="*/ 14067 w 10168988"/>
              <a:gd name="connsiteY11" fmla="*/ 2016050 h 8487936"/>
              <a:gd name="connsiteX12" fmla="*/ 0 w 10168988"/>
              <a:gd name="connsiteY12" fmla="*/ 2620961 h 8487936"/>
              <a:gd name="connsiteX13" fmla="*/ 14067 w 10168988"/>
              <a:gd name="connsiteY13" fmla="*/ 2691299 h 8487936"/>
              <a:gd name="connsiteX14" fmla="*/ 42203 w 10168988"/>
              <a:gd name="connsiteY14" fmla="*/ 2761638 h 8487936"/>
              <a:gd name="connsiteX15" fmla="*/ 56270 w 10168988"/>
              <a:gd name="connsiteY15" fmla="*/ 2958586 h 8487936"/>
              <a:gd name="connsiteX16" fmla="*/ 98473 w 10168988"/>
              <a:gd name="connsiteY16" fmla="*/ 3183669 h 8487936"/>
              <a:gd name="connsiteX17" fmla="*/ 126609 w 10168988"/>
              <a:gd name="connsiteY17" fmla="*/ 3380616 h 8487936"/>
              <a:gd name="connsiteX18" fmla="*/ 168812 w 10168988"/>
              <a:gd name="connsiteY18" fmla="*/ 3816715 h 8487936"/>
              <a:gd name="connsiteX19" fmla="*/ 182880 w 10168988"/>
              <a:gd name="connsiteY19" fmla="*/ 3887053 h 8487936"/>
              <a:gd name="connsiteX20" fmla="*/ 267286 w 10168988"/>
              <a:gd name="connsiteY20" fmla="*/ 4337219 h 8487936"/>
              <a:gd name="connsiteX21" fmla="*/ 281353 w 10168988"/>
              <a:gd name="connsiteY21" fmla="*/ 4463829 h 8487936"/>
              <a:gd name="connsiteX22" fmla="*/ 309489 w 10168988"/>
              <a:gd name="connsiteY22" fmla="*/ 4843656 h 8487936"/>
              <a:gd name="connsiteX23" fmla="*/ 281353 w 10168988"/>
              <a:gd name="connsiteY23" fmla="*/ 5321958 h 8487936"/>
              <a:gd name="connsiteX24" fmla="*/ 253218 w 10168988"/>
              <a:gd name="connsiteY24" fmla="*/ 5504838 h 8487936"/>
              <a:gd name="connsiteX25" fmla="*/ 239150 w 10168988"/>
              <a:gd name="connsiteY25" fmla="*/ 5828395 h 8487936"/>
              <a:gd name="connsiteX26" fmla="*/ 225083 w 10168988"/>
              <a:gd name="connsiteY26" fmla="*/ 5898733 h 8487936"/>
              <a:gd name="connsiteX27" fmla="*/ 211015 w 10168988"/>
              <a:gd name="connsiteY27" fmla="*/ 6137884 h 8487936"/>
              <a:gd name="connsiteX28" fmla="*/ 225083 w 10168988"/>
              <a:gd name="connsiteY28" fmla="*/ 6827201 h 8487936"/>
              <a:gd name="connsiteX29" fmla="*/ 267286 w 10168988"/>
              <a:gd name="connsiteY29" fmla="*/ 7052284 h 8487936"/>
              <a:gd name="connsiteX30" fmla="*/ 309489 w 10168988"/>
              <a:gd name="connsiteY30" fmla="*/ 7235164 h 8487936"/>
              <a:gd name="connsiteX31" fmla="*/ 351692 w 10168988"/>
              <a:gd name="connsiteY31" fmla="*/ 7347706 h 8487936"/>
              <a:gd name="connsiteX32" fmla="*/ 393895 w 10168988"/>
              <a:gd name="connsiteY32" fmla="*/ 7530586 h 8487936"/>
              <a:gd name="connsiteX33" fmla="*/ 407963 w 10168988"/>
              <a:gd name="connsiteY33" fmla="*/ 7685330 h 8487936"/>
              <a:gd name="connsiteX34" fmla="*/ 422030 w 10168988"/>
              <a:gd name="connsiteY34" fmla="*/ 7741601 h 8487936"/>
              <a:gd name="connsiteX35" fmla="*/ 520504 w 10168988"/>
              <a:gd name="connsiteY35" fmla="*/ 7952616 h 8487936"/>
              <a:gd name="connsiteX36" fmla="*/ 548640 w 10168988"/>
              <a:gd name="connsiteY36" fmla="*/ 7980752 h 8487936"/>
              <a:gd name="connsiteX37" fmla="*/ 633046 w 10168988"/>
              <a:gd name="connsiteY37" fmla="*/ 8079226 h 8487936"/>
              <a:gd name="connsiteX38" fmla="*/ 731520 w 10168988"/>
              <a:gd name="connsiteY38" fmla="*/ 8191767 h 8487936"/>
              <a:gd name="connsiteX39" fmla="*/ 829993 w 10168988"/>
              <a:gd name="connsiteY39" fmla="*/ 8233970 h 8487936"/>
              <a:gd name="connsiteX40" fmla="*/ 984738 w 10168988"/>
              <a:gd name="connsiteY40" fmla="*/ 8318376 h 8487936"/>
              <a:gd name="connsiteX41" fmla="*/ 1153550 w 10168988"/>
              <a:gd name="connsiteY41" fmla="*/ 8374647 h 8487936"/>
              <a:gd name="connsiteX42" fmla="*/ 1280160 w 10168988"/>
              <a:gd name="connsiteY42" fmla="*/ 8416850 h 8487936"/>
              <a:gd name="connsiteX43" fmla="*/ 1702190 w 10168988"/>
              <a:gd name="connsiteY43" fmla="*/ 8444986 h 8487936"/>
              <a:gd name="connsiteX44" fmla="*/ 1758461 w 10168988"/>
              <a:gd name="connsiteY44" fmla="*/ 8473121 h 8487936"/>
              <a:gd name="connsiteX45" fmla="*/ 2602523 w 10168988"/>
              <a:gd name="connsiteY45" fmla="*/ 8459053 h 8487936"/>
              <a:gd name="connsiteX46" fmla="*/ 2715064 w 10168988"/>
              <a:gd name="connsiteY46" fmla="*/ 8444986 h 8487936"/>
              <a:gd name="connsiteX47" fmla="*/ 2869809 w 10168988"/>
              <a:gd name="connsiteY47" fmla="*/ 8430918 h 8487936"/>
              <a:gd name="connsiteX48" fmla="*/ 3137095 w 10168988"/>
              <a:gd name="connsiteY48" fmla="*/ 8276173 h 8487936"/>
              <a:gd name="connsiteX49" fmla="*/ 3221501 w 10168988"/>
              <a:gd name="connsiteY49" fmla="*/ 8191767 h 8487936"/>
              <a:gd name="connsiteX50" fmla="*/ 3291840 w 10168988"/>
              <a:gd name="connsiteY50" fmla="*/ 8093293 h 8487936"/>
              <a:gd name="connsiteX51" fmla="*/ 3376246 w 10168988"/>
              <a:gd name="connsiteY51" fmla="*/ 7980752 h 8487936"/>
              <a:gd name="connsiteX52" fmla="*/ 3404381 w 10168988"/>
              <a:gd name="connsiteY52" fmla="*/ 7896346 h 8487936"/>
              <a:gd name="connsiteX53" fmla="*/ 3474720 w 10168988"/>
              <a:gd name="connsiteY53" fmla="*/ 7741601 h 8487936"/>
              <a:gd name="connsiteX54" fmla="*/ 3559126 w 10168988"/>
              <a:gd name="connsiteY54" fmla="*/ 7432112 h 8487936"/>
              <a:gd name="connsiteX55" fmla="*/ 3573193 w 10168988"/>
              <a:gd name="connsiteY55" fmla="*/ 7277367 h 8487936"/>
              <a:gd name="connsiteX56" fmla="*/ 3601329 w 10168988"/>
              <a:gd name="connsiteY56" fmla="*/ 7066352 h 8487936"/>
              <a:gd name="connsiteX57" fmla="*/ 3587261 w 10168988"/>
              <a:gd name="connsiteY57" fmla="*/ 6953810 h 8487936"/>
              <a:gd name="connsiteX58" fmla="*/ 3559126 w 10168988"/>
              <a:gd name="connsiteY58" fmla="*/ 6475509 h 8487936"/>
              <a:gd name="connsiteX59" fmla="*/ 3615396 w 10168988"/>
              <a:gd name="connsiteY59" fmla="*/ 5983139 h 8487936"/>
              <a:gd name="connsiteX60" fmla="*/ 3671667 w 10168988"/>
              <a:gd name="connsiteY60" fmla="*/ 5856530 h 8487936"/>
              <a:gd name="connsiteX61" fmla="*/ 3699803 w 10168988"/>
              <a:gd name="connsiteY61" fmla="*/ 5828395 h 8487936"/>
              <a:gd name="connsiteX62" fmla="*/ 3727938 w 10168988"/>
              <a:gd name="connsiteY62" fmla="*/ 5772124 h 8487936"/>
              <a:gd name="connsiteX63" fmla="*/ 3784209 w 10168988"/>
              <a:gd name="connsiteY63" fmla="*/ 5715853 h 8487936"/>
              <a:gd name="connsiteX64" fmla="*/ 3812344 w 10168988"/>
              <a:gd name="connsiteY64" fmla="*/ 5631447 h 8487936"/>
              <a:gd name="connsiteX65" fmla="*/ 3826412 w 10168988"/>
              <a:gd name="connsiteY65" fmla="*/ 5589244 h 8487936"/>
              <a:gd name="connsiteX66" fmla="*/ 3868615 w 10168988"/>
              <a:gd name="connsiteY66" fmla="*/ 5547041 h 8487936"/>
              <a:gd name="connsiteX67" fmla="*/ 3924886 w 10168988"/>
              <a:gd name="connsiteY67" fmla="*/ 5476703 h 8487936"/>
              <a:gd name="connsiteX68" fmla="*/ 3967089 w 10168988"/>
              <a:gd name="connsiteY68" fmla="*/ 5462635 h 8487936"/>
              <a:gd name="connsiteX69" fmla="*/ 3962546 w 10168988"/>
              <a:gd name="connsiteY69" fmla="*/ 5340568 h 8487936"/>
              <a:gd name="connsiteX70" fmla="*/ 3882683 w 10168988"/>
              <a:gd name="connsiteY70" fmla="*/ 5279755 h 8487936"/>
              <a:gd name="connsiteX71" fmla="*/ 3693673 w 10168988"/>
              <a:gd name="connsiteY71" fmla="*/ 4615398 h 8487936"/>
              <a:gd name="connsiteX72" fmla="*/ 3702050 w 10168988"/>
              <a:gd name="connsiteY72" fmla="*/ 4368530 h 8487936"/>
              <a:gd name="connsiteX73" fmla="*/ 3961618 w 10168988"/>
              <a:gd name="connsiteY73" fmla="*/ 3588896 h 8487936"/>
              <a:gd name="connsiteX74" fmla="*/ 3965721 w 10168988"/>
              <a:gd name="connsiteY74" fmla="*/ 3531966 h 8487936"/>
              <a:gd name="connsiteX75" fmla="*/ 4029710 w 10168988"/>
              <a:gd name="connsiteY75" fmla="*/ 3526276 h 8487936"/>
              <a:gd name="connsiteX76" fmla="*/ 5201089 w 10168988"/>
              <a:gd name="connsiteY76" fmla="*/ 2875987 h 8487936"/>
              <a:gd name="connsiteX77" fmla="*/ 6404683 w 10168988"/>
              <a:gd name="connsiteY77" fmla="*/ 3529230 h 8487936"/>
              <a:gd name="connsiteX78" fmla="*/ 6463909 w 10168988"/>
              <a:gd name="connsiteY78" fmla="*/ 3601376 h 8487936"/>
              <a:gd name="connsiteX79" fmla="*/ 6689431 w 10168988"/>
              <a:gd name="connsiteY79" fmla="*/ 4199864 h 8487936"/>
              <a:gd name="connsiteX80" fmla="*/ 6688773 w 10168988"/>
              <a:gd name="connsiteY80" fmla="*/ 4888888 h 8487936"/>
              <a:gd name="connsiteX81" fmla="*/ 6465935 w 10168988"/>
              <a:gd name="connsiteY81" fmla="*/ 5324693 h 8487936"/>
              <a:gd name="connsiteX82" fmla="*/ 6461394 w 10168988"/>
              <a:gd name="connsiteY82" fmla="*/ 5392296 h 8487936"/>
              <a:gd name="connsiteX83" fmla="*/ 6732953 w 10168988"/>
              <a:gd name="connsiteY83" fmla="*/ 7443053 h 8487936"/>
              <a:gd name="connsiteX84" fmla="*/ 8120184 w 10168988"/>
              <a:gd name="connsiteY84" fmla="*/ 8310366 h 8487936"/>
              <a:gd name="connsiteX85" fmla="*/ 9967546 w 10168988"/>
              <a:gd name="connsiteY85" fmla="*/ 8050895 h 8487936"/>
              <a:gd name="connsiteX86" fmla="*/ 10152575 w 10168988"/>
              <a:gd name="connsiteY86" fmla="*/ 576261 h 8487936"/>
              <a:gd name="connsiteX87" fmla="*/ 8285871 w 10168988"/>
              <a:gd name="connsiteY87" fmla="*/ 538942 h 8487936"/>
              <a:gd name="connsiteX88" fmla="*/ 7666892 w 10168988"/>
              <a:gd name="connsiteY88" fmla="*/ 834364 h 8487936"/>
              <a:gd name="connsiteX89" fmla="*/ 7160455 w 10168988"/>
              <a:gd name="connsiteY89" fmla="*/ 806229 h 8487936"/>
              <a:gd name="connsiteX90" fmla="*/ 6907236 w 10168988"/>
              <a:gd name="connsiteY90" fmla="*/ 778093 h 8487936"/>
              <a:gd name="connsiteX91" fmla="*/ 6386732 w 10168988"/>
              <a:gd name="connsiteY91" fmla="*/ 749958 h 8487936"/>
              <a:gd name="connsiteX92" fmla="*/ 5725550 w 10168988"/>
              <a:gd name="connsiteY92" fmla="*/ 651484 h 8487936"/>
              <a:gd name="connsiteX93" fmla="*/ 5514535 w 10168988"/>
              <a:gd name="connsiteY93" fmla="*/ 609281 h 8487936"/>
              <a:gd name="connsiteX94" fmla="*/ 4895556 w 10168988"/>
              <a:gd name="connsiteY94" fmla="*/ 538943 h 8487936"/>
              <a:gd name="connsiteX95" fmla="*/ 4501661 w 10168988"/>
              <a:gd name="connsiteY95" fmla="*/ 454536 h 8487936"/>
              <a:gd name="connsiteX96" fmla="*/ 4304713 w 10168988"/>
              <a:gd name="connsiteY96" fmla="*/ 398266 h 8487936"/>
              <a:gd name="connsiteX97" fmla="*/ 4079630 w 10168988"/>
              <a:gd name="connsiteY97" fmla="*/ 356063 h 8487936"/>
              <a:gd name="connsiteX98" fmla="*/ 3896750 w 10168988"/>
              <a:gd name="connsiteY98" fmla="*/ 341995 h 8487936"/>
              <a:gd name="connsiteX99" fmla="*/ 3854547 w 10168988"/>
              <a:gd name="connsiteY99" fmla="*/ 327927 h 8487936"/>
              <a:gd name="connsiteX100" fmla="*/ 3432516 w 10168988"/>
              <a:gd name="connsiteY100" fmla="*/ 327927 h 8487936"/>
              <a:gd name="connsiteX101" fmla="*/ 3263704 w 10168988"/>
              <a:gd name="connsiteY101" fmla="*/ 356063 h 8487936"/>
              <a:gd name="connsiteX102" fmla="*/ 2982350 w 10168988"/>
              <a:gd name="connsiteY102" fmla="*/ 370130 h 8487936"/>
              <a:gd name="connsiteX103" fmla="*/ 2799470 w 10168988"/>
              <a:gd name="connsiteY103" fmla="*/ 384198 h 8487936"/>
              <a:gd name="connsiteX104" fmla="*/ 2433710 w 10168988"/>
              <a:gd name="connsiteY104" fmla="*/ 440469 h 8487936"/>
              <a:gd name="connsiteX105" fmla="*/ 1491175 w 10168988"/>
              <a:gd name="connsiteY105" fmla="*/ 468604 h 8487936"/>
              <a:gd name="connsiteX106" fmla="*/ 1406769 w 10168988"/>
              <a:gd name="connsiteY106" fmla="*/ 482672 h 8487936"/>
              <a:gd name="connsiteX107" fmla="*/ 1364566 w 10168988"/>
              <a:gd name="connsiteY107" fmla="*/ 496739 h 8487936"/>
              <a:gd name="connsiteX108" fmla="*/ 1237956 w 10168988"/>
              <a:gd name="connsiteY108" fmla="*/ 510807 h 8487936"/>
              <a:gd name="connsiteX109" fmla="*/ 1083212 w 10168988"/>
              <a:gd name="connsiteY109" fmla="*/ 538943 h 8487936"/>
              <a:gd name="connsiteX110" fmla="*/ 970670 w 10168988"/>
              <a:gd name="connsiteY110" fmla="*/ 553010 h 8487936"/>
              <a:gd name="connsiteX111" fmla="*/ 858129 w 10168988"/>
              <a:gd name="connsiteY111" fmla="*/ 581146 h 8487936"/>
              <a:gd name="connsiteX112" fmla="*/ 858129 w 10168988"/>
              <a:gd name="connsiteY112" fmla="*/ 595213 h 8487936"/>
              <a:gd name="connsiteX113" fmla="*/ 858129 w 10168988"/>
              <a:gd name="connsiteY113" fmla="*/ 595213 h 8487936"/>
              <a:gd name="connsiteX0" fmla="*/ 900332 w 10168988"/>
              <a:gd name="connsiteY0" fmla="*/ 472796 h 8393654"/>
              <a:gd name="connsiteX1" fmla="*/ 900332 w 10168988"/>
              <a:gd name="connsiteY1" fmla="*/ 472796 h 8393654"/>
              <a:gd name="connsiteX2" fmla="*/ 759655 w 10168988"/>
              <a:gd name="connsiteY2" fmla="*/ 514999 h 8393654"/>
              <a:gd name="connsiteX3" fmla="*/ 548640 w 10168988"/>
              <a:gd name="connsiteY3" fmla="*/ 669744 h 8393654"/>
              <a:gd name="connsiteX4" fmla="*/ 450166 w 10168988"/>
              <a:gd name="connsiteY4" fmla="*/ 740082 h 8393654"/>
              <a:gd name="connsiteX5" fmla="*/ 393895 w 10168988"/>
              <a:gd name="connsiteY5" fmla="*/ 796353 h 8393654"/>
              <a:gd name="connsiteX6" fmla="*/ 239150 w 10168988"/>
              <a:gd name="connsiteY6" fmla="*/ 922962 h 8393654"/>
              <a:gd name="connsiteX7" fmla="*/ 182880 w 10168988"/>
              <a:gd name="connsiteY7" fmla="*/ 1007368 h 8393654"/>
              <a:gd name="connsiteX8" fmla="*/ 168812 w 10168988"/>
              <a:gd name="connsiteY8" fmla="*/ 1063639 h 8393654"/>
              <a:gd name="connsiteX9" fmla="*/ 126609 w 10168988"/>
              <a:gd name="connsiteY9" fmla="*/ 1176181 h 8393654"/>
              <a:gd name="connsiteX10" fmla="*/ 98473 w 10168988"/>
              <a:gd name="connsiteY10" fmla="*/ 1373128 h 8393654"/>
              <a:gd name="connsiteX11" fmla="*/ 14067 w 10168988"/>
              <a:gd name="connsiteY11" fmla="*/ 1921768 h 8393654"/>
              <a:gd name="connsiteX12" fmla="*/ 0 w 10168988"/>
              <a:gd name="connsiteY12" fmla="*/ 2526679 h 8393654"/>
              <a:gd name="connsiteX13" fmla="*/ 14067 w 10168988"/>
              <a:gd name="connsiteY13" fmla="*/ 2597017 h 8393654"/>
              <a:gd name="connsiteX14" fmla="*/ 42203 w 10168988"/>
              <a:gd name="connsiteY14" fmla="*/ 2667356 h 8393654"/>
              <a:gd name="connsiteX15" fmla="*/ 56270 w 10168988"/>
              <a:gd name="connsiteY15" fmla="*/ 2864304 h 8393654"/>
              <a:gd name="connsiteX16" fmla="*/ 98473 w 10168988"/>
              <a:gd name="connsiteY16" fmla="*/ 3089387 h 8393654"/>
              <a:gd name="connsiteX17" fmla="*/ 126609 w 10168988"/>
              <a:gd name="connsiteY17" fmla="*/ 3286334 h 8393654"/>
              <a:gd name="connsiteX18" fmla="*/ 168812 w 10168988"/>
              <a:gd name="connsiteY18" fmla="*/ 3722433 h 8393654"/>
              <a:gd name="connsiteX19" fmla="*/ 182880 w 10168988"/>
              <a:gd name="connsiteY19" fmla="*/ 3792771 h 8393654"/>
              <a:gd name="connsiteX20" fmla="*/ 267286 w 10168988"/>
              <a:gd name="connsiteY20" fmla="*/ 4242937 h 8393654"/>
              <a:gd name="connsiteX21" fmla="*/ 281353 w 10168988"/>
              <a:gd name="connsiteY21" fmla="*/ 4369547 h 8393654"/>
              <a:gd name="connsiteX22" fmla="*/ 309489 w 10168988"/>
              <a:gd name="connsiteY22" fmla="*/ 4749374 h 8393654"/>
              <a:gd name="connsiteX23" fmla="*/ 281353 w 10168988"/>
              <a:gd name="connsiteY23" fmla="*/ 5227676 h 8393654"/>
              <a:gd name="connsiteX24" fmla="*/ 253218 w 10168988"/>
              <a:gd name="connsiteY24" fmla="*/ 5410556 h 8393654"/>
              <a:gd name="connsiteX25" fmla="*/ 239150 w 10168988"/>
              <a:gd name="connsiteY25" fmla="*/ 5734113 h 8393654"/>
              <a:gd name="connsiteX26" fmla="*/ 225083 w 10168988"/>
              <a:gd name="connsiteY26" fmla="*/ 5804451 h 8393654"/>
              <a:gd name="connsiteX27" fmla="*/ 211015 w 10168988"/>
              <a:gd name="connsiteY27" fmla="*/ 6043602 h 8393654"/>
              <a:gd name="connsiteX28" fmla="*/ 225083 w 10168988"/>
              <a:gd name="connsiteY28" fmla="*/ 6732919 h 8393654"/>
              <a:gd name="connsiteX29" fmla="*/ 267286 w 10168988"/>
              <a:gd name="connsiteY29" fmla="*/ 6958002 h 8393654"/>
              <a:gd name="connsiteX30" fmla="*/ 309489 w 10168988"/>
              <a:gd name="connsiteY30" fmla="*/ 7140882 h 8393654"/>
              <a:gd name="connsiteX31" fmla="*/ 351692 w 10168988"/>
              <a:gd name="connsiteY31" fmla="*/ 7253424 h 8393654"/>
              <a:gd name="connsiteX32" fmla="*/ 393895 w 10168988"/>
              <a:gd name="connsiteY32" fmla="*/ 7436304 h 8393654"/>
              <a:gd name="connsiteX33" fmla="*/ 407963 w 10168988"/>
              <a:gd name="connsiteY33" fmla="*/ 7591048 h 8393654"/>
              <a:gd name="connsiteX34" fmla="*/ 422030 w 10168988"/>
              <a:gd name="connsiteY34" fmla="*/ 7647319 h 8393654"/>
              <a:gd name="connsiteX35" fmla="*/ 520504 w 10168988"/>
              <a:gd name="connsiteY35" fmla="*/ 7858334 h 8393654"/>
              <a:gd name="connsiteX36" fmla="*/ 548640 w 10168988"/>
              <a:gd name="connsiteY36" fmla="*/ 7886470 h 8393654"/>
              <a:gd name="connsiteX37" fmla="*/ 633046 w 10168988"/>
              <a:gd name="connsiteY37" fmla="*/ 7984944 h 8393654"/>
              <a:gd name="connsiteX38" fmla="*/ 731520 w 10168988"/>
              <a:gd name="connsiteY38" fmla="*/ 8097485 h 8393654"/>
              <a:gd name="connsiteX39" fmla="*/ 829993 w 10168988"/>
              <a:gd name="connsiteY39" fmla="*/ 8139688 h 8393654"/>
              <a:gd name="connsiteX40" fmla="*/ 984738 w 10168988"/>
              <a:gd name="connsiteY40" fmla="*/ 8224094 h 8393654"/>
              <a:gd name="connsiteX41" fmla="*/ 1153550 w 10168988"/>
              <a:gd name="connsiteY41" fmla="*/ 8280365 h 8393654"/>
              <a:gd name="connsiteX42" fmla="*/ 1280160 w 10168988"/>
              <a:gd name="connsiteY42" fmla="*/ 8322568 h 8393654"/>
              <a:gd name="connsiteX43" fmla="*/ 1702190 w 10168988"/>
              <a:gd name="connsiteY43" fmla="*/ 8350704 h 8393654"/>
              <a:gd name="connsiteX44" fmla="*/ 1758461 w 10168988"/>
              <a:gd name="connsiteY44" fmla="*/ 8378839 h 8393654"/>
              <a:gd name="connsiteX45" fmla="*/ 2602523 w 10168988"/>
              <a:gd name="connsiteY45" fmla="*/ 8364771 h 8393654"/>
              <a:gd name="connsiteX46" fmla="*/ 2715064 w 10168988"/>
              <a:gd name="connsiteY46" fmla="*/ 8350704 h 8393654"/>
              <a:gd name="connsiteX47" fmla="*/ 2869809 w 10168988"/>
              <a:gd name="connsiteY47" fmla="*/ 8336636 h 8393654"/>
              <a:gd name="connsiteX48" fmla="*/ 3137095 w 10168988"/>
              <a:gd name="connsiteY48" fmla="*/ 8181891 h 8393654"/>
              <a:gd name="connsiteX49" fmla="*/ 3221501 w 10168988"/>
              <a:gd name="connsiteY49" fmla="*/ 8097485 h 8393654"/>
              <a:gd name="connsiteX50" fmla="*/ 3291840 w 10168988"/>
              <a:gd name="connsiteY50" fmla="*/ 7999011 h 8393654"/>
              <a:gd name="connsiteX51" fmla="*/ 3376246 w 10168988"/>
              <a:gd name="connsiteY51" fmla="*/ 7886470 h 8393654"/>
              <a:gd name="connsiteX52" fmla="*/ 3404381 w 10168988"/>
              <a:gd name="connsiteY52" fmla="*/ 7802064 h 8393654"/>
              <a:gd name="connsiteX53" fmla="*/ 3474720 w 10168988"/>
              <a:gd name="connsiteY53" fmla="*/ 7647319 h 8393654"/>
              <a:gd name="connsiteX54" fmla="*/ 3559126 w 10168988"/>
              <a:gd name="connsiteY54" fmla="*/ 7337830 h 8393654"/>
              <a:gd name="connsiteX55" fmla="*/ 3573193 w 10168988"/>
              <a:gd name="connsiteY55" fmla="*/ 7183085 h 8393654"/>
              <a:gd name="connsiteX56" fmla="*/ 3601329 w 10168988"/>
              <a:gd name="connsiteY56" fmla="*/ 6972070 h 8393654"/>
              <a:gd name="connsiteX57" fmla="*/ 3587261 w 10168988"/>
              <a:gd name="connsiteY57" fmla="*/ 6859528 h 8393654"/>
              <a:gd name="connsiteX58" fmla="*/ 3559126 w 10168988"/>
              <a:gd name="connsiteY58" fmla="*/ 6381227 h 8393654"/>
              <a:gd name="connsiteX59" fmla="*/ 3615396 w 10168988"/>
              <a:gd name="connsiteY59" fmla="*/ 5888857 h 8393654"/>
              <a:gd name="connsiteX60" fmla="*/ 3671667 w 10168988"/>
              <a:gd name="connsiteY60" fmla="*/ 5762248 h 8393654"/>
              <a:gd name="connsiteX61" fmla="*/ 3699803 w 10168988"/>
              <a:gd name="connsiteY61" fmla="*/ 5734113 h 8393654"/>
              <a:gd name="connsiteX62" fmla="*/ 3727938 w 10168988"/>
              <a:gd name="connsiteY62" fmla="*/ 5677842 h 8393654"/>
              <a:gd name="connsiteX63" fmla="*/ 3784209 w 10168988"/>
              <a:gd name="connsiteY63" fmla="*/ 5621571 h 8393654"/>
              <a:gd name="connsiteX64" fmla="*/ 3812344 w 10168988"/>
              <a:gd name="connsiteY64" fmla="*/ 5537165 h 8393654"/>
              <a:gd name="connsiteX65" fmla="*/ 3826412 w 10168988"/>
              <a:gd name="connsiteY65" fmla="*/ 5494962 h 8393654"/>
              <a:gd name="connsiteX66" fmla="*/ 3868615 w 10168988"/>
              <a:gd name="connsiteY66" fmla="*/ 5452759 h 8393654"/>
              <a:gd name="connsiteX67" fmla="*/ 3924886 w 10168988"/>
              <a:gd name="connsiteY67" fmla="*/ 5382421 h 8393654"/>
              <a:gd name="connsiteX68" fmla="*/ 3967089 w 10168988"/>
              <a:gd name="connsiteY68" fmla="*/ 5368353 h 8393654"/>
              <a:gd name="connsiteX69" fmla="*/ 3962546 w 10168988"/>
              <a:gd name="connsiteY69" fmla="*/ 5246286 h 8393654"/>
              <a:gd name="connsiteX70" fmla="*/ 3882683 w 10168988"/>
              <a:gd name="connsiteY70" fmla="*/ 5185473 h 8393654"/>
              <a:gd name="connsiteX71" fmla="*/ 3693673 w 10168988"/>
              <a:gd name="connsiteY71" fmla="*/ 4521116 h 8393654"/>
              <a:gd name="connsiteX72" fmla="*/ 3702050 w 10168988"/>
              <a:gd name="connsiteY72" fmla="*/ 4274248 h 8393654"/>
              <a:gd name="connsiteX73" fmla="*/ 3961618 w 10168988"/>
              <a:gd name="connsiteY73" fmla="*/ 3494614 h 8393654"/>
              <a:gd name="connsiteX74" fmla="*/ 3965721 w 10168988"/>
              <a:gd name="connsiteY74" fmla="*/ 3437684 h 8393654"/>
              <a:gd name="connsiteX75" fmla="*/ 4029710 w 10168988"/>
              <a:gd name="connsiteY75" fmla="*/ 3431994 h 8393654"/>
              <a:gd name="connsiteX76" fmla="*/ 5201089 w 10168988"/>
              <a:gd name="connsiteY76" fmla="*/ 2781705 h 8393654"/>
              <a:gd name="connsiteX77" fmla="*/ 6404683 w 10168988"/>
              <a:gd name="connsiteY77" fmla="*/ 3434948 h 8393654"/>
              <a:gd name="connsiteX78" fmla="*/ 6463909 w 10168988"/>
              <a:gd name="connsiteY78" fmla="*/ 3507094 h 8393654"/>
              <a:gd name="connsiteX79" fmla="*/ 6689431 w 10168988"/>
              <a:gd name="connsiteY79" fmla="*/ 4105582 h 8393654"/>
              <a:gd name="connsiteX80" fmla="*/ 6688773 w 10168988"/>
              <a:gd name="connsiteY80" fmla="*/ 4794606 h 8393654"/>
              <a:gd name="connsiteX81" fmla="*/ 6465935 w 10168988"/>
              <a:gd name="connsiteY81" fmla="*/ 5230411 h 8393654"/>
              <a:gd name="connsiteX82" fmla="*/ 6461394 w 10168988"/>
              <a:gd name="connsiteY82" fmla="*/ 5298014 h 8393654"/>
              <a:gd name="connsiteX83" fmla="*/ 6732953 w 10168988"/>
              <a:gd name="connsiteY83" fmla="*/ 7348771 h 8393654"/>
              <a:gd name="connsiteX84" fmla="*/ 8120184 w 10168988"/>
              <a:gd name="connsiteY84" fmla="*/ 8216084 h 8393654"/>
              <a:gd name="connsiteX85" fmla="*/ 9967546 w 10168988"/>
              <a:gd name="connsiteY85" fmla="*/ 7956613 h 8393654"/>
              <a:gd name="connsiteX86" fmla="*/ 10152575 w 10168988"/>
              <a:gd name="connsiteY86" fmla="*/ 481979 h 8393654"/>
              <a:gd name="connsiteX87" fmla="*/ 7666892 w 10168988"/>
              <a:gd name="connsiteY87" fmla="*/ 740082 h 8393654"/>
              <a:gd name="connsiteX88" fmla="*/ 7160455 w 10168988"/>
              <a:gd name="connsiteY88" fmla="*/ 711947 h 8393654"/>
              <a:gd name="connsiteX89" fmla="*/ 6907236 w 10168988"/>
              <a:gd name="connsiteY89" fmla="*/ 683811 h 8393654"/>
              <a:gd name="connsiteX90" fmla="*/ 6386732 w 10168988"/>
              <a:gd name="connsiteY90" fmla="*/ 655676 h 8393654"/>
              <a:gd name="connsiteX91" fmla="*/ 5725550 w 10168988"/>
              <a:gd name="connsiteY91" fmla="*/ 557202 h 8393654"/>
              <a:gd name="connsiteX92" fmla="*/ 5514535 w 10168988"/>
              <a:gd name="connsiteY92" fmla="*/ 514999 h 8393654"/>
              <a:gd name="connsiteX93" fmla="*/ 4895556 w 10168988"/>
              <a:gd name="connsiteY93" fmla="*/ 444661 h 8393654"/>
              <a:gd name="connsiteX94" fmla="*/ 4501661 w 10168988"/>
              <a:gd name="connsiteY94" fmla="*/ 360254 h 8393654"/>
              <a:gd name="connsiteX95" fmla="*/ 4304713 w 10168988"/>
              <a:gd name="connsiteY95" fmla="*/ 303984 h 8393654"/>
              <a:gd name="connsiteX96" fmla="*/ 4079630 w 10168988"/>
              <a:gd name="connsiteY96" fmla="*/ 261781 h 8393654"/>
              <a:gd name="connsiteX97" fmla="*/ 3896750 w 10168988"/>
              <a:gd name="connsiteY97" fmla="*/ 247713 h 8393654"/>
              <a:gd name="connsiteX98" fmla="*/ 3854547 w 10168988"/>
              <a:gd name="connsiteY98" fmla="*/ 233645 h 8393654"/>
              <a:gd name="connsiteX99" fmla="*/ 3432516 w 10168988"/>
              <a:gd name="connsiteY99" fmla="*/ 233645 h 8393654"/>
              <a:gd name="connsiteX100" fmla="*/ 3263704 w 10168988"/>
              <a:gd name="connsiteY100" fmla="*/ 261781 h 8393654"/>
              <a:gd name="connsiteX101" fmla="*/ 2982350 w 10168988"/>
              <a:gd name="connsiteY101" fmla="*/ 275848 h 8393654"/>
              <a:gd name="connsiteX102" fmla="*/ 2799470 w 10168988"/>
              <a:gd name="connsiteY102" fmla="*/ 289916 h 8393654"/>
              <a:gd name="connsiteX103" fmla="*/ 2433710 w 10168988"/>
              <a:gd name="connsiteY103" fmla="*/ 346187 h 8393654"/>
              <a:gd name="connsiteX104" fmla="*/ 1491175 w 10168988"/>
              <a:gd name="connsiteY104" fmla="*/ 374322 h 8393654"/>
              <a:gd name="connsiteX105" fmla="*/ 1406769 w 10168988"/>
              <a:gd name="connsiteY105" fmla="*/ 388390 h 8393654"/>
              <a:gd name="connsiteX106" fmla="*/ 1364566 w 10168988"/>
              <a:gd name="connsiteY106" fmla="*/ 402457 h 8393654"/>
              <a:gd name="connsiteX107" fmla="*/ 1237956 w 10168988"/>
              <a:gd name="connsiteY107" fmla="*/ 416525 h 8393654"/>
              <a:gd name="connsiteX108" fmla="*/ 1083212 w 10168988"/>
              <a:gd name="connsiteY108" fmla="*/ 444661 h 8393654"/>
              <a:gd name="connsiteX109" fmla="*/ 970670 w 10168988"/>
              <a:gd name="connsiteY109" fmla="*/ 458728 h 8393654"/>
              <a:gd name="connsiteX110" fmla="*/ 858129 w 10168988"/>
              <a:gd name="connsiteY110" fmla="*/ 486864 h 8393654"/>
              <a:gd name="connsiteX111" fmla="*/ 858129 w 10168988"/>
              <a:gd name="connsiteY111" fmla="*/ 500931 h 8393654"/>
              <a:gd name="connsiteX112" fmla="*/ 858129 w 10168988"/>
              <a:gd name="connsiteY112" fmla="*/ 500931 h 8393654"/>
              <a:gd name="connsiteX0" fmla="*/ 900332 w 10168988"/>
              <a:gd name="connsiteY0" fmla="*/ 479984 h 8400842"/>
              <a:gd name="connsiteX1" fmla="*/ 900332 w 10168988"/>
              <a:gd name="connsiteY1" fmla="*/ 479984 h 8400842"/>
              <a:gd name="connsiteX2" fmla="*/ 759655 w 10168988"/>
              <a:gd name="connsiteY2" fmla="*/ 522187 h 8400842"/>
              <a:gd name="connsiteX3" fmla="*/ 548640 w 10168988"/>
              <a:gd name="connsiteY3" fmla="*/ 676932 h 8400842"/>
              <a:gd name="connsiteX4" fmla="*/ 450166 w 10168988"/>
              <a:gd name="connsiteY4" fmla="*/ 747270 h 8400842"/>
              <a:gd name="connsiteX5" fmla="*/ 393895 w 10168988"/>
              <a:gd name="connsiteY5" fmla="*/ 803541 h 8400842"/>
              <a:gd name="connsiteX6" fmla="*/ 239150 w 10168988"/>
              <a:gd name="connsiteY6" fmla="*/ 930150 h 8400842"/>
              <a:gd name="connsiteX7" fmla="*/ 182880 w 10168988"/>
              <a:gd name="connsiteY7" fmla="*/ 1014556 h 8400842"/>
              <a:gd name="connsiteX8" fmla="*/ 168812 w 10168988"/>
              <a:gd name="connsiteY8" fmla="*/ 1070827 h 8400842"/>
              <a:gd name="connsiteX9" fmla="*/ 126609 w 10168988"/>
              <a:gd name="connsiteY9" fmla="*/ 1183369 h 8400842"/>
              <a:gd name="connsiteX10" fmla="*/ 98473 w 10168988"/>
              <a:gd name="connsiteY10" fmla="*/ 1380316 h 8400842"/>
              <a:gd name="connsiteX11" fmla="*/ 14067 w 10168988"/>
              <a:gd name="connsiteY11" fmla="*/ 1928956 h 8400842"/>
              <a:gd name="connsiteX12" fmla="*/ 0 w 10168988"/>
              <a:gd name="connsiteY12" fmla="*/ 2533867 h 8400842"/>
              <a:gd name="connsiteX13" fmla="*/ 14067 w 10168988"/>
              <a:gd name="connsiteY13" fmla="*/ 2604205 h 8400842"/>
              <a:gd name="connsiteX14" fmla="*/ 42203 w 10168988"/>
              <a:gd name="connsiteY14" fmla="*/ 2674544 h 8400842"/>
              <a:gd name="connsiteX15" fmla="*/ 56270 w 10168988"/>
              <a:gd name="connsiteY15" fmla="*/ 2871492 h 8400842"/>
              <a:gd name="connsiteX16" fmla="*/ 98473 w 10168988"/>
              <a:gd name="connsiteY16" fmla="*/ 3096575 h 8400842"/>
              <a:gd name="connsiteX17" fmla="*/ 126609 w 10168988"/>
              <a:gd name="connsiteY17" fmla="*/ 3293522 h 8400842"/>
              <a:gd name="connsiteX18" fmla="*/ 168812 w 10168988"/>
              <a:gd name="connsiteY18" fmla="*/ 3729621 h 8400842"/>
              <a:gd name="connsiteX19" fmla="*/ 182880 w 10168988"/>
              <a:gd name="connsiteY19" fmla="*/ 3799959 h 8400842"/>
              <a:gd name="connsiteX20" fmla="*/ 267286 w 10168988"/>
              <a:gd name="connsiteY20" fmla="*/ 4250125 h 8400842"/>
              <a:gd name="connsiteX21" fmla="*/ 281353 w 10168988"/>
              <a:gd name="connsiteY21" fmla="*/ 4376735 h 8400842"/>
              <a:gd name="connsiteX22" fmla="*/ 309489 w 10168988"/>
              <a:gd name="connsiteY22" fmla="*/ 4756562 h 8400842"/>
              <a:gd name="connsiteX23" fmla="*/ 281353 w 10168988"/>
              <a:gd name="connsiteY23" fmla="*/ 5234864 h 8400842"/>
              <a:gd name="connsiteX24" fmla="*/ 253218 w 10168988"/>
              <a:gd name="connsiteY24" fmla="*/ 5417744 h 8400842"/>
              <a:gd name="connsiteX25" fmla="*/ 239150 w 10168988"/>
              <a:gd name="connsiteY25" fmla="*/ 5741301 h 8400842"/>
              <a:gd name="connsiteX26" fmla="*/ 225083 w 10168988"/>
              <a:gd name="connsiteY26" fmla="*/ 5811639 h 8400842"/>
              <a:gd name="connsiteX27" fmla="*/ 211015 w 10168988"/>
              <a:gd name="connsiteY27" fmla="*/ 6050790 h 8400842"/>
              <a:gd name="connsiteX28" fmla="*/ 225083 w 10168988"/>
              <a:gd name="connsiteY28" fmla="*/ 6740107 h 8400842"/>
              <a:gd name="connsiteX29" fmla="*/ 267286 w 10168988"/>
              <a:gd name="connsiteY29" fmla="*/ 6965190 h 8400842"/>
              <a:gd name="connsiteX30" fmla="*/ 309489 w 10168988"/>
              <a:gd name="connsiteY30" fmla="*/ 7148070 h 8400842"/>
              <a:gd name="connsiteX31" fmla="*/ 351692 w 10168988"/>
              <a:gd name="connsiteY31" fmla="*/ 7260612 h 8400842"/>
              <a:gd name="connsiteX32" fmla="*/ 393895 w 10168988"/>
              <a:gd name="connsiteY32" fmla="*/ 7443492 h 8400842"/>
              <a:gd name="connsiteX33" fmla="*/ 407963 w 10168988"/>
              <a:gd name="connsiteY33" fmla="*/ 7598236 h 8400842"/>
              <a:gd name="connsiteX34" fmla="*/ 422030 w 10168988"/>
              <a:gd name="connsiteY34" fmla="*/ 7654507 h 8400842"/>
              <a:gd name="connsiteX35" fmla="*/ 520504 w 10168988"/>
              <a:gd name="connsiteY35" fmla="*/ 7865522 h 8400842"/>
              <a:gd name="connsiteX36" fmla="*/ 548640 w 10168988"/>
              <a:gd name="connsiteY36" fmla="*/ 7893658 h 8400842"/>
              <a:gd name="connsiteX37" fmla="*/ 633046 w 10168988"/>
              <a:gd name="connsiteY37" fmla="*/ 7992132 h 8400842"/>
              <a:gd name="connsiteX38" fmla="*/ 731520 w 10168988"/>
              <a:gd name="connsiteY38" fmla="*/ 8104673 h 8400842"/>
              <a:gd name="connsiteX39" fmla="*/ 829993 w 10168988"/>
              <a:gd name="connsiteY39" fmla="*/ 8146876 h 8400842"/>
              <a:gd name="connsiteX40" fmla="*/ 984738 w 10168988"/>
              <a:gd name="connsiteY40" fmla="*/ 8231282 h 8400842"/>
              <a:gd name="connsiteX41" fmla="*/ 1153550 w 10168988"/>
              <a:gd name="connsiteY41" fmla="*/ 8287553 h 8400842"/>
              <a:gd name="connsiteX42" fmla="*/ 1280160 w 10168988"/>
              <a:gd name="connsiteY42" fmla="*/ 8329756 h 8400842"/>
              <a:gd name="connsiteX43" fmla="*/ 1702190 w 10168988"/>
              <a:gd name="connsiteY43" fmla="*/ 8357892 h 8400842"/>
              <a:gd name="connsiteX44" fmla="*/ 1758461 w 10168988"/>
              <a:gd name="connsiteY44" fmla="*/ 8386027 h 8400842"/>
              <a:gd name="connsiteX45" fmla="*/ 2602523 w 10168988"/>
              <a:gd name="connsiteY45" fmla="*/ 8371959 h 8400842"/>
              <a:gd name="connsiteX46" fmla="*/ 2715064 w 10168988"/>
              <a:gd name="connsiteY46" fmla="*/ 8357892 h 8400842"/>
              <a:gd name="connsiteX47" fmla="*/ 2869809 w 10168988"/>
              <a:gd name="connsiteY47" fmla="*/ 8343824 h 8400842"/>
              <a:gd name="connsiteX48" fmla="*/ 3137095 w 10168988"/>
              <a:gd name="connsiteY48" fmla="*/ 8189079 h 8400842"/>
              <a:gd name="connsiteX49" fmla="*/ 3221501 w 10168988"/>
              <a:gd name="connsiteY49" fmla="*/ 8104673 h 8400842"/>
              <a:gd name="connsiteX50" fmla="*/ 3291840 w 10168988"/>
              <a:gd name="connsiteY50" fmla="*/ 8006199 h 8400842"/>
              <a:gd name="connsiteX51" fmla="*/ 3376246 w 10168988"/>
              <a:gd name="connsiteY51" fmla="*/ 7893658 h 8400842"/>
              <a:gd name="connsiteX52" fmla="*/ 3404381 w 10168988"/>
              <a:gd name="connsiteY52" fmla="*/ 7809252 h 8400842"/>
              <a:gd name="connsiteX53" fmla="*/ 3474720 w 10168988"/>
              <a:gd name="connsiteY53" fmla="*/ 7654507 h 8400842"/>
              <a:gd name="connsiteX54" fmla="*/ 3559126 w 10168988"/>
              <a:gd name="connsiteY54" fmla="*/ 7345018 h 8400842"/>
              <a:gd name="connsiteX55" fmla="*/ 3573193 w 10168988"/>
              <a:gd name="connsiteY55" fmla="*/ 7190273 h 8400842"/>
              <a:gd name="connsiteX56" fmla="*/ 3601329 w 10168988"/>
              <a:gd name="connsiteY56" fmla="*/ 6979258 h 8400842"/>
              <a:gd name="connsiteX57" fmla="*/ 3587261 w 10168988"/>
              <a:gd name="connsiteY57" fmla="*/ 6866716 h 8400842"/>
              <a:gd name="connsiteX58" fmla="*/ 3559126 w 10168988"/>
              <a:gd name="connsiteY58" fmla="*/ 6388415 h 8400842"/>
              <a:gd name="connsiteX59" fmla="*/ 3615396 w 10168988"/>
              <a:gd name="connsiteY59" fmla="*/ 5896045 h 8400842"/>
              <a:gd name="connsiteX60" fmla="*/ 3671667 w 10168988"/>
              <a:gd name="connsiteY60" fmla="*/ 5769436 h 8400842"/>
              <a:gd name="connsiteX61" fmla="*/ 3699803 w 10168988"/>
              <a:gd name="connsiteY61" fmla="*/ 5741301 h 8400842"/>
              <a:gd name="connsiteX62" fmla="*/ 3727938 w 10168988"/>
              <a:gd name="connsiteY62" fmla="*/ 5685030 h 8400842"/>
              <a:gd name="connsiteX63" fmla="*/ 3784209 w 10168988"/>
              <a:gd name="connsiteY63" fmla="*/ 5628759 h 8400842"/>
              <a:gd name="connsiteX64" fmla="*/ 3812344 w 10168988"/>
              <a:gd name="connsiteY64" fmla="*/ 5544353 h 8400842"/>
              <a:gd name="connsiteX65" fmla="*/ 3826412 w 10168988"/>
              <a:gd name="connsiteY65" fmla="*/ 5502150 h 8400842"/>
              <a:gd name="connsiteX66" fmla="*/ 3868615 w 10168988"/>
              <a:gd name="connsiteY66" fmla="*/ 5459947 h 8400842"/>
              <a:gd name="connsiteX67" fmla="*/ 3924886 w 10168988"/>
              <a:gd name="connsiteY67" fmla="*/ 5389609 h 8400842"/>
              <a:gd name="connsiteX68" fmla="*/ 3967089 w 10168988"/>
              <a:gd name="connsiteY68" fmla="*/ 5375541 h 8400842"/>
              <a:gd name="connsiteX69" fmla="*/ 3962546 w 10168988"/>
              <a:gd name="connsiteY69" fmla="*/ 5253474 h 8400842"/>
              <a:gd name="connsiteX70" fmla="*/ 3882683 w 10168988"/>
              <a:gd name="connsiteY70" fmla="*/ 5192661 h 8400842"/>
              <a:gd name="connsiteX71" fmla="*/ 3693673 w 10168988"/>
              <a:gd name="connsiteY71" fmla="*/ 4528304 h 8400842"/>
              <a:gd name="connsiteX72" fmla="*/ 3702050 w 10168988"/>
              <a:gd name="connsiteY72" fmla="*/ 4281436 h 8400842"/>
              <a:gd name="connsiteX73" fmla="*/ 3961618 w 10168988"/>
              <a:gd name="connsiteY73" fmla="*/ 3501802 h 8400842"/>
              <a:gd name="connsiteX74" fmla="*/ 3965721 w 10168988"/>
              <a:gd name="connsiteY74" fmla="*/ 3444872 h 8400842"/>
              <a:gd name="connsiteX75" fmla="*/ 4029710 w 10168988"/>
              <a:gd name="connsiteY75" fmla="*/ 3439182 h 8400842"/>
              <a:gd name="connsiteX76" fmla="*/ 5201089 w 10168988"/>
              <a:gd name="connsiteY76" fmla="*/ 2788893 h 8400842"/>
              <a:gd name="connsiteX77" fmla="*/ 6404683 w 10168988"/>
              <a:gd name="connsiteY77" fmla="*/ 3442136 h 8400842"/>
              <a:gd name="connsiteX78" fmla="*/ 6463909 w 10168988"/>
              <a:gd name="connsiteY78" fmla="*/ 3514282 h 8400842"/>
              <a:gd name="connsiteX79" fmla="*/ 6689431 w 10168988"/>
              <a:gd name="connsiteY79" fmla="*/ 4112770 h 8400842"/>
              <a:gd name="connsiteX80" fmla="*/ 6688773 w 10168988"/>
              <a:gd name="connsiteY80" fmla="*/ 4801794 h 8400842"/>
              <a:gd name="connsiteX81" fmla="*/ 6465935 w 10168988"/>
              <a:gd name="connsiteY81" fmla="*/ 5237599 h 8400842"/>
              <a:gd name="connsiteX82" fmla="*/ 6461394 w 10168988"/>
              <a:gd name="connsiteY82" fmla="*/ 5305202 h 8400842"/>
              <a:gd name="connsiteX83" fmla="*/ 6732953 w 10168988"/>
              <a:gd name="connsiteY83" fmla="*/ 7355959 h 8400842"/>
              <a:gd name="connsiteX84" fmla="*/ 8120184 w 10168988"/>
              <a:gd name="connsiteY84" fmla="*/ 8223272 h 8400842"/>
              <a:gd name="connsiteX85" fmla="*/ 9967546 w 10168988"/>
              <a:gd name="connsiteY85" fmla="*/ 7963801 h 8400842"/>
              <a:gd name="connsiteX86" fmla="*/ 10152575 w 10168988"/>
              <a:gd name="connsiteY86" fmla="*/ 489167 h 8400842"/>
              <a:gd name="connsiteX87" fmla="*/ 7160455 w 10168988"/>
              <a:gd name="connsiteY87" fmla="*/ 719135 h 8400842"/>
              <a:gd name="connsiteX88" fmla="*/ 6907236 w 10168988"/>
              <a:gd name="connsiteY88" fmla="*/ 690999 h 8400842"/>
              <a:gd name="connsiteX89" fmla="*/ 6386732 w 10168988"/>
              <a:gd name="connsiteY89" fmla="*/ 662864 h 8400842"/>
              <a:gd name="connsiteX90" fmla="*/ 5725550 w 10168988"/>
              <a:gd name="connsiteY90" fmla="*/ 564390 h 8400842"/>
              <a:gd name="connsiteX91" fmla="*/ 5514535 w 10168988"/>
              <a:gd name="connsiteY91" fmla="*/ 522187 h 8400842"/>
              <a:gd name="connsiteX92" fmla="*/ 4895556 w 10168988"/>
              <a:gd name="connsiteY92" fmla="*/ 451849 h 8400842"/>
              <a:gd name="connsiteX93" fmla="*/ 4501661 w 10168988"/>
              <a:gd name="connsiteY93" fmla="*/ 367442 h 8400842"/>
              <a:gd name="connsiteX94" fmla="*/ 4304713 w 10168988"/>
              <a:gd name="connsiteY94" fmla="*/ 311172 h 8400842"/>
              <a:gd name="connsiteX95" fmla="*/ 4079630 w 10168988"/>
              <a:gd name="connsiteY95" fmla="*/ 268969 h 8400842"/>
              <a:gd name="connsiteX96" fmla="*/ 3896750 w 10168988"/>
              <a:gd name="connsiteY96" fmla="*/ 254901 h 8400842"/>
              <a:gd name="connsiteX97" fmla="*/ 3854547 w 10168988"/>
              <a:gd name="connsiteY97" fmla="*/ 240833 h 8400842"/>
              <a:gd name="connsiteX98" fmla="*/ 3432516 w 10168988"/>
              <a:gd name="connsiteY98" fmla="*/ 240833 h 8400842"/>
              <a:gd name="connsiteX99" fmla="*/ 3263704 w 10168988"/>
              <a:gd name="connsiteY99" fmla="*/ 268969 h 8400842"/>
              <a:gd name="connsiteX100" fmla="*/ 2982350 w 10168988"/>
              <a:gd name="connsiteY100" fmla="*/ 283036 h 8400842"/>
              <a:gd name="connsiteX101" fmla="*/ 2799470 w 10168988"/>
              <a:gd name="connsiteY101" fmla="*/ 297104 h 8400842"/>
              <a:gd name="connsiteX102" fmla="*/ 2433710 w 10168988"/>
              <a:gd name="connsiteY102" fmla="*/ 353375 h 8400842"/>
              <a:gd name="connsiteX103" fmla="*/ 1491175 w 10168988"/>
              <a:gd name="connsiteY103" fmla="*/ 381510 h 8400842"/>
              <a:gd name="connsiteX104" fmla="*/ 1406769 w 10168988"/>
              <a:gd name="connsiteY104" fmla="*/ 395578 h 8400842"/>
              <a:gd name="connsiteX105" fmla="*/ 1364566 w 10168988"/>
              <a:gd name="connsiteY105" fmla="*/ 409645 h 8400842"/>
              <a:gd name="connsiteX106" fmla="*/ 1237956 w 10168988"/>
              <a:gd name="connsiteY106" fmla="*/ 423713 h 8400842"/>
              <a:gd name="connsiteX107" fmla="*/ 1083212 w 10168988"/>
              <a:gd name="connsiteY107" fmla="*/ 451849 h 8400842"/>
              <a:gd name="connsiteX108" fmla="*/ 970670 w 10168988"/>
              <a:gd name="connsiteY108" fmla="*/ 465916 h 8400842"/>
              <a:gd name="connsiteX109" fmla="*/ 858129 w 10168988"/>
              <a:gd name="connsiteY109" fmla="*/ 494052 h 8400842"/>
              <a:gd name="connsiteX110" fmla="*/ 858129 w 10168988"/>
              <a:gd name="connsiteY110" fmla="*/ 508119 h 8400842"/>
              <a:gd name="connsiteX111" fmla="*/ 858129 w 10168988"/>
              <a:gd name="connsiteY111" fmla="*/ 508119 h 8400842"/>
              <a:gd name="connsiteX0" fmla="*/ 900332 w 10168988"/>
              <a:gd name="connsiteY0" fmla="*/ 487293 h 8408151"/>
              <a:gd name="connsiteX1" fmla="*/ 900332 w 10168988"/>
              <a:gd name="connsiteY1" fmla="*/ 487293 h 8408151"/>
              <a:gd name="connsiteX2" fmla="*/ 759655 w 10168988"/>
              <a:gd name="connsiteY2" fmla="*/ 529496 h 8408151"/>
              <a:gd name="connsiteX3" fmla="*/ 548640 w 10168988"/>
              <a:gd name="connsiteY3" fmla="*/ 684241 h 8408151"/>
              <a:gd name="connsiteX4" fmla="*/ 450166 w 10168988"/>
              <a:gd name="connsiteY4" fmla="*/ 754579 h 8408151"/>
              <a:gd name="connsiteX5" fmla="*/ 393895 w 10168988"/>
              <a:gd name="connsiteY5" fmla="*/ 810850 h 8408151"/>
              <a:gd name="connsiteX6" fmla="*/ 239150 w 10168988"/>
              <a:gd name="connsiteY6" fmla="*/ 937459 h 8408151"/>
              <a:gd name="connsiteX7" fmla="*/ 182880 w 10168988"/>
              <a:gd name="connsiteY7" fmla="*/ 1021865 h 8408151"/>
              <a:gd name="connsiteX8" fmla="*/ 168812 w 10168988"/>
              <a:gd name="connsiteY8" fmla="*/ 1078136 h 8408151"/>
              <a:gd name="connsiteX9" fmla="*/ 126609 w 10168988"/>
              <a:gd name="connsiteY9" fmla="*/ 1190678 h 8408151"/>
              <a:gd name="connsiteX10" fmla="*/ 98473 w 10168988"/>
              <a:gd name="connsiteY10" fmla="*/ 1387625 h 8408151"/>
              <a:gd name="connsiteX11" fmla="*/ 14067 w 10168988"/>
              <a:gd name="connsiteY11" fmla="*/ 1936265 h 8408151"/>
              <a:gd name="connsiteX12" fmla="*/ 0 w 10168988"/>
              <a:gd name="connsiteY12" fmla="*/ 2541176 h 8408151"/>
              <a:gd name="connsiteX13" fmla="*/ 14067 w 10168988"/>
              <a:gd name="connsiteY13" fmla="*/ 2611514 h 8408151"/>
              <a:gd name="connsiteX14" fmla="*/ 42203 w 10168988"/>
              <a:gd name="connsiteY14" fmla="*/ 2681853 h 8408151"/>
              <a:gd name="connsiteX15" fmla="*/ 56270 w 10168988"/>
              <a:gd name="connsiteY15" fmla="*/ 2878801 h 8408151"/>
              <a:gd name="connsiteX16" fmla="*/ 98473 w 10168988"/>
              <a:gd name="connsiteY16" fmla="*/ 3103884 h 8408151"/>
              <a:gd name="connsiteX17" fmla="*/ 126609 w 10168988"/>
              <a:gd name="connsiteY17" fmla="*/ 3300831 h 8408151"/>
              <a:gd name="connsiteX18" fmla="*/ 168812 w 10168988"/>
              <a:gd name="connsiteY18" fmla="*/ 3736930 h 8408151"/>
              <a:gd name="connsiteX19" fmla="*/ 182880 w 10168988"/>
              <a:gd name="connsiteY19" fmla="*/ 3807268 h 8408151"/>
              <a:gd name="connsiteX20" fmla="*/ 267286 w 10168988"/>
              <a:gd name="connsiteY20" fmla="*/ 4257434 h 8408151"/>
              <a:gd name="connsiteX21" fmla="*/ 281353 w 10168988"/>
              <a:gd name="connsiteY21" fmla="*/ 4384044 h 8408151"/>
              <a:gd name="connsiteX22" fmla="*/ 309489 w 10168988"/>
              <a:gd name="connsiteY22" fmla="*/ 4763871 h 8408151"/>
              <a:gd name="connsiteX23" fmla="*/ 281353 w 10168988"/>
              <a:gd name="connsiteY23" fmla="*/ 5242173 h 8408151"/>
              <a:gd name="connsiteX24" fmla="*/ 253218 w 10168988"/>
              <a:gd name="connsiteY24" fmla="*/ 5425053 h 8408151"/>
              <a:gd name="connsiteX25" fmla="*/ 239150 w 10168988"/>
              <a:gd name="connsiteY25" fmla="*/ 5748610 h 8408151"/>
              <a:gd name="connsiteX26" fmla="*/ 225083 w 10168988"/>
              <a:gd name="connsiteY26" fmla="*/ 5818948 h 8408151"/>
              <a:gd name="connsiteX27" fmla="*/ 211015 w 10168988"/>
              <a:gd name="connsiteY27" fmla="*/ 6058099 h 8408151"/>
              <a:gd name="connsiteX28" fmla="*/ 225083 w 10168988"/>
              <a:gd name="connsiteY28" fmla="*/ 6747416 h 8408151"/>
              <a:gd name="connsiteX29" fmla="*/ 267286 w 10168988"/>
              <a:gd name="connsiteY29" fmla="*/ 6972499 h 8408151"/>
              <a:gd name="connsiteX30" fmla="*/ 309489 w 10168988"/>
              <a:gd name="connsiteY30" fmla="*/ 7155379 h 8408151"/>
              <a:gd name="connsiteX31" fmla="*/ 351692 w 10168988"/>
              <a:gd name="connsiteY31" fmla="*/ 7267921 h 8408151"/>
              <a:gd name="connsiteX32" fmla="*/ 393895 w 10168988"/>
              <a:gd name="connsiteY32" fmla="*/ 7450801 h 8408151"/>
              <a:gd name="connsiteX33" fmla="*/ 407963 w 10168988"/>
              <a:gd name="connsiteY33" fmla="*/ 7605545 h 8408151"/>
              <a:gd name="connsiteX34" fmla="*/ 422030 w 10168988"/>
              <a:gd name="connsiteY34" fmla="*/ 7661816 h 8408151"/>
              <a:gd name="connsiteX35" fmla="*/ 520504 w 10168988"/>
              <a:gd name="connsiteY35" fmla="*/ 7872831 h 8408151"/>
              <a:gd name="connsiteX36" fmla="*/ 548640 w 10168988"/>
              <a:gd name="connsiteY36" fmla="*/ 7900967 h 8408151"/>
              <a:gd name="connsiteX37" fmla="*/ 633046 w 10168988"/>
              <a:gd name="connsiteY37" fmla="*/ 7999441 h 8408151"/>
              <a:gd name="connsiteX38" fmla="*/ 731520 w 10168988"/>
              <a:gd name="connsiteY38" fmla="*/ 8111982 h 8408151"/>
              <a:gd name="connsiteX39" fmla="*/ 829993 w 10168988"/>
              <a:gd name="connsiteY39" fmla="*/ 8154185 h 8408151"/>
              <a:gd name="connsiteX40" fmla="*/ 984738 w 10168988"/>
              <a:gd name="connsiteY40" fmla="*/ 8238591 h 8408151"/>
              <a:gd name="connsiteX41" fmla="*/ 1153550 w 10168988"/>
              <a:gd name="connsiteY41" fmla="*/ 8294862 h 8408151"/>
              <a:gd name="connsiteX42" fmla="*/ 1280160 w 10168988"/>
              <a:gd name="connsiteY42" fmla="*/ 8337065 h 8408151"/>
              <a:gd name="connsiteX43" fmla="*/ 1702190 w 10168988"/>
              <a:gd name="connsiteY43" fmla="*/ 8365201 h 8408151"/>
              <a:gd name="connsiteX44" fmla="*/ 1758461 w 10168988"/>
              <a:gd name="connsiteY44" fmla="*/ 8393336 h 8408151"/>
              <a:gd name="connsiteX45" fmla="*/ 2602523 w 10168988"/>
              <a:gd name="connsiteY45" fmla="*/ 8379268 h 8408151"/>
              <a:gd name="connsiteX46" fmla="*/ 2715064 w 10168988"/>
              <a:gd name="connsiteY46" fmla="*/ 8365201 h 8408151"/>
              <a:gd name="connsiteX47" fmla="*/ 2869809 w 10168988"/>
              <a:gd name="connsiteY47" fmla="*/ 8351133 h 8408151"/>
              <a:gd name="connsiteX48" fmla="*/ 3137095 w 10168988"/>
              <a:gd name="connsiteY48" fmla="*/ 8196388 h 8408151"/>
              <a:gd name="connsiteX49" fmla="*/ 3221501 w 10168988"/>
              <a:gd name="connsiteY49" fmla="*/ 8111982 h 8408151"/>
              <a:gd name="connsiteX50" fmla="*/ 3291840 w 10168988"/>
              <a:gd name="connsiteY50" fmla="*/ 8013508 h 8408151"/>
              <a:gd name="connsiteX51" fmla="*/ 3376246 w 10168988"/>
              <a:gd name="connsiteY51" fmla="*/ 7900967 h 8408151"/>
              <a:gd name="connsiteX52" fmla="*/ 3404381 w 10168988"/>
              <a:gd name="connsiteY52" fmla="*/ 7816561 h 8408151"/>
              <a:gd name="connsiteX53" fmla="*/ 3474720 w 10168988"/>
              <a:gd name="connsiteY53" fmla="*/ 7661816 h 8408151"/>
              <a:gd name="connsiteX54" fmla="*/ 3559126 w 10168988"/>
              <a:gd name="connsiteY54" fmla="*/ 7352327 h 8408151"/>
              <a:gd name="connsiteX55" fmla="*/ 3573193 w 10168988"/>
              <a:gd name="connsiteY55" fmla="*/ 7197582 h 8408151"/>
              <a:gd name="connsiteX56" fmla="*/ 3601329 w 10168988"/>
              <a:gd name="connsiteY56" fmla="*/ 6986567 h 8408151"/>
              <a:gd name="connsiteX57" fmla="*/ 3587261 w 10168988"/>
              <a:gd name="connsiteY57" fmla="*/ 6874025 h 8408151"/>
              <a:gd name="connsiteX58" fmla="*/ 3559126 w 10168988"/>
              <a:gd name="connsiteY58" fmla="*/ 6395724 h 8408151"/>
              <a:gd name="connsiteX59" fmla="*/ 3615396 w 10168988"/>
              <a:gd name="connsiteY59" fmla="*/ 5903354 h 8408151"/>
              <a:gd name="connsiteX60" fmla="*/ 3671667 w 10168988"/>
              <a:gd name="connsiteY60" fmla="*/ 5776745 h 8408151"/>
              <a:gd name="connsiteX61" fmla="*/ 3699803 w 10168988"/>
              <a:gd name="connsiteY61" fmla="*/ 5748610 h 8408151"/>
              <a:gd name="connsiteX62" fmla="*/ 3727938 w 10168988"/>
              <a:gd name="connsiteY62" fmla="*/ 5692339 h 8408151"/>
              <a:gd name="connsiteX63" fmla="*/ 3784209 w 10168988"/>
              <a:gd name="connsiteY63" fmla="*/ 5636068 h 8408151"/>
              <a:gd name="connsiteX64" fmla="*/ 3812344 w 10168988"/>
              <a:gd name="connsiteY64" fmla="*/ 5551662 h 8408151"/>
              <a:gd name="connsiteX65" fmla="*/ 3826412 w 10168988"/>
              <a:gd name="connsiteY65" fmla="*/ 5509459 h 8408151"/>
              <a:gd name="connsiteX66" fmla="*/ 3868615 w 10168988"/>
              <a:gd name="connsiteY66" fmla="*/ 5467256 h 8408151"/>
              <a:gd name="connsiteX67" fmla="*/ 3924886 w 10168988"/>
              <a:gd name="connsiteY67" fmla="*/ 5396918 h 8408151"/>
              <a:gd name="connsiteX68" fmla="*/ 3967089 w 10168988"/>
              <a:gd name="connsiteY68" fmla="*/ 5382850 h 8408151"/>
              <a:gd name="connsiteX69" fmla="*/ 3962546 w 10168988"/>
              <a:gd name="connsiteY69" fmla="*/ 5260783 h 8408151"/>
              <a:gd name="connsiteX70" fmla="*/ 3882683 w 10168988"/>
              <a:gd name="connsiteY70" fmla="*/ 5199970 h 8408151"/>
              <a:gd name="connsiteX71" fmla="*/ 3693673 w 10168988"/>
              <a:gd name="connsiteY71" fmla="*/ 4535613 h 8408151"/>
              <a:gd name="connsiteX72" fmla="*/ 3702050 w 10168988"/>
              <a:gd name="connsiteY72" fmla="*/ 4288745 h 8408151"/>
              <a:gd name="connsiteX73" fmla="*/ 3961618 w 10168988"/>
              <a:gd name="connsiteY73" fmla="*/ 3509111 h 8408151"/>
              <a:gd name="connsiteX74" fmla="*/ 3965721 w 10168988"/>
              <a:gd name="connsiteY74" fmla="*/ 3452181 h 8408151"/>
              <a:gd name="connsiteX75" fmla="*/ 4029710 w 10168988"/>
              <a:gd name="connsiteY75" fmla="*/ 3446491 h 8408151"/>
              <a:gd name="connsiteX76" fmla="*/ 5201089 w 10168988"/>
              <a:gd name="connsiteY76" fmla="*/ 2796202 h 8408151"/>
              <a:gd name="connsiteX77" fmla="*/ 6404683 w 10168988"/>
              <a:gd name="connsiteY77" fmla="*/ 3449445 h 8408151"/>
              <a:gd name="connsiteX78" fmla="*/ 6463909 w 10168988"/>
              <a:gd name="connsiteY78" fmla="*/ 3521591 h 8408151"/>
              <a:gd name="connsiteX79" fmla="*/ 6689431 w 10168988"/>
              <a:gd name="connsiteY79" fmla="*/ 4120079 h 8408151"/>
              <a:gd name="connsiteX80" fmla="*/ 6688773 w 10168988"/>
              <a:gd name="connsiteY80" fmla="*/ 4809103 h 8408151"/>
              <a:gd name="connsiteX81" fmla="*/ 6465935 w 10168988"/>
              <a:gd name="connsiteY81" fmla="*/ 5244908 h 8408151"/>
              <a:gd name="connsiteX82" fmla="*/ 6461394 w 10168988"/>
              <a:gd name="connsiteY82" fmla="*/ 5312511 h 8408151"/>
              <a:gd name="connsiteX83" fmla="*/ 6732953 w 10168988"/>
              <a:gd name="connsiteY83" fmla="*/ 7363268 h 8408151"/>
              <a:gd name="connsiteX84" fmla="*/ 8120184 w 10168988"/>
              <a:gd name="connsiteY84" fmla="*/ 8230581 h 8408151"/>
              <a:gd name="connsiteX85" fmla="*/ 9967546 w 10168988"/>
              <a:gd name="connsiteY85" fmla="*/ 7971110 h 8408151"/>
              <a:gd name="connsiteX86" fmla="*/ 10152575 w 10168988"/>
              <a:gd name="connsiteY86" fmla="*/ 496476 h 8408151"/>
              <a:gd name="connsiteX87" fmla="*/ 6907236 w 10168988"/>
              <a:gd name="connsiteY87" fmla="*/ 698308 h 8408151"/>
              <a:gd name="connsiteX88" fmla="*/ 6386732 w 10168988"/>
              <a:gd name="connsiteY88" fmla="*/ 670173 h 8408151"/>
              <a:gd name="connsiteX89" fmla="*/ 5725550 w 10168988"/>
              <a:gd name="connsiteY89" fmla="*/ 571699 h 8408151"/>
              <a:gd name="connsiteX90" fmla="*/ 5514535 w 10168988"/>
              <a:gd name="connsiteY90" fmla="*/ 529496 h 8408151"/>
              <a:gd name="connsiteX91" fmla="*/ 4895556 w 10168988"/>
              <a:gd name="connsiteY91" fmla="*/ 459158 h 8408151"/>
              <a:gd name="connsiteX92" fmla="*/ 4501661 w 10168988"/>
              <a:gd name="connsiteY92" fmla="*/ 374751 h 8408151"/>
              <a:gd name="connsiteX93" fmla="*/ 4304713 w 10168988"/>
              <a:gd name="connsiteY93" fmla="*/ 318481 h 8408151"/>
              <a:gd name="connsiteX94" fmla="*/ 4079630 w 10168988"/>
              <a:gd name="connsiteY94" fmla="*/ 276278 h 8408151"/>
              <a:gd name="connsiteX95" fmla="*/ 3896750 w 10168988"/>
              <a:gd name="connsiteY95" fmla="*/ 262210 h 8408151"/>
              <a:gd name="connsiteX96" fmla="*/ 3854547 w 10168988"/>
              <a:gd name="connsiteY96" fmla="*/ 248142 h 8408151"/>
              <a:gd name="connsiteX97" fmla="*/ 3432516 w 10168988"/>
              <a:gd name="connsiteY97" fmla="*/ 248142 h 8408151"/>
              <a:gd name="connsiteX98" fmla="*/ 3263704 w 10168988"/>
              <a:gd name="connsiteY98" fmla="*/ 276278 h 8408151"/>
              <a:gd name="connsiteX99" fmla="*/ 2982350 w 10168988"/>
              <a:gd name="connsiteY99" fmla="*/ 290345 h 8408151"/>
              <a:gd name="connsiteX100" fmla="*/ 2799470 w 10168988"/>
              <a:gd name="connsiteY100" fmla="*/ 304413 h 8408151"/>
              <a:gd name="connsiteX101" fmla="*/ 2433710 w 10168988"/>
              <a:gd name="connsiteY101" fmla="*/ 360684 h 8408151"/>
              <a:gd name="connsiteX102" fmla="*/ 1491175 w 10168988"/>
              <a:gd name="connsiteY102" fmla="*/ 388819 h 8408151"/>
              <a:gd name="connsiteX103" fmla="*/ 1406769 w 10168988"/>
              <a:gd name="connsiteY103" fmla="*/ 402887 h 8408151"/>
              <a:gd name="connsiteX104" fmla="*/ 1364566 w 10168988"/>
              <a:gd name="connsiteY104" fmla="*/ 416954 h 8408151"/>
              <a:gd name="connsiteX105" fmla="*/ 1237956 w 10168988"/>
              <a:gd name="connsiteY105" fmla="*/ 431022 h 8408151"/>
              <a:gd name="connsiteX106" fmla="*/ 1083212 w 10168988"/>
              <a:gd name="connsiteY106" fmla="*/ 459158 h 8408151"/>
              <a:gd name="connsiteX107" fmla="*/ 970670 w 10168988"/>
              <a:gd name="connsiteY107" fmla="*/ 473225 h 8408151"/>
              <a:gd name="connsiteX108" fmla="*/ 858129 w 10168988"/>
              <a:gd name="connsiteY108" fmla="*/ 501361 h 8408151"/>
              <a:gd name="connsiteX109" fmla="*/ 858129 w 10168988"/>
              <a:gd name="connsiteY109" fmla="*/ 515428 h 8408151"/>
              <a:gd name="connsiteX110" fmla="*/ 858129 w 10168988"/>
              <a:gd name="connsiteY110" fmla="*/ 515428 h 8408151"/>
              <a:gd name="connsiteX0" fmla="*/ 900332 w 10168988"/>
              <a:gd name="connsiteY0" fmla="*/ 492430 h 8413288"/>
              <a:gd name="connsiteX1" fmla="*/ 900332 w 10168988"/>
              <a:gd name="connsiteY1" fmla="*/ 492430 h 8413288"/>
              <a:gd name="connsiteX2" fmla="*/ 759655 w 10168988"/>
              <a:gd name="connsiteY2" fmla="*/ 534633 h 8413288"/>
              <a:gd name="connsiteX3" fmla="*/ 548640 w 10168988"/>
              <a:gd name="connsiteY3" fmla="*/ 689378 h 8413288"/>
              <a:gd name="connsiteX4" fmla="*/ 450166 w 10168988"/>
              <a:gd name="connsiteY4" fmla="*/ 759716 h 8413288"/>
              <a:gd name="connsiteX5" fmla="*/ 393895 w 10168988"/>
              <a:gd name="connsiteY5" fmla="*/ 815987 h 8413288"/>
              <a:gd name="connsiteX6" fmla="*/ 239150 w 10168988"/>
              <a:gd name="connsiteY6" fmla="*/ 942596 h 8413288"/>
              <a:gd name="connsiteX7" fmla="*/ 182880 w 10168988"/>
              <a:gd name="connsiteY7" fmla="*/ 1027002 h 8413288"/>
              <a:gd name="connsiteX8" fmla="*/ 168812 w 10168988"/>
              <a:gd name="connsiteY8" fmla="*/ 1083273 h 8413288"/>
              <a:gd name="connsiteX9" fmla="*/ 126609 w 10168988"/>
              <a:gd name="connsiteY9" fmla="*/ 1195815 h 8413288"/>
              <a:gd name="connsiteX10" fmla="*/ 98473 w 10168988"/>
              <a:gd name="connsiteY10" fmla="*/ 1392762 h 8413288"/>
              <a:gd name="connsiteX11" fmla="*/ 14067 w 10168988"/>
              <a:gd name="connsiteY11" fmla="*/ 1941402 h 8413288"/>
              <a:gd name="connsiteX12" fmla="*/ 0 w 10168988"/>
              <a:gd name="connsiteY12" fmla="*/ 2546313 h 8413288"/>
              <a:gd name="connsiteX13" fmla="*/ 14067 w 10168988"/>
              <a:gd name="connsiteY13" fmla="*/ 2616651 h 8413288"/>
              <a:gd name="connsiteX14" fmla="*/ 42203 w 10168988"/>
              <a:gd name="connsiteY14" fmla="*/ 2686990 h 8413288"/>
              <a:gd name="connsiteX15" fmla="*/ 56270 w 10168988"/>
              <a:gd name="connsiteY15" fmla="*/ 2883938 h 8413288"/>
              <a:gd name="connsiteX16" fmla="*/ 98473 w 10168988"/>
              <a:gd name="connsiteY16" fmla="*/ 3109021 h 8413288"/>
              <a:gd name="connsiteX17" fmla="*/ 126609 w 10168988"/>
              <a:gd name="connsiteY17" fmla="*/ 3305968 h 8413288"/>
              <a:gd name="connsiteX18" fmla="*/ 168812 w 10168988"/>
              <a:gd name="connsiteY18" fmla="*/ 3742067 h 8413288"/>
              <a:gd name="connsiteX19" fmla="*/ 182880 w 10168988"/>
              <a:gd name="connsiteY19" fmla="*/ 3812405 h 8413288"/>
              <a:gd name="connsiteX20" fmla="*/ 267286 w 10168988"/>
              <a:gd name="connsiteY20" fmla="*/ 4262571 h 8413288"/>
              <a:gd name="connsiteX21" fmla="*/ 281353 w 10168988"/>
              <a:gd name="connsiteY21" fmla="*/ 4389181 h 8413288"/>
              <a:gd name="connsiteX22" fmla="*/ 309489 w 10168988"/>
              <a:gd name="connsiteY22" fmla="*/ 4769008 h 8413288"/>
              <a:gd name="connsiteX23" fmla="*/ 281353 w 10168988"/>
              <a:gd name="connsiteY23" fmla="*/ 5247310 h 8413288"/>
              <a:gd name="connsiteX24" fmla="*/ 253218 w 10168988"/>
              <a:gd name="connsiteY24" fmla="*/ 5430190 h 8413288"/>
              <a:gd name="connsiteX25" fmla="*/ 239150 w 10168988"/>
              <a:gd name="connsiteY25" fmla="*/ 5753747 h 8413288"/>
              <a:gd name="connsiteX26" fmla="*/ 225083 w 10168988"/>
              <a:gd name="connsiteY26" fmla="*/ 5824085 h 8413288"/>
              <a:gd name="connsiteX27" fmla="*/ 211015 w 10168988"/>
              <a:gd name="connsiteY27" fmla="*/ 6063236 h 8413288"/>
              <a:gd name="connsiteX28" fmla="*/ 225083 w 10168988"/>
              <a:gd name="connsiteY28" fmla="*/ 6752553 h 8413288"/>
              <a:gd name="connsiteX29" fmla="*/ 267286 w 10168988"/>
              <a:gd name="connsiteY29" fmla="*/ 6977636 h 8413288"/>
              <a:gd name="connsiteX30" fmla="*/ 309489 w 10168988"/>
              <a:gd name="connsiteY30" fmla="*/ 7160516 h 8413288"/>
              <a:gd name="connsiteX31" fmla="*/ 351692 w 10168988"/>
              <a:gd name="connsiteY31" fmla="*/ 7273058 h 8413288"/>
              <a:gd name="connsiteX32" fmla="*/ 393895 w 10168988"/>
              <a:gd name="connsiteY32" fmla="*/ 7455938 h 8413288"/>
              <a:gd name="connsiteX33" fmla="*/ 407963 w 10168988"/>
              <a:gd name="connsiteY33" fmla="*/ 7610682 h 8413288"/>
              <a:gd name="connsiteX34" fmla="*/ 422030 w 10168988"/>
              <a:gd name="connsiteY34" fmla="*/ 7666953 h 8413288"/>
              <a:gd name="connsiteX35" fmla="*/ 520504 w 10168988"/>
              <a:gd name="connsiteY35" fmla="*/ 7877968 h 8413288"/>
              <a:gd name="connsiteX36" fmla="*/ 548640 w 10168988"/>
              <a:gd name="connsiteY36" fmla="*/ 7906104 h 8413288"/>
              <a:gd name="connsiteX37" fmla="*/ 633046 w 10168988"/>
              <a:gd name="connsiteY37" fmla="*/ 8004578 h 8413288"/>
              <a:gd name="connsiteX38" fmla="*/ 731520 w 10168988"/>
              <a:gd name="connsiteY38" fmla="*/ 8117119 h 8413288"/>
              <a:gd name="connsiteX39" fmla="*/ 829993 w 10168988"/>
              <a:gd name="connsiteY39" fmla="*/ 8159322 h 8413288"/>
              <a:gd name="connsiteX40" fmla="*/ 984738 w 10168988"/>
              <a:gd name="connsiteY40" fmla="*/ 8243728 h 8413288"/>
              <a:gd name="connsiteX41" fmla="*/ 1153550 w 10168988"/>
              <a:gd name="connsiteY41" fmla="*/ 8299999 h 8413288"/>
              <a:gd name="connsiteX42" fmla="*/ 1280160 w 10168988"/>
              <a:gd name="connsiteY42" fmla="*/ 8342202 h 8413288"/>
              <a:gd name="connsiteX43" fmla="*/ 1702190 w 10168988"/>
              <a:gd name="connsiteY43" fmla="*/ 8370338 h 8413288"/>
              <a:gd name="connsiteX44" fmla="*/ 1758461 w 10168988"/>
              <a:gd name="connsiteY44" fmla="*/ 8398473 h 8413288"/>
              <a:gd name="connsiteX45" fmla="*/ 2602523 w 10168988"/>
              <a:gd name="connsiteY45" fmla="*/ 8384405 h 8413288"/>
              <a:gd name="connsiteX46" fmla="*/ 2715064 w 10168988"/>
              <a:gd name="connsiteY46" fmla="*/ 8370338 h 8413288"/>
              <a:gd name="connsiteX47" fmla="*/ 2869809 w 10168988"/>
              <a:gd name="connsiteY47" fmla="*/ 8356270 h 8413288"/>
              <a:gd name="connsiteX48" fmla="*/ 3137095 w 10168988"/>
              <a:gd name="connsiteY48" fmla="*/ 8201525 h 8413288"/>
              <a:gd name="connsiteX49" fmla="*/ 3221501 w 10168988"/>
              <a:gd name="connsiteY49" fmla="*/ 8117119 h 8413288"/>
              <a:gd name="connsiteX50" fmla="*/ 3291840 w 10168988"/>
              <a:gd name="connsiteY50" fmla="*/ 8018645 h 8413288"/>
              <a:gd name="connsiteX51" fmla="*/ 3376246 w 10168988"/>
              <a:gd name="connsiteY51" fmla="*/ 7906104 h 8413288"/>
              <a:gd name="connsiteX52" fmla="*/ 3404381 w 10168988"/>
              <a:gd name="connsiteY52" fmla="*/ 7821698 h 8413288"/>
              <a:gd name="connsiteX53" fmla="*/ 3474720 w 10168988"/>
              <a:gd name="connsiteY53" fmla="*/ 7666953 h 8413288"/>
              <a:gd name="connsiteX54" fmla="*/ 3559126 w 10168988"/>
              <a:gd name="connsiteY54" fmla="*/ 7357464 h 8413288"/>
              <a:gd name="connsiteX55" fmla="*/ 3573193 w 10168988"/>
              <a:gd name="connsiteY55" fmla="*/ 7202719 h 8413288"/>
              <a:gd name="connsiteX56" fmla="*/ 3601329 w 10168988"/>
              <a:gd name="connsiteY56" fmla="*/ 6991704 h 8413288"/>
              <a:gd name="connsiteX57" fmla="*/ 3587261 w 10168988"/>
              <a:gd name="connsiteY57" fmla="*/ 6879162 h 8413288"/>
              <a:gd name="connsiteX58" fmla="*/ 3559126 w 10168988"/>
              <a:gd name="connsiteY58" fmla="*/ 6400861 h 8413288"/>
              <a:gd name="connsiteX59" fmla="*/ 3615396 w 10168988"/>
              <a:gd name="connsiteY59" fmla="*/ 5908491 h 8413288"/>
              <a:gd name="connsiteX60" fmla="*/ 3671667 w 10168988"/>
              <a:gd name="connsiteY60" fmla="*/ 5781882 h 8413288"/>
              <a:gd name="connsiteX61" fmla="*/ 3699803 w 10168988"/>
              <a:gd name="connsiteY61" fmla="*/ 5753747 h 8413288"/>
              <a:gd name="connsiteX62" fmla="*/ 3727938 w 10168988"/>
              <a:gd name="connsiteY62" fmla="*/ 5697476 h 8413288"/>
              <a:gd name="connsiteX63" fmla="*/ 3784209 w 10168988"/>
              <a:gd name="connsiteY63" fmla="*/ 5641205 h 8413288"/>
              <a:gd name="connsiteX64" fmla="*/ 3812344 w 10168988"/>
              <a:gd name="connsiteY64" fmla="*/ 5556799 h 8413288"/>
              <a:gd name="connsiteX65" fmla="*/ 3826412 w 10168988"/>
              <a:gd name="connsiteY65" fmla="*/ 5514596 h 8413288"/>
              <a:gd name="connsiteX66" fmla="*/ 3868615 w 10168988"/>
              <a:gd name="connsiteY66" fmla="*/ 5472393 h 8413288"/>
              <a:gd name="connsiteX67" fmla="*/ 3924886 w 10168988"/>
              <a:gd name="connsiteY67" fmla="*/ 5402055 h 8413288"/>
              <a:gd name="connsiteX68" fmla="*/ 3967089 w 10168988"/>
              <a:gd name="connsiteY68" fmla="*/ 5387987 h 8413288"/>
              <a:gd name="connsiteX69" fmla="*/ 3962546 w 10168988"/>
              <a:gd name="connsiteY69" fmla="*/ 5265920 h 8413288"/>
              <a:gd name="connsiteX70" fmla="*/ 3882683 w 10168988"/>
              <a:gd name="connsiteY70" fmla="*/ 5205107 h 8413288"/>
              <a:gd name="connsiteX71" fmla="*/ 3693673 w 10168988"/>
              <a:gd name="connsiteY71" fmla="*/ 4540750 h 8413288"/>
              <a:gd name="connsiteX72" fmla="*/ 3702050 w 10168988"/>
              <a:gd name="connsiteY72" fmla="*/ 4293882 h 8413288"/>
              <a:gd name="connsiteX73" fmla="*/ 3961618 w 10168988"/>
              <a:gd name="connsiteY73" fmla="*/ 3514248 h 8413288"/>
              <a:gd name="connsiteX74" fmla="*/ 3965721 w 10168988"/>
              <a:gd name="connsiteY74" fmla="*/ 3457318 h 8413288"/>
              <a:gd name="connsiteX75" fmla="*/ 4029710 w 10168988"/>
              <a:gd name="connsiteY75" fmla="*/ 3451628 h 8413288"/>
              <a:gd name="connsiteX76" fmla="*/ 5201089 w 10168988"/>
              <a:gd name="connsiteY76" fmla="*/ 2801339 h 8413288"/>
              <a:gd name="connsiteX77" fmla="*/ 6404683 w 10168988"/>
              <a:gd name="connsiteY77" fmla="*/ 3454582 h 8413288"/>
              <a:gd name="connsiteX78" fmla="*/ 6463909 w 10168988"/>
              <a:gd name="connsiteY78" fmla="*/ 3526728 h 8413288"/>
              <a:gd name="connsiteX79" fmla="*/ 6689431 w 10168988"/>
              <a:gd name="connsiteY79" fmla="*/ 4125216 h 8413288"/>
              <a:gd name="connsiteX80" fmla="*/ 6688773 w 10168988"/>
              <a:gd name="connsiteY80" fmla="*/ 4814240 h 8413288"/>
              <a:gd name="connsiteX81" fmla="*/ 6465935 w 10168988"/>
              <a:gd name="connsiteY81" fmla="*/ 5250045 h 8413288"/>
              <a:gd name="connsiteX82" fmla="*/ 6461394 w 10168988"/>
              <a:gd name="connsiteY82" fmla="*/ 5317648 h 8413288"/>
              <a:gd name="connsiteX83" fmla="*/ 6732953 w 10168988"/>
              <a:gd name="connsiteY83" fmla="*/ 7368405 h 8413288"/>
              <a:gd name="connsiteX84" fmla="*/ 8120184 w 10168988"/>
              <a:gd name="connsiteY84" fmla="*/ 8235718 h 8413288"/>
              <a:gd name="connsiteX85" fmla="*/ 9967546 w 10168988"/>
              <a:gd name="connsiteY85" fmla="*/ 7976247 h 8413288"/>
              <a:gd name="connsiteX86" fmla="*/ 10152575 w 10168988"/>
              <a:gd name="connsiteY86" fmla="*/ 501613 h 8413288"/>
              <a:gd name="connsiteX87" fmla="*/ 6386732 w 10168988"/>
              <a:gd name="connsiteY87" fmla="*/ 675310 h 8413288"/>
              <a:gd name="connsiteX88" fmla="*/ 5725550 w 10168988"/>
              <a:gd name="connsiteY88" fmla="*/ 576836 h 8413288"/>
              <a:gd name="connsiteX89" fmla="*/ 5514535 w 10168988"/>
              <a:gd name="connsiteY89" fmla="*/ 534633 h 8413288"/>
              <a:gd name="connsiteX90" fmla="*/ 4895556 w 10168988"/>
              <a:gd name="connsiteY90" fmla="*/ 464295 h 8413288"/>
              <a:gd name="connsiteX91" fmla="*/ 4501661 w 10168988"/>
              <a:gd name="connsiteY91" fmla="*/ 379888 h 8413288"/>
              <a:gd name="connsiteX92" fmla="*/ 4304713 w 10168988"/>
              <a:gd name="connsiteY92" fmla="*/ 323618 h 8413288"/>
              <a:gd name="connsiteX93" fmla="*/ 4079630 w 10168988"/>
              <a:gd name="connsiteY93" fmla="*/ 281415 h 8413288"/>
              <a:gd name="connsiteX94" fmla="*/ 3896750 w 10168988"/>
              <a:gd name="connsiteY94" fmla="*/ 267347 h 8413288"/>
              <a:gd name="connsiteX95" fmla="*/ 3854547 w 10168988"/>
              <a:gd name="connsiteY95" fmla="*/ 253279 h 8413288"/>
              <a:gd name="connsiteX96" fmla="*/ 3432516 w 10168988"/>
              <a:gd name="connsiteY96" fmla="*/ 253279 h 8413288"/>
              <a:gd name="connsiteX97" fmla="*/ 3263704 w 10168988"/>
              <a:gd name="connsiteY97" fmla="*/ 281415 h 8413288"/>
              <a:gd name="connsiteX98" fmla="*/ 2982350 w 10168988"/>
              <a:gd name="connsiteY98" fmla="*/ 295482 h 8413288"/>
              <a:gd name="connsiteX99" fmla="*/ 2799470 w 10168988"/>
              <a:gd name="connsiteY99" fmla="*/ 309550 h 8413288"/>
              <a:gd name="connsiteX100" fmla="*/ 2433710 w 10168988"/>
              <a:gd name="connsiteY100" fmla="*/ 365821 h 8413288"/>
              <a:gd name="connsiteX101" fmla="*/ 1491175 w 10168988"/>
              <a:gd name="connsiteY101" fmla="*/ 393956 h 8413288"/>
              <a:gd name="connsiteX102" fmla="*/ 1406769 w 10168988"/>
              <a:gd name="connsiteY102" fmla="*/ 408024 h 8413288"/>
              <a:gd name="connsiteX103" fmla="*/ 1364566 w 10168988"/>
              <a:gd name="connsiteY103" fmla="*/ 422091 h 8413288"/>
              <a:gd name="connsiteX104" fmla="*/ 1237956 w 10168988"/>
              <a:gd name="connsiteY104" fmla="*/ 436159 h 8413288"/>
              <a:gd name="connsiteX105" fmla="*/ 1083212 w 10168988"/>
              <a:gd name="connsiteY105" fmla="*/ 464295 h 8413288"/>
              <a:gd name="connsiteX106" fmla="*/ 970670 w 10168988"/>
              <a:gd name="connsiteY106" fmla="*/ 478362 h 8413288"/>
              <a:gd name="connsiteX107" fmla="*/ 858129 w 10168988"/>
              <a:gd name="connsiteY107" fmla="*/ 506498 h 8413288"/>
              <a:gd name="connsiteX108" fmla="*/ 858129 w 10168988"/>
              <a:gd name="connsiteY108" fmla="*/ 520565 h 8413288"/>
              <a:gd name="connsiteX109" fmla="*/ 858129 w 10168988"/>
              <a:gd name="connsiteY109" fmla="*/ 520565 h 8413288"/>
              <a:gd name="connsiteX0" fmla="*/ 900332 w 10168988"/>
              <a:gd name="connsiteY0" fmla="*/ 521229 h 8442087"/>
              <a:gd name="connsiteX1" fmla="*/ 900332 w 10168988"/>
              <a:gd name="connsiteY1" fmla="*/ 521229 h 8442087"/>
              <a:gd name="connsiteX2" fmla="*/ 759655 w 10168988"/>
              <a:gd name="connsiteY2" fmla="*/ 563432 h 8442087"/>
              <a:gd name="connsiteX3" fmla="*/ 548640 w 10168988"/>
              <a:gd name="connsiteY3" fmla="*/ 718177 h 8442087"/>
              <a:gd name="connsiteX4" fmla="*/ 450166 w 10168988"/>
              <a:gd name="connsiteY4" fmla="*/ 788515 h 8442087"/>
              <a:gd name="connsiteX5" fmla="*/ 393895 w 10168988"/>
              <a:gd name="connsiteY5" fmla="*/ 844786 h 8442087"/>
              <a:gd name="connsiteX6" fmla="*/ 239150 w 10168988"/>
              <a:gd name="connsiteY6" fmla="*/ 971395 h 8442087"/>
              <a:gd name="connsiteX7" fmla="*/ 182880 w 10168988"/>
              <a:gd name="connsiteY7" fmla="*/ 1055801 h 8442087"/>
              <a:gd name="connsiteX8" fmla="*/ 168812 w 10168988"/>
              <a:gd name="connsiteY8" fmla="*/ 1112072 h 8442087"/>
              <a:gd name="connsiteX9" fmla="*/ 126609 w 10168988"/>
              <a:gd name="connsiteY9" fmla="*/ 1224614 h 8442087"/>
              <a:gd name="connsiteX10" fmla="*/ 98473 w 10168988"/>
              <a:gd name="connsiteY10" fmla="*/ 1421561 h 8442087"/>
              <a:gd name="connsiteX11" fmla="*/ 14067 w 10168988"/>
              <a:gd name="connsiteY11" fmla="*/ 1970201 h 8442087"/>
              <a:gd name="connsiteX12" fmla="*/ 0 w 10168988"/>
              <a:gd name="connsiteY12" fmla="*/ 2575112 h 8442087"/>
              <a:gd name="connsiteX13" fmla="*/ 14067 w 10168988"/>
              <a:gd name="connsiteY13" fmla="*/ 2645450 h 8442087"/>
              <a:gd name="connsiteX14" fmla="*/ 42203 w 10168988"/>
              <a:gd name="connsiteY14" fmla="*/ 2715789 h 8442087"/>
              <a:gd name="connsiteX15" fmla="*/ 56270 w 10168988"/>
              <a:gd name="connsiteY15" fmla="*/ 2912737 h 8442087"/>
              <a:gd name="connsiteX16" fmla="*/ 98473 w 10168988"/>
              <a:gd name="connsiteY16" fmla="*/ 3137820 h 8442087"/>
              <a:gd name="connsiteX17" fmla="*/ 126609 w 10168988"/>
              <a:gd name="connsiteY17" fmla="*/ 3334767 h 8442087"/>
              <a:gd name="connsiteX18" fmla="*/ 168812 w 10168988"/>
              <a:gd name="connsiteY18" fmla="*/ 3770866 h 8442087"/>
              <a:gd name="connsiteX19" fmla="*/ 182880 w 10168988"/>
              <a:gd name="connsiteY19" fmla="*/ 3841204 h 8442087"/>
              <a:gd name="connsiteX20" fmla="*/ 267286 w 10168988"/>
              <a:gd name="connsiteY20" fmla="*/ 4291370 h 8442087"/>
              <a:gd name="connsiteX21" fmla="*/ 281353 w 10168988"/>
              <a:gd name="connsiteY21" fmla="*/ 4417980 h 8442087"/>
              <a:gd name="connsiteX22" fmla="*/ 309489 w 10168988"/>
              <a:gd name="connsiteY22" fmla="*/ 4797807 h 8442087"/>
              <a:gd name="connsiteX23" fmla="*/ 281353 w 10168988"/>
              <a:gd name="connsiteY23" fmla="*/ 5276109 h 8442087"/>
              <a:gd name="connsiteX24" fmla="*/ 253218 w 10168988"/>
              <a:gd name="connsiteY24" fmla="*/ 5458989 h 8442087"/>
              <a:gd name="connsiteX25" fmla="*/ 239150 w 10168988"/>
              <a:gd name="connsiteY25" fmla="*/ 5782546 h 8442087"/>
              <a:gd name="connsiteX26" fmla="*/ 225083 w 10168988"/>
              <a:gd name="connsiteY26" fmla="*/ 5852884 h 8442087"/>
              <a:gd name="connsiteX27" fmla="*/ 211015 w 10168988"/>
              <a:gd name="connsiteY27" fmla="*/ 6092035 h 8442087"/>
              <a:gd name="connsiteX28" fmla="*/ 225083 w 10168988"/>
              <a:gd name="connsiteY28" fmla="*/ 6781352 h 8442087"/>
              <a:gd name="connsiteX29" fmla="*/ 267286 w 10168988"/>
              <a:gd name="connsiteY29" fmla="*/ 7006435 h 8442087"/>
              <a:gd name="connsiteX30" fmla="*/ 309489 w 10168988"/>
              <a:gd name="connsiteY30" fmla="*/ 7189315 h 8442087"/>
              <a:gd name="connsiteX31" fmla="*/ 351692 w 10168988"/>
              <a:gd name="connsiteY31" fmla="*/ 7301857 h 8442087"/>
              <a:gd name="connsiteX32" fmla="*/ 393895 w 10168988"/>
              <a:gd name="connsiteY32" fmla="*/ 7484737 h 8442087"/>
              <a:gd name="connsiteX33" fmla="*/ 407963 w 10168988"/>
              <a:gd name="connsiteY33" fmla="*/ 7639481 h 8442087"/>
              <a:gd name="connsiteX34" fmla="*/ 422030 w 10168988"/>
              <a:gd name="connsiteY34" fmla="*/ 7695752 h 8442087"/>
              <a:gd name="connsiteX35" fmla="*/ 520504 w 10168988"/>
              <a:gd name="connsiteY35" fmla="*/ 7906767 h 8442087"/>
              <a:gd name="connsiteX36" fmla="*/ 548640 w 10168988"/>
              <a:gd name="connsiteY36" fmla="*/ 7934903 h 8442087"/>
              <a:gd name="connsiteX37" fmla="*/ 633046 w 10168988"/>
              <a:gd name="connsiteY37" fmla="*/ 8033377 h 8442087"/>
              <a:gd name="connsiteX38" fmla="*/ 731520 w 10168988"/>
              <a:gd name="connsiteY38" fmla="*/ 8145918 h 8442087"/>
              <a:gd name="connsiteX39" fmla="*/ 829993 w 10168988"/>
              <a:gd name="connsiteY39" fmla="*/ 8188121 h 8442087"/>
              <a:gd name="connsiteX40" fmla="*/ 984738 w 10168988"/>
              <a:gd name="connsiteY40" fmla="*/ 8272527 h 8442087"/>
              <a:gd name="connsiteX41" fmla="*/ 1153550 w 10168988"/>
              <a:gd name="connsiteY41" fmla="*/ 8328798 h 8442087"/>
              <a:gd name="connsiteX42" fmla="*/ 1280160 w 10168988"/>
              <a:gd name="connsiteY42" fmla="*/ 8371001 h 8442087"/>
              <a:gd name="connsiteX43" fmla="*/ 1702190 w 10168988"/>
              <a:gd name="connsiteY43" fmla="*/ 8399137 h 8442087"/>
              <a:gd name="connsiteX44" fmla="*/ 1758461 w 10168988"/>
              <a:gd name="connsiteY44" fmla="*/ 8427272 h 8442087"/>
              <a:gd name="connsiteX45" fmla="*/ 2602523 w 10168988"/>
              <a:gd name="connsiteY45" fmla="*/ 8413204 h 8442087"/>
              <a:gd name="connsiteX46" fmla="*/ 2715064 w 10168988"/>
              <a:gd name="connsiteY46" fmla="*/ 8399137 h 8442087"/>
              <a:gd name="connsiteX47" fmla="*/ 2869809 w 10168988"/>
              <a:gd name="connsiteY47" fmla="*/ 8385069 h 8442087"/>
              <a:gd name="connsiteX48" fmla="*/ 3137095 w 10168988"/>
              <a:gd name="connsiteY48" fmla="*/ 8230324 h 8442087"/>
              <a:gd name="connsiteX49" fmla="*/ 3221501 w 10168988"/>
              <a:gd name="connsiteY49" fmla="*/ 8145918 h 8442087"/>
              <a:gd name="connsiteX50" fmla="*/ 3291840 w 10168988"/>
              <a:gd name="connsiteY50" fmla="*/ 8047444 h 8442087"/>
              <a:gd name="connsiteX51" fmla="*/ 3376246 w 10168988"/>
              <a:gd name="connsiteY51" fmla="*/ 7934903 h 8442087"/>
              <a:gd name="connsiteX52" fmla="*/ 3404381 w 10168988"/>
              <a:gd name="connsiteY52" fmla="*/ 7850497 h 8442087"/>
              <a:gd name="connsiteX53" fmla="*/ 3474720 w 10168988"/>
              <a:gd name="connsiteY53" fmla="*/ 7695752 h 8442087"/>
              <a:gd name="connsiteX54" fmla="*/ 3559126 w 10168988"/>
              <a:gd name="connsiteY54" fmla="*/ 7386263 h 8442087"/>
              <a:gd name="connsiteX55" fmla="*/ 3573193 w 10168988"/>
              <a:gd name="connsiteY55" fmla="*/ 7231518 h 8442087"/>
              <a:gd name="connsiteX56" fmla="*/ 3601329 w 10168988"/>
              <a:gd name="connsiteY56" fmla="*/ 7020503 h 8442087"/>
              <a:gd name="connsiteX57" fmla="*/ 3587261 w 10168988"/>
              <a:gd name="connsiteY57" fmla="*/ 6907961 h 8442087"/>
              <a:gd name="connsiteX58" fmla="*/ 3559126 w 10168988"/>
              <a:gd name="connsiteY58" fmla="*/ 6429660 h 8442087"/>
              <a:gd name="connsiteX59" fmla="*/ 3615396 w 10168988"/>
              <a:gd name="connsiteY59" fmla="*/ 5937290 h 8442087"/>
              <a:gd name="connsiteX60" fmla="*/ 3671667 w 10168988"/>
              <a:gd name="connsiteY60" fmla="*/ 5810681 h 8442087"/>
              <a:gd name="connsiteX61" fmla="*/ 3699803 w 10168988"/>
              <a:gd name="connsiteY61" fmla="*/ 5782546 h 8442087"/>
              <a:gd name="connsiteX62" fmla="*/ 3727938 w 10168988"/>
              <a:gd name="connsiteY62" fmla="*/ 5726275 h 8442087"/>
              <a:gd name="connsiteX63" fmla="*/ 3784209 w 10168988"/>
              <a:gd name="connsiteY63" fmla="*/ 5670004 h 8442087"/>
              <a:gd name="connsiteX64" fmla="*/ 3812344 w 10168988"/>
              <a:gd name="connsiteY64" fmla="*/ 5585598 h 8442087"/>
              <a:gd name="connsiteX65" fmla="*/ 3826412 w 10168988"/>
              <a:gd name="connsiteY65" fmla="*/ 5543395 h 8442087"/>
              <a:gd name="connsiteX66" fmla="*/ 3868615 w 10168988"/>
              <a:gd name="connsiteY66" fmla="*/ 5501192 h 8442087"/>
              <a:gd name="connsiteX67" fmla="*/ 3924886 w 10168988"/>
              <a:gd name="connsiteY67" fmla="*/ 5430854 h 8442087"/>
              <a:gd name="connsiteX68" fmla="*/ 3967089 w 10168988"/>
              <a:gd name="connsiteY68" fmla="*/ 5416786 h 8442087"/>
              <a:gd name="connsiteX69" fmla="*/ 3962546 w 10168988"/>
              <a:gd name="connsiteY69" fmla="*/ 5294719 h 8442087"/>
              <a:gd name="connsiteX70" fmla="*/ 3882683 w 10168988"/>
              <a:gd name="connsiteY70" fmla="*/ 5233906 h 8442087"/>
              <a:gd name="connsiteX71" fmla="*/ 3693673 w 10168988"/>
              <a:gd name="connsiteY71" fmla="*/ 4569549 h 8442087"/>
              <a:gd name="connsiteX72" fmla="*/ 3702050 w 10168988"/>
              <a:gd name="connsiteY72" fmla="*/ 4322681 h 8442087"/>
              <a:gd name="connsiteX73" fmla="*/ 3961618 w 10168988"/>
              <a:gd name="connsiteY73" fmla="*/ 3543047 h 8442087"/>
              <a:gd name="connsiteX74" fmla="*/ 3965721 w 10168988"/>
              <a:gd name="connsiteY74" fmla="*/ 3486117 h 8442087"/>
              <a:gd name="connsiteX75" fmla="*/ 4029710 w 10168988"/>
              <a:gd name="connsiteY75" fmla="*/ 3480427 h 8442087"/>
              <a:gd name="connsiteX76" fmla="*/ 5201089 w 10168988"/>
              <a:gd name="connsiteY76" fmla="*/ 2830138 h 8442087"/>
              <a:gd name="connsiteX77" fmla="*/ 6404683 w 10168988"/>
              <a:gd name="connsiteY77" fmla="*/ 3483381 h 8442087"/>
              <a:gd name="connsiteX78" fmla="*/ 6463909 w 10168988"/>
              <a:gd name="connsiteY78" fmla="*/ 3555527 h 8442087"/>
              <a:gd name="connsiteX79" fmla="*/ 6689431 w 10168988"/>
              <a:gd name="connsiteY79" fmla="*/ 4154015 h 8442087"/>
              <a:gd name="connsiteX80" fmla="*/ 6688773 w 10168988"/>
              <a:gd name="connsiteY80" fmla="*/ 4843039 h 8442087"/>
              <a:gd name="connsiteX81" fmla="*/ 6465935 w 10168988"/>
              <a:gd name="connsiteY81" fmla="*/ 5278844 h 8442087"/>
              <a:gd name="connsiteX82" fmla="*/ 6461394 w 10168988"/>
              <a:gd name="connsiteY82" fmla="*/ 5346447 h 8442087"/>
              <a:gd name="connsiteX83" fmla="*/ 6732953 w 10168988"/>
              <a:gd name="connsiteY83" fmla="*/ 7397204 h 8442087"/>
              <a:gd name="connsiteX84" fmla="*/ 8120184 w 10168988"/>
              <a:gd name="connsiteY84" fmla="*/ 8264517 h 8442087"/>
              <a:gd name="connsiteX85" fmla="*/ 9967546 w 10168988"/>
              <a:gd name="connsiteY85" fmla="*/ 8005046 h 8442087"/>
              <a:gd name="connsiteX86" fmla="*/ 10152575 w 10168988"/>
              <a:gd name="connsiteY86" fmla="*/ 530412 h 8442087"/>
              <a:gd name="connsiteX87" fmla="*/ 5725550 w 10168988"/>
              <a:gd name="connsiteY87" fmla="*/ 605635 h 8442087"/>
              <a:gd name="connsiteX88" fmla="*/ 5514535 w 10168988"/>
              <a:gd name="connsiteY88" fmla="*/ 563432 h 8442087"/>
              <a:gd name="connsiteX89" fmla="*/ 4895556 w 10168988"/>
              <a:gd name="connsiteY89" fmla="*/ 493094 h 8442087"/>
              <a:gd name="connsiteX90" fmla="*/ 4501661 w 10168988"/>
              <a:gd name="connsiteY90" fmla="*/ 408687 h 8442087"/>
              <a:gd name="connsiteX91" fmla="*/ 4304713 w 10168988"/>
              <a:gd name="connsiteY91" fmla="*/ 352417 h 8442087"/>
              <a:gd name="connsiteX92" fmla="*/ 4079630 w 10168988"/>
              <a:gd name="connsiteY92" fmla="*/ 310214 h 8442087"/>
              <a:gd name="connsiteX93" fmla="*/ 3896750 w 10168988"/>
              <a:gd name="connsiteY93" fmla="*/ 296146 h 8442087"/>
              <a:gd name="connsiteX94" fmla="*/ 3854547 w 10168988"/>
              <a:gd name="connsiteY94" fmla="*/ 282078 h 8442087"/>
              <a:gd name="connsiteX95" fmla="*/ 3432516 w 10168988"/>
              <a:gd name="connsiteY95" fmla="*/ 282078 h 8442087"/>
              <a:gd name="connsiteX96" fmla="*/ 3263704 w 10168988"/>
              <a:gd name="connsiteY96" fmla="*/ 310214 h 8442087"/>
              <a:gd name="connsiteX97" fmla="*/ 2982350 w 10168988"/>
              <a:gd name="connsiteY97" fmla="*/ 324281 h 8442087"/>
              <a:gd name="connsiteX98" fmla="*/ 2799470 w 10168988"/>
              <a:gd name="connsiteY98" fmla="*/ 338349 h 8442087"/>
              <a:gd name="connsiteX99" fmla="*/ 2433710 w 10168988"/>
              <a:gd name="connsiteY99" fmla="*/ 394620 h 8442087"/>
              <a:gd name="connsiteX100" fmla="*/ 1491175 w 10168988"/>
              <a:gd name="connsiteY100" fmla="*/ 422755 h 8442087"/>
              <a:gd name="connsiteX101" fmla="*/ 1406769 w 10168988"/>
              <a:gd name="connsiteY101" fmla="*/ 436823 h 8442087"/>
              <a:gd name="connsiteX102" fmla="*/ 1364566 w 10168988"/>
              <a:gd name="connsiteY102" fmla="*/ 450890 h 8442087"/>
              <a:gd name="connsiteX103" fmla="*/ 1237956 w 10168988"/>
              <a:gd name="connsiteY103" fmla="*/ 464958 h 8442087"/>
              <a:gd name="connsiteX104" fmla="*/ 1083212 w 10168988"/>
              <a:gd name="connsiteY104" fmla="*/ 493094 h 8442087"/>
              <a:gd name="connsiteX105" fmla="*/ 970670 w 10168988"/>
              <a:gd name="connsiteY105" fmla="*/ 507161 h 8442087"/>
              <a:gd name="connsiteX106" fmla="*/ 858129 w 10168988"/>
              <a:gd name="connsiteY106" fmla="*/ 535297 h 8442087"/>
              <a:gd name="connsiteX107" fmla="*/ 858129 w 10168988"/>
              <a:gd name="connsiteY107" fmla="*/ 549364 h 8442087"/>
              <a:gd name="connsiteX108" fmla="*/ 858129 w 10168988"/>
              <a:gd name="connsiteY108" fmla="*/ 549364 h 8442087"/>
              <a:gd name="connsiteX0" fmla="*/ 900332 w 10168988"/>
              <a:gd name="connsiteY0" fmla="*/ 532271 h 8453129"/>
              <a:gd name="connsiteX1" fmla="*/ 900332 w 10168988"/>
              <a:gd name="connsiteY1" fmla="*/ 532271 h 8453129"/>
              <a:gd name="connsiteX2" fmla="*/ 759655 w 10168988"/>
              <a:gd name="connsiteY2" fmla="*/ 574474 h 8453129"/>
              <a:gd name="connsiteX3" fmla="*/ 548640 w 10168988"/>
              <a:gd name="connsiteY3" fmla="*/ 729219 h 8453129"/>
              <a:gd name="connsiteX4" fmla="*/ 450166 w 10168988"/>
              <a:gd name="connsiteY4" fmla="*/ 799557 h 8453129"/>
              <a:gd name="connsiteX5" fmla="*/ 393895 w 10168988"/>
              <a:gd name="connsiteY5" fmla="*/ 855828 h 8453129"/>
              <a:gd name="connsiteX6" fmla="*/ 239150 w 10168988"/>
              <a:gd name="connsiteY6" fmla="*/ 982437 h 8453129"/>
              <a:gd name="connsiteX7" fmla="*/ 182880 w 10168988"/>
              <a:gd name="connsiteY7" fmla="*/ 1066843 h 8453129"/>
              <a:gd name="connsiteX8" fmla="*/ 168812 w 10168988"/>
              <a:gd name="connsiteY8" fmla="*/ 1123114 h 8453129"/>
              <a:gd name="connsiteX9" fmla="*/ 126609 w 10168988"/>
              <a:gd name="connsiteY9" fmla="*/ 1235656 h 8453129"/>
              <a:gd name="connsiteX10" fmla="*/ 98473 w 10168988"/>
              <a:gd name="connsiteY10" fmla="*/ 1432603 h 8453129"/>
              <a:gd name="connsiteX11" fmla="*/ 14067 w 10168988"/>
              <a:gd name="connsiteY11" fmla="*/ 1981243 h 8453129"/>
              <a:gd name="connsiteX12" fmla="*/ 0 w 10168988"/>
              <a:gd name="connsiteY12" fmla="*/ 2586154 h 8453129"/>
              <a:gd name="connsiteX13" fmla="*/ 14067 w 10168988"/>
              <a:gd name="connsiteY13" fmla="*/ 2656492 h 8453129"/>
              <a:gd name="connsiteX14" fmla="*/ 42203 w 10168988"/>
              <a:gd name="connsiteY14" fmla="*/ 2726831 h 8453129"/>
              <a:gd name="connsiteX15" fmla="*/ 56270 w 10168988"/>
              <a:gd name="connsiteY15" fmla="*/ 2923779 h 8453129"/>
              <a:gd name="connsiteX16" fmla="*/ 98473 w 10168988"/>
              <a:gd name="connsiteY16" fmla="*/ 3148862 h 8453129"/>
              <a:gd name="connsiteX17" fmla="*/ 126609 w 10168988"/>
              <a:gd name="connsiteY17" fmla="*/ 3345809 h 8453129"/>
              <a:gd name="connsiteX18" fmla="*/ 168812 w 10168988"/>
              <a:gd name="connsiteY18" fmla="*/ 3781908 h 8453129"/>
              <a:gd name="connsiteX19" fmla="*/ 182880 w 10168988"/>
              <a:gd name="connsiteY19" fmla="*/ 3852246 h 8453129"/>
              <a:gd name="connsiteX20" fmla="*/ 267286 w 10168988"/>
              <a:gd name="connsiteY20" fmla="*/ 4302412 h 8453129"/>
              <a:gd name="connsiteX21" fmla="*/ 281353 w 10168988"/>
              <a:gd name="connsiteY21" fmla="*/ 4429022 h 8453129"/>
              <a:gd name="connsiteX22" fmla="*/ 309489 w 10168988"/>
              <a:gd name="connsiteY22" fmla="*/ 4808849 h 8453129"/>
              <a:gd name="connsiteX23" fmla="*/ 281353 w 10168988"/>
              <a:gd name="connsiteY23" fmla="*/ 5287151 h 8453129"/>
              <a:gd name="connsiteX24" fmla="*/ 253218 w 10168988"/>
              <a:gd name="connsiteY24" fmla="*/ 5470031 h 8453129"/>
              <a:gd name="connsiteX25" fmla="*/ 239150 w 10168988"/>
              <a:gd name="connsiteY25" fmla="*/ 5793588 h 8453129"/>
              <a:gd name="connsiteX26" fmla="*/ 225083 w 10168988"/>
              <a:gd name="connsiteY26" fmla="*/ 5863926 h 8453129"/>
              <a:gd name="connsiteX27" fmla="*/ 211015 w 10168988"/>
              <a:gd name="connsiteY27" fmla="*/ 6103077 h 8453129"/>
              <a:gd name="connsiteX28" fmla="*/ 225083 w 10168988"/>
              <a:gd name="connsiteY28" fmla="*/ 6792394 h 8453129"/>
              <a:gd name="connsiteX29" fmla="*/ 267286 w 10168988"/>
              <a:gd name="connsiteY29" fmla="*/ 7017477 h 8453129"/>
              <a:gd name="connsiteX30" fmla="*/ 309489 w 10168988"/>
              <a:gd name="connsiteY30" fmla="*/ 7200357 h 8453129"/>
              <a:gd name="connsiteX31" fmla="*/ 351692 w 10168988"/>
              <a:gd name="connsiteY31" fmla="*/ 7312899 h 8453129"/>
              <a:gd name="connsiteX32" fmla="*/ 393895 w 10168988"/>
              <a:gd name="connsiteY32" fmla="*/ 7495779 h 8453129"/>
              <a:gd name="connsiteX33" fmla="*/ 407963 w 10168988"/>
              <a:gd name="connsiteY33" fmla="*/ 7650523 h 8453129"/>
              <a:gd name="connsiteX34" fmla="*/ 422030 w 10168988"/>
              <a:gd name="connsiteY34" fmla="*/ 7706794 h 8453129"/>
              <a:gd name="connsiteX35" fmla="*/ 520504 w 10168988"/>
              <a:gd name="connsiteY35" fmla="*/ 7917809 h 8453129"/>
              <a:gd name="connsiteX36" fmla="*/ 548640 w 10168988"/>
              <a:gd name="connsiteY36" fmla="*/ 7945945 h 8453129"/>
              <a:gd name="connsiteX37" fmla="*/ 633046 w 10168988"/>
              <a:gd name="connsiteY37" fmla="*/ 8044419 h 8453129"/>
              <a:gd name="connsiteX38" fmla="*/ 731520 w 10168988"/>
              <a:gd name="connsiteY38" fmla="*/ 8156960 h 8453129"/>
              <a:gd name="connsiteX39" fmla="*/ 829993 w 10168988"/>
              <a:gd name="connsiteY39" fmla="*/ 8199163 h 8453129"/>
              <a:gd name="connsiteX40" fmla="*/ 984738 w 10168988"/>
              <a:gd name="connsiteY40" fmla="*/ 8283569 h 8453129"/>
              <a:gd name="connsiteX41" fmla="*/ 1153550 w 10168988"/>
              <a:gd name="connsiteY41" fmla="*/ 8339840 h 8453129"/>
              <a:gd name="connsiteX42" fmla="*/ 1280160 w 10168988"/>
              <a:gd name="connsiteY42" fmla="*/ 8382043 h 8453129"/>
              <a:gd name="connsiteX43" fmla="*/ 1702190 w 10168988"/>
              <a:gd name="connsiteY43" fmla="*/ 8410179 h 8453129"/>
              <a:gd name="connsiteX44" fmla="*/ 1758461 w 10168988"/>
              <a:gd name="connsiteY44" fmla="*/ 8438314 h 8453129"/>
              <a:gd name="connsiteX45" fmla="*/ 2602523 w 10168988"/>
              <a:gd name="connsiteY45" fmla="*/ 8424246 h 8453129"/>
              <a:gd name="connsiteX46" fmla="*/ 2715064 w 10168988"/>
              <a:gd name="connsiteY46" fmla="*/ 8410179 h 8453129"/>
              <a:gd name="connsiteX47" fmla="*/ 2869809 w 10168988"/>
              <a:gd name="connsiteY47" fmla="*/ 8396111 h 8453129"/>
              <a:gd name="connsiteX48" fmla="*/ 3137095 w 10168988"/>
              <a:gd name="connsiteY48" fmla="*/ 8241366 h 8453129"/>
              <a:gd name="connsiteX49" fmla="*/ 3221501 w 10168988"/>
              <a:gd name="connsiteY49" fmla="*/ 8156960 h 8453129"/>
              <a:gd name="connsiteX50" fmla="*/ 3291840 w 10168988"/>
              <a:gd name="connsiteY50" fmla="*/ 8058486 h 8453129"/>
              <a:gd name="connsiteX51" fmla="*/ 3376246 w 10168988"/>
              <a:gd name="connsiteY51" fmla="*/ 7945945 h 8453129"/>
              <a:gd name="connsiteX52" fmla="*/ 3404381 w 10168988"/>
              <a:gd name="connsiteY52" fmla="*/ 7861539 h 8453129"/>
              <a:gd name="connsiteX53" fmla="*/ 3474720 w 10168988"/>
              <a:gd name="connsiteY53" fmla="*/ 7706794 h 8453129"/>
              <a:gd name="connsiteX54" fmla="*/ 3559126 w 10168988"/>
              <a:gd name="connsiteY54" fmla="*/ 7397305 h 8453129"/>
              <a:gd name="connsiteX55" fmla="*/ 3573193 w 10168988"/>
              <a:gd name="connsiteY55" fmla="*/ 7242560 h 8453129"/>
              <a:gd name="connsiteX56" fmla="*/ 3601329 w 10168988"/>
              <a:gd name="connsiteY56" fmla="*/ 7031545 h 8453129"/>
              <a:gd name="connsiteX57" fmla="*/ 3587261 w 10168988"/>
              <a:gd name="connsiteY57" fmla="*/ 6919003 h 8453129"/>
              <a:gd name="connsiteX58" fmla="*/ 3559126 w 10168988"/>
              <a:gd name="connsiteY58" fmla="*/ 6440702 h 8453129"/>
              <a:gd name="connsiteX59" fmla="*/ 3615396 w 10168988"/>
              <a:gd name="connsiteY59" fmla="*/ 5948332 h 8453129"/>
              <a:gd name="connsiteX60" fmla="*/ 3671667 w 10168988"/>
              <a:gd name="connsiteY60" fmla="*/ 5821723 h 8453129"/>
              <a:gd name="connsiteX61" fmla="*/ 3699803 w 10168988"/>
              <a:gd name="connsiteY61" fmla="*/ 5793588 h 8453129"/>
              <a:gd name="connsiteX62" fmla="*/ 3727938 w 10168988"/>
              <a:gd name="connsiteY62" fmla="*/ 5737317 h 8453129"/>
              <a:gd name="connsiteX63" fmla="*/ 3784209 w 10168988"/>
              <a:gd name="connsiteY63" fmla="*/ 5681046 h 8453129"/>
              <a:gd name="connsiteX64" fmla="*/ 3812344 w 10168988"/>
              <a:gd name="connsiteY64" fmla="*/ 5596640 h 8453129"/>
              <a:gd name="connsiteX65" fmla="*/ 3826412 w 10168988"/>
              <a:gd name="connsiteY65" fmla="*/ 5554437 h 8453129"/>
              <a:gd name="connsiteX66" fmla="*/ 3868615 w 10168988"/>
              <a:gd name="connsiteY66" fmla="*/ 5512234 h 8453129"/>
              <a:gd name="connsiteX67" fmla="*/ 3924886 w 10168988"/>
              <a:gd name="connsiteY67" fmla="*/ 5441896 h 8453129"/>
              <a:gd name="connsiteX68" fmla="*/ 3967089 w 10168988"/>
              <a:gd name="connsiteY68" fmla="*/ 5427828 h 8453129"/>
              <a:gd name="connsiteX69" fmla="*/ 3962546 w 10168988"/>
              <a:gd name="connsiteY69" fmla="*/ 5305761 h 8453129"/>
              <a:gd name="connsiteX70" fmla="*/ 3882683 w 10168988"/>
              <a:gd name="connsiteY70" fmla="*/ 5244948 h 8453129"/>
              <a:gd name="connsiteX71" fmla="*/ 3693673 w 10168988"/>
              <a:gd name="connsiteY71" fmla="*/ 4580591 h 8453129"/>
              <a:gd name="connsiteX72" fmla="*/ 3702050 w 10168988"/>
              <a:gd name="connsiteY72" fmla="*/ 4333723 h 8453129"/>
              <a:gd name="connsiteX73" fmla="*/ 3961618 w 10168988"/>
              <a:gd name="connsiteY73" fmla="*/ 3554089 h 8453129"/>
              <a:gd name="connsiteX74" fmla="*/ 3965721 w 10168988"/>
              <a:gd name="connsiteY74" fmla="*/ 3497159 h 8453129"/>
              <a:gd name="connsiteX75" fmla="*/ 4029710 w 10168988"/>
              <a:gd name="connsiteY75" fmla="*/ 3491469 h 8453129"/>
              <a:gd name="connsiteX76" fmla="*/ 5201089 w 10168988"/>
              <a:gd name="connsiteY76" fmla="*/ 2841180 h 8453129"/>
              <a:gd name="connsiteX77" fmla="*/ 6404683 w 10168988"/>
              <a:gd name="connsiteY77" fmla="*/ 3494423 h 8453129"/>
              <a:gd name="connsiteX78" fmla="*/ 6463909 w 10168988"/>
              <a:gd name="connsiteY78" fmla="*/ 3566569 h 8453129"/>
              <a:gd name="connsiteX79" fmla="*/ 6689431 w 10168988"/>
              <a:gd name="connsiteY79" fmla="*/ 4165057 h 8453129"/>
              <a:gd name="connsiteX80" fmla="*/ 6688773 w 10168988"/>
              <a:gd name="connsiteY80" fmla="*/ 4854081 h 8453129"/>
              <a:gd name="connsiteX81" fmla="*/ 6465935 w 10168988"/>
              <a:gd name="connsiteY81" fmla="*/ 5289886 h 8453129"/>
              <a:gd name="connsiteX82" fmla="*/ 6461394 w 10168988"/>
              <a:gd name="connsiteY82" fmla="*/ 5357489 h 8453129"/>
              <a:gd name="connsiteX83" fmla="*/ 6732953 w 10168988"/>
              <a:gd name="connsiteY83" fmla="*/ 7408246 h 8453129"/>
              <a:gd name="connsiteX84" fmla="*/ 8120184 w 10168988"/>
              <a:gd name="connsiteY84" fmla="*/ 8275559 h 8453129"/>
              <a:gd name="connsiteX85" fmla="*/ 9967546 w 10168988"/>
              <a:gd name="connsiteY85" fmla="*/ 8016088 h 8453129"/>
              <a:gd name="connsiteX86" fmla="*/ 10152575 w 10168988"/>
              <a:gd name="connsiteY86" fmla="*/ 541454 h 8453129"/>
              <a:gd name="connsiteX87" fmla="*/ 5514535 w 10168988"/>
              <a:gd name="connsiteY87" fmla="*/ 574474 h 8453129"/>
              <a:gd name="connsiteX88" fmla="*/ 4895556 w 10168988"/>
              <a:gd name="connsiteY88" fmla="*/ 504136 h 8453129"/>
              <a:gd name="connsiteX89" fmla="*/ 4501661 w 10168988"/>
              <a:gd name="connsiteY89" fmla="*/ 419729 h 8453129"/>
              <a:gd name="connsiteX90" fmla="*/ 4304713 w 10168988"/>
              <a:gd name="connsiteY90" fmla="*/ 363459 h 8453129"/>
              <a:gd name="connsiteX91" fmla="*/ 4079630 w 10168988"/>
              <a:gd name="connsiteY91" fmla="*/ 321256 h 8453129"/>
              <a:gd name="connsiteX92" fmla="*/ 3896750 w 10168988"/>
              <a:gd name="connsiteY92" fmla="*/ 307188 h 8453129"/>
              <a:gd name="connsiteX93" fmla="*/ 3854547 w 10168988"/>
              <a:gd name="connsiteY93" fmla="*/ 293120 h 8453129"/>
              <a:gd name="connsiteX94" fmla="*/ 3432516 w 10168988"/>
              <a:gd name="connsiteY94" fmla="*/ 293120 h 8453129"/>
              <a:gd name="connsiteX95" fmla="*/ 3263704 w 10168988"/>
              <a:gd name="connsiteY95" fmla="*/ 321256 h 8453129"/>
              <a:gd name="connsiteX96" fmla="*/ 2982350 w 10168988"/>
              <a:gd name="connsiteY96" fmla="*/ 335323 h 8453129"/>
              <a:gd name="connsiteX97" fmla="*/ 2799470 w 10168988"/>
              <a:gd name="connsiteY97" fmla="*/ 349391 h 8453129"/>
              <a:gd name="connsiteX98" fmla="*/ 2433710 w 10168988"/>
              <a:gd name="connsiteY98" fmla="*/ 405662 h 8453129"/>
              <a:gd name="connsiteX99" fmla="*/ 1491175 w 10168988"/>
              <a:gd name="connsiteY99" fmla="*/ 433797 h 8453129"/>
              <a:gd name="connsiteX100" fmla="*/ 1406769 w 10168988"/>
              <a:gd name="connsiteY100" fmla="*/ 447865 h 8453129"/>
              <a:gd name="connsiteX101" fmla="*/ 1364566 w 10168988"/>
              <a:gd name="connsiteY101" fmla="*/ 461932 h 8453129"/>
              <a:gd name="connsiteX102" fmla="*/ 1237956 w 10168988"/>
              <a:gd name="connsiteY102" fmla="*/ 476000 h 8453129"/>
              <a:gd name="connsiteX103" fmla="*/ 1083212 w 10168988"/>
              <a:gd name="connsiteY103" fmla="*/ 504136 h 8453129"/>
              <a:gd name="connsiteX104" fmla="*/ 970670 w 10168988"/>
              <a:gd name="connsiteY104" fmla="*/ 518203 h 8453129"/>
              <a:gd name="connsiteX105" fmla="*/ 858129 w 10168988"/>
              <a:gd name="connsiteY105" fmla="*/ 546339 h 8453129"/>
              <a:gd name="connsiteX106" fmla="*/ 858129 w 10168988"/>
              <a:gd name="connsiteY106" fmla="*/ 560406 h 8453129"/>
              <a:gd name="connsiteX107" fmla="*/ 858129 w 10168988"/>
              <a:gd name="connsiteY107" fmla="*/ 560406 h 8453129"/>
              <a:gd name="connsiteX0" fmla="*/ 900332 w 10168988"/>
              <a:gd name="connsiteY0" fmla="*/ 552483 h 8473341"/>
              <a:gd name="connsiteX1" fmla="*/ 900332 w 10168988"/>
              <a:gd name="connsiteY1" fmla="*/ 552483 h 8473341"/>
              <a:gd name="connsiteX2" fmla="*/ 759655 w 10168988"/>
              <a:gd name="connsiteY2" fmla="*/ 594686 h 8473341"/>
              <a:gd name="connsiteX3" fmla="*/ 548640 w 10168988"/>
              <a:gd name="connsiteY3" fmla="*/ 749431 h 8473341"/>
              <a:gd name="connsiteX4" fmla="*/ 450166 w 10168988"/>
              <a:gd name="connsiteY4" fmla="*/ 819769 h 8473341"/>
              <a:gd name="connsiteX5" fmla="*/ 393895 w 10168988"/>
              <a:gd name="connsiteY5" fmla="*/ 876040 h 8473341"/>
              <a:gd name="connsiteX6" fmla="*/ 239150 w 10168988"/>
              <a:gd name="connsiteY6" fmla="*/ 1002649 h 8473341"/>
              <a:gd name="connsiteX7" fmla="*/ 182880 w 10168988"/>
              <a:gd name="connsiteY7" fmla="*/ 1087055 h 8473341"/>
              <a:gd name="connsiteX8" fmla="*/ 168812 w 10168988"/>
              <a:gd name="connsiteY8" fmla="*/ 1143326 h 8473341"/>
              <a:gd name="connsiteX9" fmla="*/ 126609 w 10168988"/>
              <a:gd name="connsiteY9" fmla="*/ 1255868 h 8473341"/>
              <a:gd name="connsiteX10" fmla="*/ 98473 w 10168988"/>
              <a:gd name="connsiteY10" fmla="*/ 1452815 h 8473341"/>
              <a:gd name="connsiteX11" fmla="*/ 14067 w 10168988"/>
              <a:gd name="connsiteY11" fmla="*/ 2001455 h 8473341"/>
              <a:gd name="connsiteX12" fmla="*/ 0 w 10168988"/>
              <a:gd name="connsiteY12" fmla="*/ 2606366 h 8473341"/>
              <a:gd name="connsiteX13" fmla="*/ 14067 w 10168988"/>
              <a:gd name="connsiteY13" fmla="*/ 2676704 h 8473341"/>
              <a:gd name="connsiteX14" fmla="*/ 42203 w 10168988"/>
              <a:gd name="connsiteY14" fmla="*/ 2747043 h 8473341"/>
              <a:gd name="connsiteX15" fmla="*/ 56270 w 10168988"/>
              <a:gd name="connsiteY15" fmla="*/ 2943991 h 8473341"/>
              <a:gd name="connsiteX16" fmla="*/ 98473 w 10168988"/>
              <a:gd name="connsiteY16" fmla="*/ 3169074 h 8473341"/>
              <a:gd name="connsiteX17" fmla="*/ 126609 w 10168988"/>
              <a:gd name="connsiteY17" fmla="*/ 3366021 h 8473341"/>
              <a:gd name="connsiteX18" fmla="*/ 168812 w 10168988"/>
              <a:gd name="connsiteY18" fmla="*/ 3802120 h 8473341"/>
              <a:gd name="connsiteX19" fmla="*/ 182880 w 10168988"/>
              <a:gd name="connsiteY19" fmla="*/ 3872458 h 8473341"/>
              <a:gd name="connsiteX20" fmla="*/ 267286 w 10168988"/>
              <a:gd name="connsiteY20" fmla="*/ 4322624 h 8473341"/>
              <a:gd name="connsiteX21" fmla="*/ 281353 w 10168988"/>
              <a:gd name="connsiteY21" fmla="*/ 4449234 h 8473341"/>
              <a:gd name="connsiteX22" fmla="*/ 309489 w 10168988"/>
              <a:gd name="connsiteY22" fmla="*/ 4829061 h 8473341"/>
              <a:gd name="connsiteX23" fmla="*/ 281353 w 10168988"/>
              <a:gd name="connsiteY23" fmla="*/ 5307363 h 8473341"/>
              <a:gd name="connsiteX24" fmla="*/ 253218 w 10168988"/>
              <a:gd name="connsiteY24" fmla="*/ 5490243 h 8473341"/>
              <a:gd name="connsiteX25" fmla="*/ 239150 w 10168988"/>
              <a:gd name="connsiteY25" fmla="*/ 5813800 h 8473341"/>
              <a:gd name="connsiteX26" fmla="*/ 225083 w 10168988"/>
              <a:gd name="connsiteY26" fmla="*/ 5884138 h 8473341"/>
              <a:gd name="connsiteX27" fmla="*/ 211015 w 10168988"/>
              <a:gd name="connsiteY27" fmla="*/ 6123289 h 8473341"/>
              <a:gd name="connsiteX28" fmla="*/ 225083 w 10168988"/>
              <a:gd name="connsiteY28" fmla="*/ 6812606 h 8473341"/>
              <a:gd name="connsiteX29" fmla="*/ 267286 w 10168988"/>
              <a:gd name="connsiteY29" fmla="*/ 7037689 h 8473341"/>
              <a:gd name="connsiteX30" fmla="*/ 309489 w 10168988"/>
              <a:gd name="connsiteY30" fmla="*/ 7220569 h 8473341"/>
              <a:gd name="connsiteX31" fmla="*/ 351692 w 10168988"/>
              <a:gd name="connsiteY31" fmla="*/ 7333111 h 8473341"/>
              <a:gd name="connsiteX32" fmla="*/ 393895 w 10168988"/>
              <a:gd name="connsiteY32" fmla="*/ 7515991 h 8473341"/>
              <a:gd name="connsiteX33" fmla="*/ 407963 w 10168988"/>
              <a:gd name="connsiteY33" fmla="*/ 7670735 h 8473341"/>
              <a:gd name="connsiteX34" fmla="*/ 422030 w 10168988"/>
              <a:gd name="connsiteY34" fmla="*/ 7727006 h 8473341"/>
              <a:gd name="connsiteX35" fmla="*/ 520504 w 10168988"/>
              <a:gd name="connsiteY35" fmla="*/ 7938021 h 8473341"/>
              <a:gd name="connsiteX36" fmla="*/ 548640 w 10168988"/>
              <a:gd name="connsiteY36" fmla="*/ 7966157 h 8473341"/>
              <a:gd name="connsiteX37" fmla="*/ 633046 w 10168988"/>
              <a:gd name="connsiteY37" fmla="*/ 8064631 h 8473341"/>
              <a:gd name="connsiteX38" fmla="*/ 731520 w 10168988"/>
              <a:gd name="connsiteY38" fmla="*/ 8177172 h 8473341"/>
              <a:gd name="connsiteX39" fmla="*/ 829993 w 10168988"/>
              <a:gd name="connsiteY39" fmla="*/ 8219375 h 8473341"/>
              <a:gd name="connsiteX40" fmla="*/ 984738 w 10168988"/>
              <a:gd name="connsiteY40" fmla="*/ 8303781 h 8473341"/>
              <a:gd name="connsiteX41" fmla="*/ 1153550 w 10168988"/>
              <a:gd name="connsiteY41" fmla="*/ 8360052 h 8473341"/>
              <a:gd name="connsiteX42" fmla="*/ 1280160 w 10168988"/>
              <a:gd name="connsiteY42" fmla="*/ 8402255 h 8473341"/>
              <a:gd name="connsiteX43" fmla="*/ 1702190 w 10168988"/>
              <a:gd name="connsiteY43" fmla="*/ 8430391 h 8473341"/>
              <a:gd name="connsiteX44" fmla="*/ 1758461 w 10168988"/>
              <a:gd name="connsiteY44" fmla="*/ 8458526 h 8473341"/>
              <a:gd name="connsiteX45" fmla="*/ 2602523 w 10168988"/>
              <a:gd name="connsiteY45" fmla="*/ 8444458 h 8473341"/>
              <a:gd name="connsiteX46" fmla="*/ 2715064 w 10168988"/>
              <a:gd name="connsiteY46" fmla="*/ 8430391 h 8473341"/>
              <a:gd name="connsiteX47" fmla="*/ 2869809 w 10168988"/>
              <a:gd name="connsiteY47" fmla="*/ 8416323 h 8473341"/>
              <a:gd name="connsiteX48" fmla="*/ 3137095 w 10168988"/>
              <a:gd name="connsiteY48" fmla="*/ 8261578 h 8473341"/>
              <a:gd name="connsiteX49" fmla="*/ 3221501 w 10168988"/>
              <a:gd name="connsiteY49" fmla="*/ 8177172 h 8473341"/>
              <a:gd name="connsiteX50" fmla="*/ 3291840 w 10168988"/>
              <a:gd name="connsiteY50" fmla="*/ 8078698 h 8473341"/>
              <a:gd name="connsiteX51" fmla="*/ 3376246 w 10168988"/>
              <a:gd name="connsiteY51" fmla="*/ 7966157 h 8473341"/>
              <a:gd name="connsiteX52" fmla="*/ 3404381 w 10168988"/>
              <a:gd name="connsiteY52" fmla="*/ 7881751 h 8473341"/>
              <a:gd name="connsiteX53" fmla="*/ 3474720 w 10168988"/>
              <a:gd name="connsiteY53" fmla="*/ 7727006 h 8473341"/>
              <a:gd name="connsiteX54" fmla="*/ 3559126 w 10168988"/>
              <a:gd name="connsiteY54" fmla="*/ 7417517 h 8473341"/>
              <a:gd name="connsiteX55" fmla="*/ 3573193 w 10168988"/>
              <a:gd name="connsiteY55" fmla="*/ 7262772 h 8473341"/>
              <a:gd name="connsiteX56" fmla="*/ 3601329 w 10168988"/>
              <a:gd name="connsiteY56" fmla="*/ 7051757 h 8473341"/>
              <a:gd name="connsiteX57" fmla="*/ 3587261 w 10168988"/>
              <a:gd name="connsiteY57" fmla="*/ 6939215 h 8473341"/>
              <a:gd name="connsiteX58" fmla="*/ 3559126 w 10168988"/>
              <a:gd name="connsiteY58" fmla="*/ 6460914 h 8473341"/>
              <a:gd name="connsiteX59" fmla="*/ 3615396 w 10168988"/>
              <a:gd name="connsiteY59" fmla="*/ 5968544 h 8473341"/>
              <a:gd name="connsiteX60" fmla="*/ 3671667 w 10168988"/>
              <a:gd name="connsiteY60" fmla="*/ 5841935 h 8473341"/>
              <a:gd name="connsiteX61" fmla="*/ 3699803 w 10168988"/>
              <a:gd name="connsiteY61" fmla="*/ 5813800 h 8473341"/>
              <a:gd name="connsiteX62" fmla="*/ 3727938 w 10168988"/>
              <a:gd name="connsiteY62" fmla="*/ 5757529 h 8473341"/>
              <a:gd name="connsiteX63" fmla="*/ 3784209 w 10168988"/>
              <a:gd name="connsiteY63" fmla="*/ 5701258 h 8473341"/>
              <a:gd name="connsiteX64" fmla="*/ 3812344 w 10168988"/>
              <a:gd name="connsiteY64" fmla="*/ 5616852 h 8473341"/>
              <a:gd name="connsiteX65" fmla="*/ 3826412 w 10168988"/>
              <a:gd name="connsiteY65" fmla="*/ 5574649 h 8473341"/>
              <a:gd name="connsiteX66" fmla="*/ 3868615 w 10168988"/>
              <a:gd name="connsiteY66" fmla="*/ 5532446 h 8473341"/>
              <a:gd name="connsiteX67" fmla="*/ 3924886 w 10168988"/>
              <a:gd name="connsiteY67" fmla="*/ 5462108 h 8473341"/>
              <a:gd name="connsiteX68" fmla="*/ 3967089 w 10168988"/>
              <a:gd name="connsiteY68" fmla="*/ 5448040 h 8473341"/>
              <a:gd name="connsiteX69" fmla="*/ 3962546 w 10168988"/>
              <a:gd name="connsiteY69" fmla="*/ 5325973 h 8473341"/>
              <a:gd name="connsiteX70" fmla="*/ 3882683 w 10168988"/>
              <a:gd name="connsiteY70" fmla="*/ 5265160 h 8473341"/>
              <a:gd name="connsiteX71" fmla="*/ 3693673 w 10168988"/>
              <a:gd name="connsiteY71" fmla="*/ 4600803 h 8473341"/>
              <a:gd name="connsiteX72" fmla="*/ 3702050 w 10168988"/>
              <a:gd name="connsiteY72" fmla="*/ 4353935 h 8473341"/>
              <a:gd name="connsiteX73" fmla="*/ 3961618 w 10168988"/>
              <a:gd name="connsiteY73" fmla="*/ 3574301 h 8473341"/>
              <a:gd name="connsiteX74" fmla="*/ 3965721 w 10168988"/>
              <a:gd name="connsiteY74" fmla="*/ 3517371 h 8473341"/>
              <a:gd name="connsiteX75" fmla="*/ 4029710 w 10168988"/>
              <a:gd name="connsiteY75" fmla="*/ 3511681 h 8473341"/>
              <a:gd name="connsiteX76" fmla="*/ 5201089 w 10168988"/>
              <a:gd name="connsiteY76" fmla="*/ 2861392 h 8473341"/>
              <a:gd name="connsiteX77" fmla="*/ 6404683 w 10168988"/>
              <a:gd name="connsiteY77" fmla="*/ 3514635 h 8473341"/>
              <a:gd name="connsiteX78" fmla="*/ 6463909 w 10168988"/>
              <a:gd name="connsiteY78" fmla="*/ 3586781 h 8473341"/>
              <a:gd name="connsiteX79" fmla="*/ 6689431 w 10168988"/>
              <a:gd name="connsiteY79" fmla="*/ 4185269 h 8473341"/>
              <a:gd name="connsiteX80" fmla="*/ 6688773 w 10168988"/>
              <a:gd name="connsiteY80" fmla="*/ 4874293 h 8473341"/>
              <a:gd name="connsiteX81" fmla="*/ 6465935 w 10168988"/>
              <a:gd name="connsiteY81" fmla="*/ 5310098 h 8473341"/>
              <a:gd name="connsiteX82" fmla="*/ 6461394 w 10168988"/>
              <a:gd name="connsiteY82" fmla="*/ 5377701 h 8473341"/>
              <a:gd name="connsiteX83" fmla="*/ 6732953 w 10168988"/>
              <a:gd name="connsiteY83" fmla="*/ 7428458 h 8473341"/>
              <a:gd name="connsiteX84" fmla="*/ 8120184 w 10168988"/>
              <a:gd name="connsiteY84" fmla="*/ 8295771 h 8473341"/>
              <a:gd name="connsiteX85" fmla="*/ 9967546 w 10168988"/>
              <a:gd name="connsiteY85" fmla="*/ 8036300 h 8473341"/>
              <a:gd name="connsiteX86" fmla="*/ 10152575 w 10168988"/>
              <a:gd name="connsiteY86" fmla="*/ 561666 h 8473341"/>
              <a:gd name="connsiteX87" fmla="*/ 4895556 w 10168988"/>
              <a:gd name="connsiteY87" fmla="*/ 524348 h 8473341"/>
              <a:gd name="connsiteX88" fmla="*/ 4501661 w 10168988"/>
              <a:gd name="connsiteY88" fmla="*/ 439941 h 8473341"/>
              <a:gd name="connsiteX89" fmla="*/ 4304713 w 10168988"/>
              <a:gd name="connsiteY89" fmla="*/ 383671 h 8473341"/>
              <a:gd name="connsiteX90" fmla="*/ 4079630 w 10168988"/>
              <a:gd name="connsiteY90" fmla="*/ 341468 h 8473341"/>
              <a:gd name="connsiteX91" fmla="*/ 3896750 w 10168988"/>
              <a:gd name="connsiteY91" fmla="*/ 327400 h 8473341"/>
              <a:gd name="connsiteX92" fmla="*/ 3854547 w 10168988"/>
              <a:gd name="connsiteY92" fmla="*/ 313332 h 8473341"/>
              <a:gd name="connsiteX93" fmla="*/ 3432516 w 10168988"/>
              <a:gd name="connsiteY93" fmla="*/ 313332 h 8473341"/>
              <a:gd name="connsiteX94" fmla="*/ 3263704 w 10168988"/>
              <a:gd name="connsiteY94" fmla="*/ 341468 h 8473341"/>
              <a:gd name="connsiteX95" fmla="*/ 2982350 w 10168988"/>
              <a:gd name="connsiteY95" fmla="*/ 355535 h 8473341"/>
              <a:gd name="connsiteX96" fmla="*/ 2799470 w 10168988"/>
              <a:gd name="connsiteY96" fmla="*/ 369603 h 8473341"/>
              <a:gd name="connsiteX97" fmla="*/ 2433710 w 10168988"/>
              <a:gd name="connsiteY97" fmla="*/ 425874 h 8473341"/>
              <a:gd name="connsiteX98" fmla="*/ 1491175 w 10168988"/>
              <a:gd name="connsiteY98" fmla="*/ 454009 h 8473341"/>
              <a:gd name="connsiteX99" fmla="*/ 1406769 w 10168988"/>
              <a:gd name="connsiteY99" fmla="*/ 468077 h 8473341"/>
              <a:gd name="connsiteX100" fmla="*/ 1364566 w 10168988"/>
              <a:gd name="connsiteY100" fmla="*/ 482144 h 8473341"/>
              <a:gd name="connsiteX101" fmla="*/ 1237956 w 10168988"/>
              <a:gd name="connsiteY101" fmla="*/ 496212 h 8473341"/>
              <a:gd name="connsiteX102" fmla="*/ 1083212 w 10168988"/>
              <a:gd name="connsiteY102" fmla="*/ 524348 h 8473341"/>
              <a:gd name="connsiteX103" fmla="*/ 970670 w 10168988"/>
              <a:gd name="connsiteY103" fmla="*/ 538415 h 8473341"/>
              <a:gd name="connsiteX104" fmla="*/ 858129 w 10168988"/>
              <a:gd name="connsiteY104" fmla="*/ 566551 h 8473341"/>
              <a:gd name="connsiteX105" fmla="*/ 858129 w 10168988"/>
              <a:gd name="connsiteY105" fmla="*/ 580618 h 8473341"/>
              <a:gd name="connsiteX106" fmla="*/ 858129 w 10168988"/>
              <a:gd name="connsiteY106" fmla="*/ 580618 h 8473341"/>
              <a:gd name="connsiteX0" fmla="*/ 900332 w 10168988"/>
              <a:gd name="connsiteY0" fmla="*/ 579694 h 8500552"/>
              <a:gd name="connsiteX1" fmla="*/ 900332 w 10168988"/>
              <a:gd name="connsiteY1" fmla="*/ 579694 h 8500552"/>
              <a:gd name="connsiteX2" fmla="*/ 759655 w 10168988"/>
              <a:gd name="connsiteY2" fmla="*/ 621897 h 8500552"/>
              <a:gd name="connsiteX3" fmla="*/ 548640 w 10168988"/>
              <a:gd name="connsiteY3" fmla="*/ 776642 h 8500552"/>
              <a:gd name="connsiteX4" fmla="*/ 450166 w 10168988"/>
              <a:gd name="connsiteY4" fmla="*/ 846980 h 8500552"/>
              <a:gd name="connsiteX5" fmla="*/ 393895 w 10168988"/>
              <a:gd name="connsiteY5" fmla="*/ 903251 h 8500552"/>
              <a:gd name="connsiteX6" fmla="*/ 239150 w 10168988"/>
              <a:gd name="connsiteY6" fmla="*/ 1029860 h 8500552"/>
              <a:gd name="connsiteX7" fmla="*/ 182880 w 10168988"/>
              <a:gd name="connsiteY7" fmla="*/ 1114266 h 8500552"/>
              <a:gd name="connsiteX8" fmla="*/ 168812 w 10168988"/>
              <a:gd name="connsiteY8" fmla="*/ 1170537 h 8500552"/>
              <a:gd name="connsiteX9" fmla="*/ 126609 w 10168988"/>
              <a:gd name="connsiteY9" fmla="*/ 1283079 h 8500552"/>
              <a:gd name="connsiteX10" fmla="*/ 98473 w 10168988"/>
              <a:gd name="connsiteY10" fmla="*/ 1480026 h 8500552"/>
              <a:gd name="connsiteX11" fmla="*/ 14067 w 10168988"/>
              <a:gd name="connsiteY11" fmla="*/ 2028666 h 8500552"/>
              <a:gd name="connsiteX12" fmla="*/ 0 w 10168988"/>
              <a:gd name="connsiteY12" fmla="*/ 2633577 h 8500552"/>
              <a:gd name="connsiteX13" fmla="*/ 14067 w 10168988"/>
              <a:gd name="connsiteY13" fmla="*/ 2703915 h 8500552"/>
              <a:gd name="connsiteX14" fmla="*/ 42203 w 10168988"/>
              <a:gd name="connsiteY14" fmla="*/ 2774254 h 8500552"/>
              <a:gd name="connsiteX15" fmla="*/ 56270 w 10168988"/>
              <a:gd name="connsiteY15" fmla="*/ 2971202 h 8500552"/>
              <a:gd name="connsiteX16" fmla="*/ 98473 w 10168988"/>
              <a:gd name="connsiteY16" fmla="*/ 3196285 h 8500552"/>
              <a:gd name="connsiteX17" fmla="*/ 126609 w 10168988"/>
              <a:gd name="connsiteY17" fmla="*/ 3393232 h 8500552"/>
              <a:gd name="connsiteX18" fmla="*/ 168812 w 10168988"/>
              <a:gd name="connsiteY18" fmla="*/ 3829331 h 8500552"/>
              <a:gd name="connsiteX19" fmla="*/ 182880 w 10168988"/>
              <a:gd name="connsiteY19" fmla="*/ 3899669 h 8500552"/>
              <a:gd name="connsiteX20" fmla="*/ 267286 w 10168988"/>
              <a:gd name="connsiteY20" fmla="*/ 4349835 h 8500552"/>
              <a:gd name="connsiteX21" fmla="*/ 281353 w 10168988"/>
              <a:gd name="connsiteY21" fmla="*/ 4476445 h 8500552"/>
              <a:gd name="connsiteX22" fmla="*/ 309489 w 10168988"/>
              <a:gd name="connsiteY22" fmla="*/ 4856272 h 8500552"/>
              <a:gd name="connsiteX23" fmla="*/ 281353 w 10168988"/>
              <a:gd name="connsiteY23" fmla="*/ 5334574 h 8500552"/>
              <a:gd name="connsiteX24" fmla="*/ 253218 w 10168988"/>
              <a:gd name="connsiteY24" fmla="*/ 5517454 h 8500552"/>
              <a:gd name="connsiteX25" fmla="*/ 239150 w 10168988"/>
              <a:gd name="connsiteY25" fmla="*/ 5841011 h 8500552"/>
              <a:gd name="connsiteX26" fmla="*/ 225083 w 10168988"/>
              <a:gd name="connsiteY26" fmla="*/ 5911349 h 8500552"/>
              <a:gd name="connsiteX27" fmla="*/ 211015 w 10168988"/>
              <a:gd name="connsiteY27" fmla="*/ 6150500 h 8500552"/>
              <a:gd name="connsiteX28" fmla="*/ 225083 w 10168988"/>
              <a:gd name="connsiteY28" fmla="*/ 6839817 h 8500552"/>
              <a:gd name="connsiteX29" fmla="*/ 267286 w 10168988"/>
              <a:gd name="connsiteY29" fmla="*/ 7064900 h 8500552"/>
              <a:gd name="connsiteX30" fmla="*/ 309489 w 10168988"/>
              <a:gd name="connsiteY30" fmla="*/ 7247780 h 8500552"/>
              <a:gd name="connsiteX31" fmla="*/ 351692 w 10168988"/>
              <a:gd name="connsiteY31" fmla="*/ 7360322 h 8500552"/>
              <a:gd name="connsiteX32" fmla="*/ 393895 w 10168988"/>
              <a:gd name="connsiteY32" fmla="*/ 7543202 h 8500552"/>
              <a:gd name="connsiteX33" fmla="*/ 407963 w 10168988"/>
              <a:gd name="connsiteY33" fmla="*/ 7697946 h 8500552"/>
              <a:gd name="connsiteX34" fmla="*/ 422030 w 10168988"/>
              <a:gd name="connsiteY34" fmla="*/ 7754217 h 8500552"/>
              <a:gd name="connsiteX35" fmla="*/ 520504 w 10168988"/>
              <a:gd name="connsiteY35" fmla="*/ 7965232 h 8500552"/>
              <a:gd name="connsiteX36" fmla="*/ 548640 w 10168988"/>
              <a:gd name="connsiteY36" fmla="*/ 7993368 h 8500552"/>
              <a:gd name="connsiteX37" fmla="*/ 633046 w 10168988"/>
              <a:gd name="connsiteY37" fmla="*/ 8091842 h 8500552"/>
              <a:gd name="connsiteX38" fmla="*/ 731520 w 10168988"/>
              <a:gd name="connsiteY38" fmla="*/ 8204383 h 8500552"/>
              <a:gd name="connsiteX39" fmla="*/ 829993 w 10168988"/>
              <a:gd name="connsiteY39" fmla="*/ 8246586 h 8500552"/>
              <a:gd name="connsiteX40" fmla="*/ 984738 w 10168988"/>
              <a:gd name="connsiteY40" fmla="*/ 8330992 h 8500552"/>
              <a:gd name="connsiteX41" fmla="*/ 1153550 w 10168988"/>
              <a:gd name="connsiteY41" fmla="*/ 8387263 h 8500552"/>
              <a:gd name="connsiteX42" fmla="*/ 1280160 w 10168988"/>
              <a:gd name="connsiteY42" fmla="*/ 8429466 h 8500552"/>
              <a:gd name="connsiteX43" fmla="*/ 1702190 w 10168988"/>
              <a:gd name="connsiteY43" fmla="*/ 8457602 h 8500552"/>
              <a:gd name="connsiteX44" fmla="*/ 1758461 w 10168988"/>
              <a:gd name="connsiteY44" fmla="*/ 8485737 h 8500552"/>
              <a:gd name="connsiteX45" fmla="*/ 2602523 w 10168988"/>
              <a:gd name="connsiteY45" fmla="*/ 8471669 h 8500552"/>
              <a:gd name="connsiteX46" fmla="*/ 2715064 w 10168988"/>
              <a:gd name="connsiteY46" fmla="*/ 8457602 h 8500552"/>
              <a:gd name="connsiteX47" fmla="*/ 2869809 w 10168988"/>
              <a:gd name="connsiteY47" fmla="*/ 8443534 h 8500552"/>
              <a:gd name="connsiteX48" fmla="*/ 3137095 w 10168988"/>
              <a:gd name="connsiteY48" fmla="*/ 8288789 h 8500552"/>
              <a:gd name="connsiteX49" fmla="*/ 3221501 w 10168988"/>
              <a:gd name="connsiteY49" fmla="*/ 8204383 h 8500552"/>
              <a:gd name="connsiteX50" fmla="*/ 3291840 w 10168988"/>
              <a:gd name="connsiteY50" fmla="*/ 8105909 h 8500552"/>
              <a:gd name="connsiteX51" fmla="*/ 3376246 w 10168988"/>
              <a:gd name="connsiteY51" fmla="*/ 7993368 h 8500552"/>
              <a:gd name="connsiteX52" fmla="*/ 3404381 w 10168988"/>
              <a:gd name="connsiteY52" fmla="*/ 7908962 h 8500552"/>
              <a:gd name="connsiteX53" fmla="*/ 3474720 w 10168988"/>
              <a:gd name="connsiteY53" fmla="*/ 7754217 h 8500552"/>
              <a:gd name="connsiteX54" fmla="*/ 3559126 w 10168988"/>
              <a:gd name="connsiteY54" fmla="*/ 7444728 h 8500552"/>
              <a:gd name="connsiteX55" fmla="*/ 3573193 w 10168988"/>
              <a:gd name="connsiteY55" fmla="*/ 7289983 h 8500552"/>
              <a:gd name="connsiteX56" fmla="*/ 3601329 w 10168988"/>
              <a:gd name="connsiteY56" fmla="*/ 7078968 h 8500552"/>
              <a:gd name="connsiteX57" fmla="*/ 3587261 w 10168988"/>
              <a:gd name="connsiteY57" fmla="*/ 6966426 h 8500552"/>
              <a:gd name="connsiteX58" fmla="*/ 3559126 w 10168988"/>
              <a:gd name="connsiteY58" fmla="*/ 6488125 h 8500552"/>
              <a:gd name="connsiteX59" fmla="*/ 3615396 w 10168988"/>
              <a:gd name="connsiteY59" fmla="*/ 5995755 h 8500552"/>
              <a:gd name="connsiteX60" fmla="*/ 3671667 w 10168988"/>
              <a:gd name="connsiteY60" fmla="*/ 5869146 h 8500552"/>
              <a:gd name="connsiteX61" fmla="*/ 3699803 w 10168988"/>
              <a:gd name="connsiteY61" fmla="*/ 5841011 h 8500552"/>
              <a:gd name="connsiteX62" fmla="*/ 3727938 w 10168988"/>
              <a:gd name="connsiteY62" fmla="*/ 5784740 h 8500552"/>
              <a:gd name="connsiteX63" fmla="*/ 3784209 w 10168988"/>
              <a:gd name="connsiteY63" fmla="*/ 5728469 h 8500552"/>
              <a:gd name="connsiteX64" fmla="*/ 3812344 w 10168988"/>
              <a:gd name="connsiteY64" fmla="*/ 5644063 h 8500552"/>
              <a:gd name="connsiteX65" fmla="*/ 3826412 w 10168988"/>
              <a:gd name="connsiteY65" fmla="*/ 5601860 h 8500552"/>
              <a:gd name="connsiteX66" fmla="*/ 3868615 w 10168988"/>
              <a:gd name="connsiteY66" fmla="*/ 5559657 h 8500552"/>
              <a:gd name="connsiteX67" fmla="*/ 3924886 w 10168988"/>
              <a:gd name="connsiteY67" fmla="*/ 5489319 h 8500552"/>
              <a:gd name="connsiteX68" fmla="*/ 3967089 w 10168988"/>
              <a:gd name="connsiteY68" fmla="*/ 5475251 h 8500552"/>
              <a:gd name="connsiteX69" fmla="*/ 3962546 w 10168988"/>
              <a:gd name="connsiteY69" fmla="*/ 5353184 h 8500552"/>
              <a:gd name="connsiteX70" fmla="*/ 3882683 w 10168988"/>
              <a:gd name="connsiteY70" fmla="*/ 5292371 h 8500552"/>
              <a:gd name="connsiteX71" fmla="*/ 3693673 w 10168988"/>
              <a:gd name="connsiteY71" fmla="*/ 4628014 h 8500552"/>
              <a:gd name="connsiteX72" fmla="*/ 3702050 w 10168988"/>
              <a:gd name="connsiteY72" fmla="*/ 4381146 h 8500552"/>
              <a:gd name="connsiteX73" fmla="*/ 3961618 w 10168988"/>
              <a:gd name="connsiteY73" fmla="*/ 3601512 h 8500552"/>
              <a:gd name="connsiteX74" fmla="*/ 3965721 w 10168988"/>
              <a:gd name="connsiteY74" fmla="*/ 3544582 h 8500552"/>
              <a:gd name="connsiteX75" fmla="*/ 4029710 w 10168988"/>
              <a:gd name="connsiteY75" fmla="*/ 3538892 h 8500552"/>
              <a:gd name="connsiteX76" fmla="*/ 5201089 w 10168988"/>
              <a:gd name="connsiteY76" fmla="*/ 2888603 h 8500552"/>
              <a:gd name="connsiteX77" fmla="*/ 6404683 w 10168988"/>
              <a:gd name="connsiteY77" fmla="*/ 3541846 h 8500552"/>
              <a:gd name="connsiteX78" fmla="*/ 6463909 w 10168988"/>
              <a:gd name="connsiteY78" fmla="*/ 3613992 h 8500552"/>
              <a:gd name="connsiteX79" fmla="*/ 6689431 w 10168988"/>
              <a:gd name="connsiteY79" fmla="*/ 4212480 h 8500552"/>
              <a:gd name="connsiteX80" fmla="*/ 6688773 w 10168988"/>
              <a:gd name="connsiteY80" fmla="*/ 4901504 h 8500552"/>
              <a:gd name="connsiteX81" fmla="*/ 6465935 w 10168988"/>
              <a:gd name="connsiteY81" fmla="*/ 5337309 h 8500552"/>
              <a:gd name="connsiteX82" fmla="*/ 6461394 w 10168988"/>
              <a:gd name="connsiteY82" fmla="*/ 5404912 h 8500552"/>
              <a:gd name="connsiteX83" fmla="*/ 6732953 w 10168988"/>
              <a:gd name="connsiteY83" fmla="*/ 7455669 h 8500552"/>
              <a:gd name="connsiteX84" fmla="*/ 8120184 w 10168988"/>
              <a:gd name="connsiteY84" fmla="*/ 8322982 h 8500552"/>
              <a:gd name="connsiteX85" fmla="*/ 9967546 w 10168988"/>
              <a:gd name="connsiteY85" fmla="*/ 8063511 h 8500552"/>
              <a:gd name="connsiteX86" fmla="*/ 10152575 w 10168988"/>
              <a:gd name="connsiteY86" fmla="*/ 588877 h 8500552"/>
              <a:gd name="connsiteX87" fmla="*/ 4501661 w 10168988"/>
              <a:gd name="connsiteY87" fmla="*/ 467152 h 8500552"/>
              <a:gd name="connsiteX88" fmla="*/ 4304713 w 10168988"/>
              <a:gd name="connsiteY88" fmla="*/ 410882 h 8500552"/>
              <a:gd name="connsiteX89" fmla="*/ 4079630 w 10168988"/>
              <a:gd name="connsiteY89" fmla="*/ 368679 h 8500552"/>
              <a:gd name="connsiteX90" fmla="*/ 3896750 w 10168988"/>
              <a:gd name="connsiteY90" fmla="*/ 354611 h 8500552"/>
              <a:gd name="connsiteX91" fmla="*/ 3854547 w 10168988"/>
              <a:gd name="connsiteY91" fmla="*/ 340543 h 8500552"/>
              <a:gd name="connsiteX92" fmla="*/ 3432516 w 10168988"/>
              <a:gd name="connsiteY92" fmla="*/ 340543 h 8500552"/>
              <a:gd name="connsiteX93" fmla="*/ 3263704 w 10168988"/>
              <a:gd name="connsiteY93" fmla="*/ 368679 h 8500552"/>
              <a:gd name="connsiteX94" fmla="*/ 2982350 w 10168988"/>
              <a:gd name="connsiteY94" fmla="*/ 382746 h 8500552"/>
              <a:gd name="connsiteX95" fmla="*/ 2799470 w 10168988"/>
              <a:gd name="connsiteY95" fmla="*/ 396814 h 8500552"/>
              <a:gd name="connsiteX96" fmla="*/ 2433710 w 10168988"/>
              <a:gd name="connsiteY96" fmla="*/ 453085 h 8500552"/>
              <a:gd name="connsiteX97" fmla="*/ 1491175 w 10168988"/>
              <a:gd name="connsiteY97" fmla="*/ 481220 h 8500552"/>
              <a:gd name="connsiteX98" fmla="*/ 1406769 w 10168988"/>
              <a:gd name="connsiteY98" fmla="*/ 495288 h 8500552"/>
              <a:gd name="connsiteX99" fmla="*/ 1364566 w 10168988"/>
              <a:gd name="connsiteY99" fmla="*/ 509355 h 8500552"/>
              <a:gd name="connsiteX100" fmla="*/ 1237956 w 10168988"/>
              <a:gd name="connsiteY100" fmla="*/ 523423 h 8500552"/>
              <a:gd name="connsiteX101" fmla="*/ 1083212 w 10168988"/>
              <a:gd name="connsiteY101" fmla="*/ 551559 h 8500552"/>
              <a:gd name="connsiteX102" fmla="*/ 970670 w 10168988"/>
              <a:gd name="connsiteY102" fmla="*/ 565626 h 8500552"/>
              <a:gd name="connsiteX103" fmla="*/ 858129 w 10168988"/>
              <a:gd name="connsiteY103" fmla="*/ 593762 h 8500552"/>
              <a:gd name="connsiteX104" fmla="*/ 858129 w 10168988"/>
              <a:gd name="connsiteY104" fmla="*/ 607829 h 8500552"/>
              <a:gd name="connsiteX105" fmla="*/ 858129 w 10168988"/>
              <a:gd name="connsiteY105" fmla="*/ 607829 h 8500552"/>
              <a:gd name="connsiteX0" fmla="*/ 900332 w 10168988"/>
              <a:gd name="connsiteY0" fmla="*/ 598507 h 8519365"/>
              <a:gd name="connsiteX1" fmla="*/ 900332 w 10168988"/>
              <a:gd name="connsiteY1" fmla="*/ 598507 h 8519365"/>
              <a:gd name="connsiteX2" fmla="*/ 759655 w 10168988"/>
              <a:gd name="connsiteY2" fmla="*/ 640710 h 8519365"/>
              <a:gd name="connsiteX3" fmla="*/ 548640 w 10168988"/>
              <a:gd name="connsiteY3" fmla="*/ 795455 h 8519365"/>
              <a:gd name="connsiteX4" fmla="*/ 450166 w 10168988"/>
              <a:gd name="connsiteY4" fmla="*/ 865793 h 8519365"/>
              <a:gd name="connsiteX5" fmla="*/ 393895 w 10168988"/>
              <a:gd name="connsiteY5" fmla="*/ 922064 h 8519365"/>
              <a:gd name="connsiteX6" fmla="*/ 239150 w 10168988"/>
              <a:gd name="connsiteY6" fmla="*/ 1048673 h 8519365"/>
              <a:gd name="connsiteX7" fmla="*/ 182880 w 10168988"/>
              <a:gd name="connsiteY7" fmla="*/ 1133079 h 8519365"/>
              <a:gd name="connsiteX8" fmla="*/ 168812 w 10168988"/>
              <a:gd name="connsiteY8" fmla="*/ 1189350 h 8519365"/>
              <a:gd name="connsiteX9" fmla="*/ 126609 w 10168988"/>
              <a:gd name="connsiteY9" fmla="*/ 1301892 h 8519365"/>
              <a:gd name="connsiteX10" fmla="*/ 98473 w 10168988"/>
              <a:gd name="connsiteY10" fmla="*/ 1498839 h 8519365"/>
              <a:gd name="connsiteX11" fmla="*/ 14067 w 10168988"/>
              <a:gd name="connsiteY11" fmla="*/ 2047479 h 8519365"/>
              <a:gd name="connsiteX12" fmla="*/ 0 w 10168988"/>
              <a:gd name="connsiteY12" fmla="*/ 2652390 h 8519365"/>
              <a:gd name="connsiteX13" fmla="*/ 14067 w 10168988"/>
              <a:gd name="connsiteY13" fmla="*/ 2722728 h 8519365"/>
              <a:gd name="connsiteX14" fmla="*/ 42203 w 10168988"/>
              <a:gd name="connsiteY14" fmla="*/ 2793067 h 8519365"/>
              <a:gd name="connsiteX15" fmla="*/ 56270 w 10168988"/>
              <a:gd name="connsiteY15" fmla="*/ 2990015 h 8519365"/>
              <a:gd name="connsiteX16" fmla="*/ 98473 w 10168988"/>
              <a:gd name="connsiteY16" fmla="*/ 3215098 h 8519365"/>
              <a:gd name="connsiteX17" fmla="*/ 126609 w 10168988"/>
              <a:gd name="connsiteY17" fmla="*/ 3412045 h 8519365"/>
              <a:gd name="connsiteX18" fmla="*/ 168812 w 10168988"/>
              <a:gd name="connsiteY18" fmla="*/ 3848144 h 8519365"/>
              <a:gd name="connsiteX19" fmla="*/ 182880 w 10168988"/>
              <a:gd name="connsiteY19" fmla="*/ 3918482 h 8519365"/>
              <a:gd name="connsiteX20" fmla="*/ 267286 w 10168988"/>
              <a:gd name="connsiteY20" fmla="*/ 4368648 h 8519365"/>
              <a:gd name="connsiteX21" fmla="*/ 281353 w 10168988"/>
              <a:gd name="connsiteY21" fmla="*/ 4495258 h 8519365"/>
              <a:gd name="connsiteX22" fmla="*/ 309489 w 10168988"/>
              <a:gd name="connsiteY22" fmla="*/ 4875085 h 8519365"/>
              <a:gd name="connsiteX23" fmla="*/ 281353 w 10168988"/>
              <a:gd name="connsiteY23" fmla="*/ 5353387 h 8519365"/>
              <a:gd name="connsiteX24" fmla="*/ 253218 w 10168988"/>
              <a:gd name="connsiteY24" fmla="*/ 5536267 h 8519365"/>
              <a:gd name="connsiteX25" fmla="*/ 239150 w 10168988"/>
              <a:gd name="connsiteY25" fmla="*/ 5859824 h 8519365"/>
              <a:gd name="connsiteX26" fmla="*/ 225083 w 10168988"/>
              <a:gd name="connsiteY26" fmla="*/ 5930162 h 8519365"/>
              <a:gd name="connsiteX27" fmla="*/ 211015 w 10168988"/>
              <a:gd name="connsiteY27" fmla="*/ 6169313 h 8519365"/>
              <a:gd name="connsiteX28" fmla="*/ 225083 w 10168988"/>
              <a:gd name="connsiteY28" fmla="*/ 6858630 h 8519365"/>
              <a:gd name="connsiteX29" fmla="*/ 267286 w 10168988"/>
              <a:gd name="connsiteY29" fmla="*/ 7083713 h 8519365"/>
              <a:gd name="connsiteX30" fmla="*/ 309489 w 10168988"/>
              <a:gd name="connsiteY30" fmla="*/ 7266593 h 8519365"/>
              <a:gd name="connsiteX31" fmla="*/ 351692 w 10168988"/>
              <a:gd name="connsiteY31" fmla="*/ 7379135 h 8519365"/>
              <a:gd name="connsiteX32" fmla="*/ 393895 w 10168988"/>
              <a:gd name="connsiteY32" fmla="*/ 7562015 h 8519365"/>
              <a:gd name="connsiteX33" fmla="*/ 407963 w 10168988"/>
              <a:gd name="connsiteY33" fmla="*/ 7716759 h 8519365"/>
              <a:gd name="connsiteX34" fmla="*/ 422030 w 10168988"/>
              <a:gd name="connsiteY34" fmla="*/ 7773030 h 8519365"/>
              <a:gd name="connsiteX35" fmla="*/ 520504 w 10168988"/>
              <a:gd name="connsiteY35" fmla="*/ 7984045 h 8519365"/>
              <a:gd name="connsiteX36" fmla="*/ 548640 w 10168988"/>
              <a:gd name="connsiteY36" fmla="*/ 8012181 h 8519365"/>
              <a:gd name="connsiteX37" fmla="*/ 633046 w 10168988"/>
              <a:gd name="connsiteY37" fmla="*/ 8110655 h 8519365"/>
              <a:gd name="connsiteX38" fmla="*/ 731520 w 10168988"/>
              <a:gd name="connsiteY38" fmla="*/ 8223196 h 8519365"/>
              <a:gd name="connsiteX39" fmla="*/ 829993 w 10168988"/>
              <a:gd name="connsiteY39" fmla="*/ 8265399 h 8519365"/>
              <a:gd name="connsiteX40" fmla="*/ 984738 w 10168988"/>
              <a:gd name="connsiteY40" fmla="*/ 8349805 h 8519365"/>
              <a:gd name="connsiteX41" fmla="*/ 1153550 w 10168988"/>
              <a:gd name="connsiteY41" fmla="*/ 8406076 h 8519365"/>
              <a:gd name="connsiteX42" fmla="*/ 1280160 w 10168988"/>
              <a:gd name="connsiteY42" fmla="*/ 8448279 h 8519365"/>
              <a:gd name="connsiteX43" fmla="*/ 1702190 w 10168988"/>
              <a:gd name="connsiteY43" fmla="*/ 8476415 h 8519365"/>
              <a:gd name="connsiteX44" fmla="*/ 1758461 w 10168988"/>
              <a:gd name="connsiteY44" fmla="*/ 8504550 h 8519365"/>
              <a:gd name="connsiteX45" fmla="*/ 2602523 w 10168988"/>
              <a:gd name="connsiteY45" fmla="*/ 8490482 h 8519365"/>
              <a:gd name="connsiteX46" fmla="*/ 2715064 w 10168988"/>
              <a:gd name="connsiteY46" fmla="*/ 8476415 h 8519365"/>
              <a:gd name="connsiteX47" fmla="*/ 2869809 w 10168988"/>
              <a:gd name="connsiteY47" fmla="*/ 8462347 h 8519365"/>
              <a:gd name="connsiteX48" fmla="*/ 3137095 w 10168988"/>
              <a:gd name="connsiteY48" fmla="*/ 8307602 h 8519365"/>
              <a:gd name="connsiteX49" fmla="*/ 3221501 w 10168988"/>
              <a:gd name="connsiteY49" fmla="*/ 8223196 h 8519365"/>
              <a:gd name="connsiteX50" fmla="*/ 3291840 w 10168988"/>
              <a:gd name="connsiteY50" fmla="*/ 8124722 h 8519365"/>
              <a:gd name="connsiteX51" fmla="*/ 3376246 w 10168988"/>
              <a:gd name="connsiteY51" fmla="*/ 8012181 h 8519365"/>
              <a:gd name="connsiteX52" fmla="*/ 3404381 w 10168988"/>
              <a:gd name="connsiteY52" fmla="*/ 7927775 h 8519365"/>
              <a:gd name="connsiteX53" fmla="*/ 3474720 w 10168988"/>
              <a:gd name="connsiteY53" fmla="*/ 7773030 h 8519365"/>
              <a:gd name="connsiteX54" fmla="*/ 3559126 w 10168988"/>
              <a:gd name="connsiteY54" fmla="*/ 7463541 h 8519365"/>
              <a:gd name="connsiteX55" fmla="*/ 3573193 w 10168988"/>
              <a:gd name="connsiteY55" fmla="*/ 7308796 h 8519365"/>
              <a:gd name="connsiteX56" fmla="*/ 3601329 w 10168988"/>
              <a:gd name="connsiteY56" fmla="*/ 7097781 h 8519365"/>
              <a:gd name="connsiteX57" fmla="*/ 3587261 w 10168988"/>
              <a:gd name="connsiteY57" fmla="*/ 6985239 h 8519365"/>
              <a:gd name="connsiteX58" fmla="*/ 3559126 w 10168988"/>
              <a:gd name="connsiteY58" fmla="*/ 6506938 h 8519365"/>
              <a:gd name="connsiteX59" fmla="*/ 3615396 w 10168988"/>
              <a:gd name="connsiteY59" fmla="*/ 6014568 h 8519365"/>
              <a:gd name="connsiteX60" fmla="*/ 3671667 w 10168988"/>
              <a:gd name="connsiteY60" fmla="*/ 5887959 h 8519365"/>
              <a:gd name="connsiteX61" fmla="*/ 3699803 w 10168988"/>
              <a:gd name="connsiteY61" fmla="*/ 5859824 h 8519365"/>
              <a:gd name="connsiteX62" fmla="*/ 3727938 w 10168988"/>
              <a:gd name="connsiteY62" fmla="*/ 5803553 h 8519365"/>
              <a:gd name="connsiteX63" fmla="*/ 3784209 w 10168988"/>
              <a:gd name="connsiteY63" fmla="*/ 5747282 h 8519365"/>
              <a:gd name="connsiteX64" fmla="*/ 3812344 w 10168988"/>
              <a:gd name="connsiteY64" fmla="*/ 5662876 h 8519365"/>
              <a:gd name="connsiteX65" fmla="*/ 3826412 w 10168988"/>
              <a:gd name="connsiteY65" fmla="*/ 5620673 h 8519365"/>
              <a:gd name="connsiteX66" fmla="*/ 3868615 w 10168988"/>
              <a:gd name="connsiteY66" fmla="*/ 5578470 h 8519365"/>
              <a:gd name="connsiteX67" fmla="*/ 3924886 w 10168988"/>
              <a:gd name="connsiteY67" fmla="*/ 5508132 h 8519365"/>
              <a:gd name="connsiteX68" fmla="*/ 3967089 w 10168988"/>
              <a:gd name="connsiteY68" fmla="*/ 5494064 h 8519365"/>
              <a:gd name="connsiteX69" fmla="*/ 3962546 w 10168988"/>
              <a:gd name="connsiteY69" fmla="*/ 5371997 h 8519365"/>
              <a:gd name="connsiteX70" fmla="*/ 3882683 w 10168988"/>
              <a:gd name="connsiteY70" fmla="*/ 5311184 h 8519365"/>
              <a:gd name="connsiteX71" fmla="*/ 3693673 w 10168988"/>
              <a:gd name="connsiteY71" fmla="*/ 4646827 h 8519365"/>
              <a:gd name="connsiteX72" fmla="*/ 3702050 w 10168988"/>
              <a:gd name="connsiteY72" fmla="*/ 4399959 h 8519365"/>
              <a:gd name="connsiteX73" fmla="*/ 3961618 w 10168988"/>
              <a:gd name="connsiteY73" fmla="*/ 3620325 h 8519365"/>
              <a:gd name="connsiteX74" fmla="*/ 3965721 w 10168988"/>
              <a:gd name="connsiteY74" fmla="*/ 3563395 h 8519365"/>
              <a:gd name="connsiteX75" fmla="*/ 4029710 w 10168988"/>
              <a:gd name="connsiteY75" fmla="*/ 3557705 h 8519365"/>
              <a:gd name="connsiteX76" fmla="*/ 5201089 w 10168988"/>
              <a:gd name="connsiteY76" fmla="*/ 2907416 h 8519365"/>
              <a:gd name="connsiteX77" fmla="*/ 6404683 w 10168988"/>
              <a:gd name="connsiteY77" fmla="*/ 3560659 h 8519365"/>
              <a:gd name="connsiteX78" fmla="*/ 6463909 w 10168988"/>
              <a:gd name="connsiteY78" fmla="*/ 3632805 h 8519365"/>
              <a:gd name="connsiteX79" fmla="*/ 6689431 w 10168988"/>
              <a:gd name="connsiteY79" fmla="*/ 4231293 h 8519365"/>
              <a:gd name="connsiteX80" fmla="*/ 6688773 w 10168988"/>
              <a:gd name="connsiteY80" fmla="*/ 4920317 h 8519365"/>
              <a:gd name="connsiteX81" fmla="*/ 6465935 w 10168988"/>
              <a:gd name="connsiteY81" fmla="*/ 5356122 h 8519365"/>
              <a:gd name="connsiteX82" fmla="*/ 6461394 w 10168988"/>
              <a:gd name="connsiteY82" fmla="*/ 5423725 h 8519365"/>
              <a:gd name="connsiteX83" fmla="*/ 6732953 w 10168988"/>
              <a:gd name="connsiteY83" fmla="*/ 7474482 h 8519365"/>
              <a:gd name="connsiteX84" fmla="*/ 8120184 w 10168988"/>
              <a:gd name="connsiteY84" fmla="*/ 8341795 h 8519365"/>
              <a:gd name="connsiteX85" fmla="*/ 9967546 w 10168988"/>
              <a:gd name="connsiteY85" fmla="*/ 8082324 h 8519365"/>
              <a:gd name="connsiteX86" fmla="*/ 10152575 w 10168988"/>
              <a:gd name="connsiteY86" fmla="*/ 607690 h 8519365"/>
              <a:gd name="connsiteX87" fmla="*/ 4304713 w 10168988"/>
              <a:gd name="connsiteY87" fmla="*/ 429695 h 8519365"/>
              <a:gd name="connsiteX88" fmla="*/ 4079630 w 10168988"/>
              <a:gd name="connsiteY88" fmla="*/ 387492 h 8519365"/>
              <a:gd name="connsiteX89" fmla="*/ 3896750 w 10168988"/>
              <a:gd name="connsiteY89" fmla="*/ 373424 h 8519365"/>
              <a:gd name="connsiteX90" fmla="*/ 3854547 w 10168988"/>
              <a:gd name="connsiteY90" fmla="*/ 359356 h 8519365"/>
              <a:gd name="connsiteX91" fmla="*/ 3432516 w 10168988"/>
              <a:gd name="connsiteY91" fmla="*/ 359356 h 8519365"/>
              <a:gd name="connsiteX92" fmla="*/ 3263704 w 10168988"/>
              <a:gd name="connsiteY92" fmla="*/ 387492 h 8519365"/>
              <a:gd name="connsiteX93" fmla="*/ 2982350 w 10168988"/>
              <a:gd name="connsiteY93" fmla="*/ 401559 h 8519365"/>
              <a:gd name="connsiteX94" fmla="*/ 2799470 w 10168988"/>
              <a:gd name="connsiteY94" fmla="*/ 415627 h 8519365"/>
              <a:gd name="connsiteX95" fmla="*/ 2433710 w 10168988"/>
              <a:gd name="connsiteY95" fmla="*/ 471898 h 8519365"/>
              <a:gd name="connsiteX96" fmla="*/ 1491175 w 10168988"/>
              <a:gd name="connsiteY96" fmla="*/ 500033 h 8519365"/>
              <a:gd name="connsiteX97" fmla="*/ 1406769 w 10168988"/>
              <a:gd name="connsiteY97" fmla="*/ 514101 h 8519365"/>
              <a:gd name="connsiteX98" fmla="*/ 1364566 w 10168988"/>
              <a:gd name="connsiteY98" fmla="*/ 528168 h 8519365"/>
              <a:gd name="connsiteX99" fmla="*/ 1237956 w 10168988"/>
              <a:gd name="connsiteY99" fmla="*/ 542236 h 8519365"/>
              <a:gd name="connsiteX100" fmla="*/ 1083212 w 10168988"/>
              <a:gd name="connsiteY100" fmla="*/ 570372 h 8519365"/>
              <a:gd name="connsiteX101" fmla="*/ 970670 w 10168988"/>
              <a:gd name="connsiteY101" fmla="*/ 584439 h 8519365"/>
              <a:gd name="connsiteX102" fmla="*/ 858129 w 10168988"/>
              <a:gd name="connsiteY102" fmla="*/ 612575 h 8519365"/>
              <a:gd name="connsiteX103" fmla="*/ 858129 w 10168988"/>
              <a:gd name="connsiteY103" fmla="*/ 626642 h 8519365"/>
              <a:gd name="connsiteX104" fmla="*/ 858129 w 10168988"/>
              <a:gd name="connsiteY104" fmla="*/ 626642 h 8519365"/>
              <a:gd name="connsiteX0" fmla="*/ 900332 w 10168988"/>
              <a:gd name="connsiteY0" fmla="*/ 613847 h 8534705"/>
              <a:gd name="connsiteX1" fmla="*/ 900332 w 10168988"/>
              <a:gd name="connsiteY1" fmla="*/ 613847 h 8534705"/>
              <a:gd name="connsiteX2" fmla="*/ 759655 w 10168988"/>
              <a:gd name="connsiteY2" fmla="*/ 656050 h 8534705"/>
              <a:gd name="connsiteX3" fmla="*/ 548640 w 10168988"/>
              <a:gd name="connsiteY3" fmla="*/ 810795 h 8534705"/>
              <a:gd name="connsiteX4" fmla="*/ 450166 w 10168988"/>
              <a:gd name="connsiteY4" fmla="*/ 881133 h 8534705"/>
              <a:gd name="connsiteX5" fmla="*/ 393895 w 10168988"/>
              <a:gd name="connsiteY5" fmla="*/ 937404 h 8534705"/>
              <a:gd name="connsiteX6" fmla="*/ 239150 w 10168988"/>
              <a:gd name="connsiteY6" fmla="*/ 1064013 h 8534705"/>
              <a:gd name="connsiteX7" fmla="*/ 182880 w 10168988"/>
              <a:gd name="connsiteY7" fmla="*/ 1148419 h 8534705"/>
              <a:gd name="connsiteX8" fmla="*/ 168812 w 10168988"/>
              <a:gd name="connsiteY8" fmla="*/ 1204690 h 8534705"/>
              <a:gd name="connsiteX9" fmla="*/ 126609 w 10168988"/>
              <a:gd name="connsiteY9" fmla="*/ 1317232 h 8534705"/>
              <a:gd name="connsiteX10" fmla="*/ 98473 w 10168988"/>
              <a:gd name="connsiteY10" fmla="*/ 1514179 h 8534705"/>
              <a:gd name="connsiteX11" fmla="*/ 14067 w 10168988"/>
              <a:gd name="connsiteY11" fmla="*/ 2062819 h 8534705"/>
              <a:gd name="connsiteX12" fmla="*/ 0 w 10168988"/>
              <a:gd name="connsiteY12" fmla="*/ 2667730 h 8534705"/>
              <a:gd name="connsiteX13" fmla="*/ 14067 w 10168988"/>
              <a:gd name="connsiteY13" fmla="*/ 2738068 h 8534705"/>
              <a:gd name="connsiteX14" fmla="*/ 42203 w 10168988"/>
              <a:gd name="connsiteY14" fmla="*/ 2808407 h 8534705"/>
              <a:gd name="connsiteX15" fmla="*/ 56270 w 10168988"/>
              <a:gd name="connsiteY15" fmla="*/ 3005355 h 8534705"/>
              <a:gd name="connsiteX16" fmla="*/ 98473 w 10168988"/>
              <a:gd name="connsiteY16" fmla="*/ 3230438 h 8534705"/>
              <a:gd name="connsiteX17" fmla="*/ 126609 w 10168988"/>
              <a:gd name="connsiteY17" fmla="*/ 3427385 h 8534705"/>
              <a:gd name="connsiteX18" fmla="*/ 168812 w 10168988"/>
              <a:gd name="connsiteY18" fmla="*/ 3863484 h 8534705"/>
              <a:gd name="connsiteX19" fmla="*/ 182880 w 10168988"/>
              <a:gd name="connsiteY19" fmla="*/ 3933822 h 8534705"/>
              <a:gd name="connsiteX20" fmla="*/ 267286 w 10168988"/>
              <a:gd name="connsiteY20" fmla="*/ 4383988 h 8534705"/>
              <a:gd name="connsiteX21" fmla="*/ 281353 w 10168988"/>
              <a:gd name="connsiteY21" fmla="*/ 4510598 h 8534705"/>
              <a:gd name="connsiteX22" fmla="*/ 309489 w 10168988"/>
              <a:gd name="connsiteY22" fmla="*/ 4890425 h 8534705"/>
              <a:gd name="connsiteX23" fmla="*/ 281353 w 10168988"/>
              <a:gd name="connsiteY23" fmla="*/ 5368727 h 8534705"/>
              <a:gd name="connsiteX24" fmla="*/ 253218 w 10168988"/>
              <a:gd name="connsiteY24" fmla="*/ 5551607 h 8534705"/>
              <a:gd name="connsiteX25" fmla="*/ 239150 w 10168988"/>
              <a:gd name="connsiteY25" fmla="*/ 5875164 h 8534705"/>
              <a:gd name="connsiteX26" fmla="*/ 225083 w 10168988"/>
              <a:gd name="connsiteY26" fmla="*/ 5945502 h 8534705"/>
              <a:gd name="connsiteX27" fmla="*/ 211015 w 10168988"/>
              <a:gd name="connsiteY27" fmla="*/ 6184653 h 8534705"/>
              <a:gd name="connsiteX28" fmla="*/ 225083 w 10168988"/>
              <a:gd name="connsiteY28" fmla="*/ 6873970 h 8534705"/>
              <a:gd name="connsiteX29" fmla="*/ 267286 w 10168988"/>
              <a:gd name="connsiteY29" fmla="*/ 7099053 h 8534705"/>
              <a:gd name="connsiteX30" fmla="*/ 309489 w 10168988"/>
              <a:gd name="connsiteY30" fmla="*/ 7281933 h 8534705"/>
              <a:gd name="connsiteX31" fmla="*/ 351692 w 10168988"/>
              <a:gd name="connsiteY31" fmla="*/ 7394475 h 8534705"/>
              <a:gd name="connsiteX32" fmla="*/ 393895 w 10168988"/>
              <a:gd name="connsiteY32" fmla="*/ 7577355 h 8534705"/>
              <a:gd name="connsiteX33" fmla="*/ 407963 w 10168988"/>
              <a:gd name="connsiteY33" fmla="*/ 7732099 h 8534705"/>
              <a:gd name="connsiteX34" fmla="*/ 422030 w 10168988"/>
              <a:gd name="connsiteY34" fmla="*/ 7788370 h 8534705"/>
              <a:gd name="connsiteX35" fmla="*/ 520504 w 10168988"/>
              <a:gd name="connsiteY35" fmla="*/ 7999385 h 8534705"/>
              <a:gd name="connsiteX36" fmla="*/ 548640 w 10168988"/>
              <a:gd name="connsiteY36" fmla="*/ 8027521 h 8534705"/>
              <a:gd name="connsiteX37" fmla="*/ 633046 w 10168988"/>
              <a:gd name="connsiteY37" fmla="*/ 8125995 h 8534705"/>
              <a:gd name="connsiteX38" fmla="*/ 731520 w 10168988"/>
              <a:gd name="connsiteY38" fmla="*/ 8238536 h 8534705"/>
              <a:gd name="connsiteX39" fmla="*/ 829993 w 10168988"/>
              <a:gd name="connsiteY39" fmla="*/ 8280739 h 8534705"/>
              <a:gd name="connsiteX40" fmla="*/ 984738 w 10168988"/>
              <a:gd name="connsiteY40" fmla="*/ 8365145 h 8534705"/>
              <a:gd name="connsiteX41" fmla="*/ 1153550 w 10168988"/>
              <a:gd name="connsiteY41" fmla="*/ 8421416 h 8534705"/>
              <a:gd name="connsiteX42" fmla="*/ 1280160 w 10168988"/>
              <a:gd name="connsiteY42" fmla="*/ 8463619 h 8534705"/>
              <a:gd name="connsiteX43" fmla="*/ 1702190 w 10168988"/>
              <a:gd name="connsiteY43" fmla="*/ 8491755 h 8534705"/>
              <a:gd name="connsiteX44" fmla="*/ 1758461 w 10168988"/>
              <a:gd name="connsiteY44" fmla="*/ 8519890 h 8534705"/>
              <a:gd name="connsiteX45" fmla="*/ 2602523 w 10168988"/>
              <a:gd name="connsiteY45" fmla="*/ 8505822 h 8534705"/>
              <a:gd name="connsiteX46" fmla="*/ 2715064 w 10168988"/>
              <a:gd name="connsiteY46" fmla="*/ 8491755 h 8534705"/>
              <a:gd name="connsiteX47" fmla="*/ 2869809 w 10168988"/>
              <a:gd name="connsiteY47" fmla="*/ 8477687 h 8534705"/>
              <a:gd name="connsiteX48" fmla="*/ 3137095 w 10168988"/>
              <a:gd name="connsiteY48" fmla="*/ 8322942 h 8534705"/>
              <a:gd name="connsiteX49" fmla="*/ 3221501 w 10168988"/>
              <a:gd name="connsiteY49" fmla="*/ 8238536 h 8534705"/>
              <a:gd name="connsiteX50" fmla="*/ 3291840 w 10168988"/>
              <a:gd name="connsiteY50" fmla="*/ 8140062 h 8534705"/>
              <a:gd name="connsiteX51" fmla="*/ 3376246 w 10168988"/>
              <a:gd name="connsiteY51" fmla="*/ 8027521 h 8534705"/>
              <a:gd name="connsiteX52" fmla="*/ 3404381 w 10168988"/>
              <a:gd name="connsiteY52" fmla="*/ 7943115 h 8534705"/>
              <a:gd name="connsiteX53" fmla="*/ 3474720 w 10168988"/>
              <a:gd name="connsiteY53" fmla="*/ 7788370 h 8534705"/>
              <a:gd name="connsiteX54" fmla="*/ 3559126 w 10168988"/>
              <a:gd name="connsiteY54" fmla="*/ 7478881 h 8534705"/>
              <a:gd name="connsiteX55" fmla="*/ 3573193 w 10168988"/>
              <a:gd name="connsiteY55" fmla="*/ 7324136 h 8534705"/>
              <a:gd name="connsiteX56" fmla="*/ 3601329 w 10168988"/>
              <a:gd name="connsiteY56" fmla="*/ 7113121 h 8534705"/>
              <a:gd name="connsiteX57" fmla="*/ 3587261 w 10168988"/>
              <a:gd name="connsiteY57" fmla="*/ 7000579 h 8534705"/>
              <a:gd name="connsiteX58" fmla="*/ 3559126 w 10168988"/>
              <a:gd name="connsiteY58" fmla="*/ 6522278 h 8534705"/>
              <a:gd name="connsiteX59" fmla="*/ 3615396 w 10168988"/>
              <a:gd name="connsiteY59" fmla="*/ 6029908 h 8534705"/>
              <a:gd name="connsiteX60" fmla="*/ 3671667 w 10168988"/>
              <a:gd name="connsiteY60" fmla="*/ 5903299 h 8534705"/>
              <a:gd name="connsiteX61" fmla="*/ 3699803 w 10168988"/>
              <a:gd name="connsiteY61" fmla="*/ 5875164 h 8534705"/>
              <a:gd name="connsiteX62" fmla="*/ 3727938 w 10168988"/>
              <a:gd name="connsiteY62" fmla="*/ 5818893 h 8534705"/>
              <a:gd name="connsiteX63" fmla="*/ 3784209 w 10168988"/>
              <a:gd name="connsiteY63" fmla="*/ 5762622 h 8534705"/>
              <a:gd name="connsiteX64" fmla="*/ 3812344 w 10168988"/>
              <a:gd name="connsiteY64" fmla="*/ 5678216 h 8534705"/>
              <a:gd name="connsiteX65" fmla="*/ 3826412 w 10168988"/>
              <a:gd name="connsiteY65" fmla="*/ 5636013 h 8534705"/>
              <a:gd name="connsiteX66" fmla="*/ 3868615 w 10168988"/>
              <a:gd name="connsiteY66" fmla="*/ 5593810 h 8534705"/>
              <a:gd name="connsiteX67" fmla="*/ 3924886 w 10168988"/>
              <a:gd name="connsiteY67" fmla="*/ 5523472 h 8534705"/>
              <a:gd name="connsiteX68" fmla="*/ 3967089 w 10168988"/>
              <a:gd name="connsiteY68" fmla="*/ 5509404 h 8534705"/>
              <a:gd name="connsiteX69" fmla="*/ 3962546 w 10168988"/>
              <a:gd name="connsiteY69" fmla="*/ 5387337 h 8534705"/>
              <a:gd name="connsiteX70" fmla="*/ 3882683 w 10168988"/>
              <a:gd name="connsiteY70" fmla="*/ 5326524 h 8534705"/>
              <a:gd name="connsiteX71" fmla="*/ 3693673 w 10168988"/>
              <a:gd name="connsiteY71" fmla="*/ 4662167 h 8534705"/>
              <a:gd name="connsiteX72" fmla="*/ 3702050 w 10168988"/>
              <a:gd name="connsiteY72" fmla="*/ 4415299 h 8534705"/>
              <a:gd name="connsiteX73" fmla="*/ 3961618 w 10168988"/>
              <a:gd name="connsiteY73" fmla="*/ 3635665 h 8534705"/>
              <a:gd name="connsiteX74" fmla="*/ 3965721 w 10168988"/>
              <a:gd name="connsiteY74" fmla="*/ 3578735 h 8534705"/>
              <a:gd name="connsiteX75" fmla="*/ 4029710 w 10168988"/>
              <a:gd name="connsiteY75" fmla="*/ 3573045 h 8534705"/>
              <a:gd name="connsiteX76" fmla="*/ 5201089 w 10168988"/>
              <a:gd name="connsiteY76" fmla="*/ 2922756 h 8534705"/>
              <a:gd name="connsiteX77" fmla="*/ 6404683 w 10168988"/>
              <a:gd name="connsiteY77" fmla="*/ 3575999 h 8534705"/>
              <a:gd name="connsiteX78" fmla="*/ 6463909 w 10168988"/>
              <a:gd name="connsiteY78" fmla="*/ 3648145 h 8534705"/>
              <a:gd name="connsiteX79" fmla="*/ 6689431 w 10168988"/>
              <a:gd name="connsiteY79" fmla="*/ 4246633 h 8534705"/>
              <a:gd name="connsiteX80" fmla="*/ 6688773 w 10168988"/>
              <a:gd name="connsiteY80" fmla="*/ 4935657 h 8534705"/>
              <a:gd name="connsiteX81" fmla="*/ 6465935 w 10168988"/>
              <a:gd name="connsiteY81" fmla="*/ 5371462 h 8534705"/>
              <a:gd name="connsiteX82" fmla="*/ 6461394 w 10168988"/>
              <a:gd name="connsiteY82" fmla="*/ 5439065 h 8534705"/>
              <a:gd name="connsiteX83" fmla="*/ 6732953 w 10168988"/>
              <a:gd name="connsiteY83" fmla="*/ 7489822 h 8534705"/>
              <a:gd name="connsiteX84" fmla="*/ 8120184 w 10168988"/>
              <a:gd name="connsiteY84" fmla="*/ 8357135 h 8534705"/>
              <a:gd name="connsiteX85" fmla="*/ 9967546 w 10168988"/>
              <a:gd name="connsiteY85" fmla="*/ 8097664 h 8534705"/>
              <a:gd name="connsiteX86" fmla="*/ 10152575 w 10168988"/>
              <a:gd name="connsiteY86" fmla="*/ 623030 h 8534705"/>
              <a:gd name="connsiteX87" fmla="*/ 4079630 w 10168988"/>
              <a:gd name="connsiteY87" fmla="*/ 402832 h 8534705"/>
              <a:gd name="connsiteX88" fmla="*/ 3896750 w 10168988"/>
              <a:gd name="connsiteY88" fmla="*/ 388764 h 8534705"/>
              <a:gd name="connsiteX89" fmla="*/ 3854547 w 10168988"/>
              <a:gd name="connsiteY89" fmla="*/ 374696 h 8534705"/>
              <a:gd name="connsiteX90" fmla="*/ 3432516 w 10168988"/>
              <a:gd name="connsiteY90" fmla="*/ 374696 h 8534705"/>
              <a:gd name="connsiteX91" fmla="*/ 3263704 w 10168988"/>
              <a:gd name="connsiteY91" fmla="*/ 402832 h 8534705"/>
              <a:gd name="connsiteX92" fmla="*/ 2982350 w 10168988"/>
              <a:gd name="connsiteY92" fmla="*/ 416899 h 8534705"/>
              <a:gd name="connsiteX93" fmla="*/ 2799470 w 10168988"/>
              <a:gd name="connsiteY93" fmla="*/ 430967 h 8534705"/>
              <a:gd name="connsiteX94" fmla="*/ 2433710 w 10168988"/>
              <a:gd name="connsiteY94" fmla="*/ 487238 h 8534705"/>
              <a:gd name="connsiteX95" fmla="*/ 1491175 w 10168988"/>
              <a:gd name="connsiteY95" fmla="*/ 515373 h 8534705"/>
              <a:gd name="connsiteX96" fmla="*/ 1406769 w 10168988"/>
              <a:gd name="connsiteY96" fmla="*/ 529441 h 8534705"/>
              <a:gd name="connsiteX97" fmla="*/ 1364566 w 10168988"/>
              <a:gd name="connsiteY97" fmla="*/ 543508 h 8534705"/>
              <a:gd name="connsiteX98" fmla="*/ 1237956 w 10168988"/>
              <a:gd name="connsiteY98" fmla="*/ 557576 h 8534705"/>
              <a:gd name="connsiteX99" fmla="*/ 1083212 w 10168988"/>
              <a:gd name="connsiteY99" fmla="*/ 585712 h 8534705"/>
              <a:gd name="connsiteX100" fmla="*/ 970670 w 10168988"/>
              <a:gd name="connsiteY100" fmla="*/ 599779 h 8534705"/>
              <a:gd name="connsiteX101" fmla="*/ 858129 w 10168988"/>
              <a:gd name="connsiteY101" fmla="*/ 627915 h 8534705"/>
              <a:gd name="connsiteX102" fmla="*/ 858129 w 10168988"/>
              <a:gd name="connsiteY102" fmla="*/ 641982 h 8534705"/>
              <a:gd name="connsiteX103" fmla="*/ 858129 w 10168988"/>
              <a:gd name="connsiteY103" fmla="*/ 641982 h 8534705"/>
              <a:gd name="connsiteX0" fmla="*/ 900332 w 10168988"/>
              <a:gd name="connsiteY0" fmla="*/ 618656 h 8539514"/>
              <a:gd name="connsiteX1" fmla="*/ 900332 w 10168988"/>
              <a:gd name="connsiteY1" fmla="*/ 618656 h 8539514"/>
              <a:gd name="connsiteX2" fmla="*/ 759655 w 10168988"/>
              <a:gd name="connsiteY2" fmla="*/ 660859 h 8539514"/>
              <a:gd name="connsiteX3" fmla="*/ 548640 w 10168988"/>
              <a:gd name="connsiteY3" fmla="*/ 815604 h 8539514"/>
              <a:gd name="connsiteX4" fmla="*/ 450166 w 10168988"/>
              <a:gd name="connsiteY4" fmla="*/ 885942 h 8539514"/>
              <a:gd name="connsiteX5" fmla="*/ 393895 w 10168988"/>
              <a:gd name="connsiteY5" fmla="*/ 942213 h 8539514"/>
              <a:gd name="connsiteX6" fmla="*/ 239150 w 10168988"/>
              <a:gd name="connsiteY6" fmla="*/ 1068822 h 8539514"/>
              <a:gd name="connsiteX7" fmla="*/ 182880 w 10168988"/>
              <a:gd name="connsiteY7" fmla="*/ 1153228 h 8539514"/>
              <a:gd name="connsiteX8" fmla="*/ 168812 w 10168988"/>
              <a:gd name="connsiteY8" fmla="*/ 1209499 h 8539514"/>
              <a:gd name="connsiteX9" fmla="*/ 126609 w 10168988"/>
              <a:gd name="connsiteY9" fmla="*/ 1322041 h 8539514"/>
              <a:gd name="connsiteX10" fmla="*/ 98473 w 10168988"/>
              <a:gd name="connsiteY10" fmla="*/ 1518988 h 8539514"/>
              <a:gd name="connsiteX11" fmla="*/ 14067 w 10168988"/>
              <a:gd name="connsiteY11" fmla="*/ 2067628 h 8539514"/>
              <a:gd name="connsiteX12" fmla="*/ 0 w 10168988"/>
              <a:gd name="connsiteY12" fmla="*/ 2672539 h 8539514"/>
              <a:gd name="connsiteX13" fmla="*/ 14067 w 10168988"/>
              <a:gd name="connsiteY13" fmla="*/ 2742877 h 8539514"/>
              <a:gd name="connsiteX14" fmla="*/ 42203 w 10168988"/>
              <a:gd name="connsiteY14" fmla="*/ 2813216 h 8539514"/>
              <a:gd name="connsiteX15" fmla="*/ 56270 w 10168988"/>
              <a:gd name="connsiteY15" fmla="*/ 3010164 h 8539514"/>
              <a:gd name="connsiteX16" fmla="*/ 98473 w 10168988"/>
              <a:gd name="connsiteY16" fmla="*/ 3235247 h 8539514"/>
              <a:gd name="connsiteX17" fmla="*/ 126609 w 10168988"/>
              <a:gd name="connsiteY17" fmla="*/ 3432194 h 8539514"/>
              <a:gd name="connsiteX18" fmla="*/ 168812 w 10168988"/>
              <a:gd name="connsiteY18" fmla="*/ 3868293 h 8539514"/>
              <a:gd name="connsiteX19" fmla="*/ 182880 w 10168988"/>
              <a:gd name="connsiteY19" fmla="*/ 3938631 h 8539514"/>
              <a:gd name="connsiteX20" fmla="*/ 267286 w 10168988"/>
              <a:gd name="connsiteY20" fmla="*/ 4388797 h 8539514"/>
              <a:gd name="connsiteX21" fmla="*/ 281353 w 10168988"/>
              <a:gd name="connsiteY21" fmla="*/ 4515407 h 8539514"/>
              <a:gd name="connsiteX22" fmla="*/ 309489 w 10168988"/>
              <a:gd name="connsiteY22" fmla="*/ 4895234 h 8539514"/>
              <a:gd name="connsiteX23" fmla="*/ 281353 w 10168988"/>
              <a:gd name="connsiteY23" fmla="*/ 5373536 h 8539514"/>
              <a:gd name="connsiteX24" fmla="*/ 253218 w 10168988"/>
              <a:gd name="connsiteY24" fmla="*/ 5556416 h 8539514"/>
              <a:gd name="connsiteX25" fmla="*/ 239150 w 10168988"/>
              <a:gd name="connsiteY25" fmla="*/ 5879973 h 8539514"/>
              <a:gd name="connsiteX26" fmla="*/ 225083 w 10168988"/>
              <a:gd name="connsiteY26" fmla="*/ 5950311 h 8539514"/>
              <a:gd name="connsiteX27" fmla="*/ 211015 w 10168988"/>
              <a:gd name="connsiteY27" fmla="*/ 6189462 h 8539514"/>
              <a:gd name="connsiteX28" fmla="*/ 225083 w 10168988"/>
              <a:gd name="connsiteY28" fmla="*/ 6878779 h 8539514"/>
              <a:gd name="connsiteX29" fmla="*/ 267286 w 10168988"/>
              <a:gd name="connsiteY29" fmla="*/ 7103862 h 8539514"/>
              <a:gd name="connsiteX30" fmla="*/ 309489 w 10168988"/>
              <a:gd name="connsiteY30" fmla="*/ 7286742 h 8539514"/>
              <a:gd name="connsiteX31" fmla="*/ 351692 w 10168988"/>
              <a:gd name="connsiteY31" fmla="*/ 7399284 h 8539514"/>
              <a:gd name="connsiteX32" fmla="*/ 393895 w 10168988"/>
              <a:gd name="connsiteY32" fmla="*/ 7582164 h 8539514"/>
              <a:gd name="connsiteX33" fmla="*/ 407963 w 10168988"/>
              <a:gd name="connsiteY33" fmla="*/ 7736908 h 8539514"/>
              <a:gd name="connsiteX34" fmla="*/ 422030 w 10168988"/>
              <a:gd name="connsiteY34" fmla="*/ 7793179 h 8539514"/>
              <a:gd name="connsiteX35" fmla="*/ 520504 w 10168988"/>
              <a:gd name="connsiteY35" fmla="*/ 8004194 h 8539514"/>
              <a:gd name="connsiteX36" fmla="*/ 548640 w 10168988"/>
              <a:gd name="connsiteY36" fmla="*/ 8032330 h 8539514"/>
              <a:gd name="connsiteX37" fmla="*/ 633046 w 10168988"/>
              <a:gd name="connsiteY37" fmla="*/ 8130804 h 8539514"/>
              <a:gd name="connsiteX38" fmla="*/ 731520 w 10168988"/>
              <a:gd name="connsiteY38" fmla="*/ 8243345 h 8539514"/>
              <a:gd name="connsiteX39" fmla="*/ 829993 w 10168988"/>
              <a:gd name="connsiteY39" fmla="*/ 8285548 h 8539514"/>
              <a:gd name="connsiteX40" fmla="*/ 984738 w 10168988"/>
              <a:gd name="connsiteY40" fmla="*/ 8369954 h 8539514"/>
              <a:gd name="connsiteX41" fmla="*/ 1153550 w 10168988"/>
              <a:gd name="connsiteY41" fmla="*/ 8426225 h 8539514"/>
              <a:gd name="connsiteX42" fmla="*/ 1280160 w 10168988"/>
              <a:gd name="connsiteY42" fmla="*/ 8468428 h 8539514"/>
              <a:gd name="connsiteX43" fmla="*/ 1702190 w 10168988"/>
              <a:gd name="connsiteY43" fmla="*/ 8496564 h 8539514"/>
              <a:gd name="connsiteX44" fmla="*/ 1758461 w 10168988"/>
              <a:gd name="connsiteY44" fmla="*/ 8524699 h 8539514"/>
              <a:gd name="connsiteX45" fmla="*/ 2602523 w 10168988"/>
              <a:gd name="connsiteY45" fmla="*/ 8510631 h 8539514"/>
              <a:gd name="connsiteX46" fmla="*/ 2715064 w 10168988"/>
              <a:gd name="connsiteY46" fmla="*/ 8496564 h 8539514"/>
              <a:gd name="connsiteX47" fmla="*/ 2869809 w 10168988"/>
              <a:gd name="connsiteY47" fmla="*/ 8482496 h 8539514"/>
              <a:gd name="connsiteX48" fmla="*/ 3137095 w 10168988"/>
              <a:gd name="connsiteY48" fmla="*/ 8327751 h 8539514"/>
              <a:gd name="connsiteX49" fmla="*/ 3221501 w 10168988"/>
              <a:gd name="connsiteY49" fmla="*/ 8243345 h 8539514"/>
              <a:gd name="connsiteX50" fmla="*/ 3291840 w 10168988"/>
              <a:gd name="connsiteY50" fmla="*/ 8144871 h 8539514"/>
              <a:gd name="connsiteX51" fmla="*/ 3376246 w 10168988"/>
              <a:gd name="connsiteY51" fmla="*/ 8032330 h 8539514"/>
              <a:gd name="connsiteX52" fmla="*/ 3404381 w 10168988"/>
              <a:gd name="connsiteY52" fmla="*/ 7947924 h 8539514"/>
              <a:gd name="connsiteX53" fmla="*/ 3474720 w 10168988"/>
              <a:gd name="connsiteY53" fmla="*/ 7793179 h 8539514"/>
              <a:gd name="connsiteX54" fmla="*/ 3559126 w 10168988"/>
              <a:gd name="connsiteY54" fmla="*/ 7483690 h 8539514"/>
              <a:gd name="connsiteX55" fmla="*/ 3573193 w 10168988"/>
              <a:gd name="connsiteY55" fmla="*/ 7328945 h 8539514"/>
              <a:gd name="connsiteX56" fmla="*/ 3601329 w 10168988"/>
              <a:gd name="connsiteY56" fmla="*/ 7117930 h 8539514"/>
              <a:gd name="connsiteX57" fmla="*/ 3587261 w 10168988"/>
              <a:gd name="connsiteY57" fmla="*/ 7005388 h 8539514"/>
              <a:gd name="connsiteX58" fmla="*/ 3559126 w 10168988"/>
              <a:gd name="connsiteY58" fmla="*/ 6527087 h 8539514"/>
              <a:gd name="connsiteX59" fmla="*/ 3615396 w 10168988"/>
              <a:gd name="connsiteY59" fmla="*/ 6034717 h 8539514"/>
              <a:gd name="connsiteX60" fmla="*/ 3671667 w 10168988"/>
              <a:gd name="connsiteY60" fmla="*/ 5908108 h 8539514"/>
              <a:gd name="connsiteX61" fmla="*/ 3699803 w 10168988"/>
              <a:gd name="connsiteY61" fmla="*/ 5879973 h 8539514"/>
              <a:gd name="connsiteX62" fmla="*/ 3727938 w 10168988"/>
              <a:gd name="connsiteY62" fmla="*/ 5823702 h 8539514"/>
              <a:gd name="connsiteX63" fmla="*/ 3784209 w 10168988"/>
              <a:gd name="connsiteY63" fmla="*/ 5767431 h 8539514"/>
              <a:gd name="connsiteX64" fmla="*/ 3812344 w 10168988"/>
              <a:gd name="connsiteY64" fmla="*/ 5683025 h 8539514"/>
              <a:gd name="connsiteX65" fmla="*/ 3826412 w 10168988"/>
              <a:gd name="connsiteY65" fmla="*/ 5640822 h 8539514"/>
              <a:gd name="connsiteX66" fmla="*/ 3868615 w 10168988"/>
              <a:gd name="connsiteY66" fmla="*/ 5598619 h 8539514"/>
              <a:gd name="connsiteX67" fmla="*/ 3924886 w 10168988"/>
              <a:gd name="connsiteY67" fmla="*/ 5528281 h 8539514"/>
              <a:gd name="connsiteX68" fmla="*/ 3967089 w 10168988"/>
              <a:gd name="connsiteY68" fmla="*/ 5514213 h 8539514"/>
              <a:gd name="connsiteX69" fmla="*/ 3962546 w 10168988"/>
              <a:gd name="connsiteY69" fmla="*/ 5392146 h 8539514"/>
              <a:gd name="connsiteX70" fmla="*/ 3882683 w 10168988"/>
              <a:gd name="connsiteY70" fmla="*/ 5331333 h 8539514"/>
              <a:gd name="connsiteX71" fmla="*/ 3693673 w 10168988"/>
              <a:gd name="connsiteY71" fmla="*/ 4666976 h 8539514"/>
              <a:gd name="connsiteX72" fmla="*/ 3702050 w 10168988"/>
              <a:gd name="connsiteY72" fmla="*/ 4420108 h 8539514"/>
              <a:gd name="connsiteX73" fmla="*/ 3961618 w 10168988"/>
              <a:gd name="connsiteY73" fmla="*/ 3640474 h 8539514"/>
              <a:gd name="connsiteX74" fmla="*/ 3965721 w 10168988"/>
              <a:gd name="connsiteY74" fmla="*/ 3583544 h 8539514"/>
              <a:gd name="connsiteX75" fmla="*/ 4029710 w 10168988"/>
              <a:gd name="connsiteY75" fmla="*/ 3577854 h 8539514"/>
              <a:gd name="connsiteX76" fmla="*/ 5201089 w 10168988"/>
              <a:gd name="connsiteY76" fmla="*/ 2927565 h 8539514"/>
              <a:gd name="connsiteX77" fmla="*/ 6404683 w 10168988"/>
              <a:gd name="connsiteY77" fmla="*/ 3580808 h 8539514"/>
              <a:gd name="connsiteX78" fmla="*/ 6463909 w 10168988"/>
              <a:gd name="connsiteY78" fmla="*/ 3652954 h 8539514"/>
              <a:gd name="connsiteX79" fmla="*/ 6689431 w 10168988"/>
              <a:gd name="connsiteY79" fmla="*/ 4251442 h 8539514"/>
              <a:gd name="connsiteX80" fmla="*/ 6688773 w 10168988"/>
              <a:gd name="connsiteY80" fmla="*/ 4940466 h 8539514"/>
              <a:gd name="connsiteX81" fmla="*/ 6465935 w 10168988"/>
              <a:gd name="connsiteY81" fmla="*/ 5376271 h 8539514"/>
              <a:gd name="connsiteX82" fmla="*/ 6461394 w 10168988"/>
              <a:gd name="connsiteY82" fmla="*/ 5443874 h 8539514"/>
              <a:gd name="connsiteX83" fmla="*/ 6732953 w 10168988"/>
              <a:gd name="connsiteY83" fmla="*/ 7494631 h 8539514"/>
              <a:gd name="connsiteX84" fmla="*/ 8120184 w 10168988"/>
              <a:gd name="connsiteY84" fmla="*/ 8361944 h 8539514"/>
              <a:gd name="connsiteX85" fmla="*/ 9967546 w 10168988"/>
              <a:gd name="connsiteY85" fmla="*/ 8102473 h 8539514"/>
              <a:gd name="connsiteX86" fmla="*/ 10152575 w 10168988"/>
              <a:gd name="connsiteY86" fmla="*/ 627839 h 8539514"/>
              <a:gd name="connsiteX87" fmla="*/ 3896750 w 10168988"/>
              <a:gd name="connsiteY87" fmla="*/ 393573 h 8539514"/>
              <a:gd name="connsiteX88" fmla="*/ 3854547 w 10168988"/>
              <a:gd name="connsiteY88" fmla="*/ 379505 h 8539514"/>
              <a:gd name="connsiteX89" fmla="*/ 3432516 w 10168988"/>
              <a:gd name="connsiteY89" fmla="*/ 379505 h 8539514"/>
              <a:gd name="connsiteX90" fmla="*/ 3263704 w 10168988"/>
              <a:gd name="connsiteY90" fmla="*/ 407641 h 8539514"/>
              <a:gd name="connsiteX91" fmla="*/ 2982350 w 10168988"/>
              <a:gd name="connsiteY91" fmla="*/ 421708 h 8539514"/>
              <a:gd name="connsiteX92" fmla="*/ 2799470 w 10168988"/>
              <a:gd name="connsiteY92" fmla="*/ 435776 h 8539514"/>
              <a:gd name="connsiteX93" fmla="*/ 2433710 w 10168988"/>
              <a:gd name="connsiteY93" fmla="*/ 492047 h 8539514"/>
              <a:gd name="connsiteX94" fmla="*/ 1491175 w 10168988"/>
              <a:gd name="connsiteY94" fmla="*/ 520182 h 8539514"/>
              <a:gd name="connsiteX95" fmla="*/ 1406769 w 10168988"/>
              <a:gd name="connsiteY95" fmla="*/ 534250 h 8539514"/>
              <a:gd name="connsiteX96" fmla="*/ 1364566 w 10168988"/>
              <a:gd name="connsiteY96" fmla="*/ 548317 h 8539514"/>
              <a:gd name="connsiteX97" fmla="*/ 1237956 w 10168988"/>
              <a:gd name="connsiteY97" fmla="*/ 562385 h 8539514"/>
              <a:gd name="connsiteX98" fmla="*/ 1083212 w 10168988"/>
              <a:gd name="connsiteY98" fmla="*/ 590521 h 8539514"/>
              <a:gd name="connsiteX99" fmla="*/ 970670 w 10168988"/>
              <a:gd name="connsiteY99" fmla="*/ 604588 h 8539514"/>
              <a:gd name="connsiteX100" fmla="*/ 858129 w 10168988"/>
              <a:gd name="connsiteY100" fmla="*/ 632724 h 8539514"/>
              <a:gd name="connsiteX101" fmla="*/ 858129 w 10168988"/>
              <a:gd name="connsiteY101" fmla="*/ 646791 h 8539514"/>
              <a:gd name="connsiteX102" fmla="*/ 858129 w 10168988"/>
              <a:gd name="connsiteY102" fmla="*/ 646791 h 8539514"/>
              <a:gd name="connsiteX0" fmla="*/ 900332 w 10168988"/>
              <a:gd name="connsiteY0" fmla="*/ 624128 h 8544986"/>
              <a:gd name="connsiteX1" fmla="*/ 900332 w 10168988"/>
              <a:gd name="connsiteY1" fmla="*/ 624128 h 8544986"/>
              <a:gd name="connsiteX2" fmla="*/ 759655 w 10168988"/>
              <a:gd name="connsiteY2" fmla="*/ 666331 h 8544986"/>
              <a:gd name="connsiteX3" fmla="*/ 548640 w 10168988"/>
              <a:gd name="connsiteY3" fmla="*/ 821076 h 8544986"/>
              <a:gd name="connsiteX4" fmla="*/ 450166 w 10168988"/>
              <a:gd name="connsiteY4" fmla="*/ 891414 h 8544986"/>
              <a:gd name="connsiteX5" fmla="*/ 393895 w 10168988"/>
              <a:gd name="connsiteY5" fmla="*/ 947685 h 8544986"/>
              <a:gd name="connsiteX6" fmla="*/ 239150 w 10168988"/>
              <a:gd name="connsiteY6" fmla="*/ 1074294 h 8544986"/>
              <a:gd name="connsiteX7" fmla="*/ 182880 w 10168988"/>
              <a:gd name="connsiteY7" fmla="*/ 1158700 h 8544986"/>
              <a:gd name="connsiteX8" fmla="*/ 168812 w 10168988"/>
              <a:gd name="connsiteY8" fmla="*/ 1214971 h 8544986"/>
              <a:gd name="connsiteX9" fmla="*/ 126609 w 10168988"/>
              <a:gd name="connsiteY9" fmla="*/ 1327513 h 8544986"/>
              <a:gd name="connsiteX10" fmla="*/ 98473 w 10168988"/>
              <a:gd name="connsiteY10" fmla="*/ 1524460 h 8544986"/>
              <a:gd name="connsiteX11" fmla="*/ 14067 w 10168988"/>
              <a:gd name="connsiteY11" fmla="*/ 2073100 h 8544986"/>
              <a:gd name="connsiteX12" fmla="*/ 0 w 10168988"/>
              <a:gd name="connsiteY12" fmla="*/ 2678011 h 8544986"/>
              <a:gd name="connsiteX13" fmla="*/ 14067 w 10168988"/>
              <a:gd name="connsiteY13" fmla="*/ 2748349 h 8544986"/>
              <a:gd name="connsiteX14" fmla="*/ 42203 w 10168988"/>
              <a:gd name="connsiteY14" fmla="*/ 2818688 h 8544986"/>
              <a:gd name="connsiteX15" fmla="*/ 56270 w 10168988"/>
              <a:gd name="connsiteY15" fmla="*/ 3015636 h 8544986"/>
              <a:gd name="connsiteX16" fmla="*/ 98473 w 10168988"/>
              <a:gd name="connsiteY16" fmla="*/ 3240719 h 8544986"/>
              <a:gd name="connsiteX17" fmla="*/ 126609 w 10168988"/>
              <a:gd name="connsiteY17" fmla="*/ 3437666 h 8544986"/>
              <a:gd name="connsiteX18" fmla="*/ 168812 w 10168988"/>
              <a:gd name="connsiteY18" fmla="*/ 3873765 h 8544986"/>
              <a:gd name="connsiteX19" fmla="*/ 182880 w 10168988"/>
              <a:gd name="connsiteY19" fmla="*/ 3944103 h 8544986"/>
              <a:gd name="connsiteX20" fmla="*/ 267286 w 10168988"/>
              <a:gd name="connsiteY20" fmla="*/ 4394269 h 8544986"/>
              <a:gd name="connsiteX21" fmla="*/ 281353 w 10168988"/>
              <a:gd name="connsiteY21" fmla="*/ 4520879 h 8544986"/>
              <a:gd name="connsiteX22" fmla="*/ 309489 w 10168988"/>
              <a:gd name="connsiteY22" fmla="*/ 4900706 h 8544986"/>
              <a:gd name="connsiteX23" fmla="*/ 281353 w 10168988"/>
              <a:gd name="connsiteY23" fmla="*/ 5379008 h 8544986"/>
              <a:gd name="connsiteX24" fmla="*/ 253218 w 10168988"/>
              <a:gd name="connsiteY24" fmla="*/ 5561888 h 8544986"/>
              <a:gd name="connsiteX25" fmla="*/ 239150 w 10168988"/>
              <a:gd name="connsiteY25" fmla="*/ 5885445 h 8544986"/>
              <a:gd name="connsiteX26" fmla="*/ 225083 w 10168988"/>
              <a:gd name="connsiteY26" fmla="*/ 5955783 h 8544986"/>
              <a:gd name="connsiteX27" fmla="*/ 211015 w 10168988"/>
              <a:gd name="connsiteY27" fmla="*/ 6194934 h 8544986"/>
              <a:gd name="connsiteX28" fmla="*/ 225083 w 10168988"/>
              <a:gd name="connsiteY28" fmla="*/ 6884251 h 8544986"/>
              <a:gd name="connsiteX29" fmla="*/ 267286 w 10168988"/>
              <a:gd name="connsiteY29" fmla="*/ 7109334 h 8544986"/>
              <a:gd name="connsiteX30" fmla="*/ 309489 w 10168988"/>
              <a:gd name="connsiteY30" fmla="*/ 7292214 h 8544986"/>
              <a:gd name="connsiteX31" fmla="*/ 351692 w 10168988"/>
              <a:gd name="connsiteY31" fmla="*/ 7404756 h 8544986"/>
              <a:gd name="connsiteX32" fmla="*/ 393895 w 10168988"/>
              <a:gd name="connsiteY32" fmla="*/ 7587636 h 8544986"/>
              <a:gd name="connsiteX33" fmla="*/ 407963 w 10168988"/>
              <a:gd name="connsiteY33" fmla="*/ 7742380 h 8544986"/>
              <a:gd name="connsiteX34" fmla="*/ 422030 w 10168988"/>
              <a:gd name="connsiteY34" fmla="*/ 7798651 h 8544986"/>
              <a:gd name="connsiteX35" fmla="*/ 520504 w 10168988"/>
              <a:gd name="connsiteY35" fmla="*/ 8009666 h 8544986"/>
              <a:gd name="connsiteX36" fmla="*/ 548640 w 10168988"/>
              <a:gd name="connsiteY36" fmla="*/ 8037802 h 8544986"/>
              <a:gd name="connsiteX37" fmla="*/ 633046 w 10168988"/>
              <a:gd name="connsiteY37" fmla="*/ 8136276 h 8544986"/>
              <a:gd name="connsiteX38" fmla="*/ 731520 w 10168988"/>
              <a:gd name="connsiteY38" fmla="*/ 8248817 h 8544986"/>
              <a:gd name="connsiteX39" fmla="*/ 829993 w 10168988"/>
              <a:gd name="connsiteY39" fmla="*/ 8291020 h 8544986"/>
              <a:gd name="connsiteX40" fmla="*/ 984738 w 10168988"/>
              <a:gd name="connsiteY40" fmla="*/ 8375426 h 8544986"/>
              <a:gd name="connsiteX41" fmla="*/ 1153550 w 10168988"/>
              <a:gd name="connsiteY41" fmla="*/ 8431697 h 8544986"/>
              <a:gd name="connsiteX42" fmla="*/ 1280160 w 10168988"/>
              <a:gd name="connsiteY42" fmla="*/ 8473900 h 8544986"/>
              <a:gd name="connsiteX43" fmla="*/ 1702190 w 10168988"/>
              <a:gd name="connsiteY43" fmla="*/ 8502036 h 8544986"/>
              <a:gd name="connsiteX44" fmla="*/ 1758461 w 10168988"/>
              <a:gd name="connsiteY44" fmla="*/ 8530171 h 8544986"/>
              <a:gd name="connsiteX45" fmla="*/ 2602523 w 10168988"/>
              <a:gd name="connsiteY45" fmla="*/ 8516103 h 8544986"/>
              <a:gd name="connsiteX46" fmla="*/ 2715064 w 10168988"/>
              <a:gd name="connsiteY46" fmla="*/ 8502036 h 8544986"/>
              <a:gd name="connsiteX47" fmla="*/ 2869809 w 10168988"/>
              <a:gd name="connsiteY47" fmla="*/ 8487968 h 8544986"/>
              <a:gd name="connsiteX48" fmla="*/ 3137095 w 10168988"/>
              <a:gd name="connsiteY48" fmla="*/ 8333223 h 8544986"/>
              <a:gd name="connsiteX49" fmla="*/ 3221501 w 10168988"/>
              <a:gd name="connsiteY49" fmla="*/ 8248817 h 8544986"/>
              <a:gd name="connsiteX50" fmla="*/ 3291840 w 10168988"/>
              <a:gd name="connsiteY50" fmla="*/ 8150343 h 8544986"/>
              <a:gd name="connsiteX51" fmla="*/ 3376246 w 10168988"/>
              <a:gd name="connsiteY51" fmla="*/ 8037802 h 8544986"/>
              <a:gd name="connsiteX52" fmla="*/ 3404381 w 10168988"/>
              <a:gd name="connsiteY52" fmla="*/ 7953396 h 8544986"/>
              <a:gd name="connsiteX53" fmla="*/ 3474720 w 10168988"/>
              <a:gd name="connsiteY53" fmla="*/ 7798651 h 8544986"/>
              <a:gd name="connsiteX54" fmla="*/ 3559126 w 10168988"/>
              <a:gd name="connsiteY54" fmla="*/ 7489162 h 8544986"/>
              <a:gd name="connsiteX55" fmla="*/ 3573193 w 10168988"/>
              <a:gd name="connsiteY55" fmla="*/ 7334417 h 8544986"/>
              <a:gd name="connsiteX56" fmla="*/ 3601329 w 10168988"/>
              <a:gd name="connsiteY56" fmla="*/ 7123402 h 8544986"/>
              <a:gd name="connsiteX57" fmla="*/ 3587261 w 10168988"/>
              <a:gd name="connsiteY57" fmla="*/ 7010860 h 8544986"/>
              <a:gd name="connsiteX58" fmla="*/ 3559126 w 10168988"/>
              <a:gd name="connsiteY58" fmla="*/ 6532559 h 8544986"/>
              <a:gd name="connsiteX59" fmla="*/ 3615396 w 10168988"/>
              <a:gd name="connsiteY59" fmla="*/ 6040189 h 8544986"/>
              <a:gd name="connsiteX60" fmla="*/ 3671667 w 10168988"/>
              <a:gd name="connsiteY60" fmla="*/ 5913580 h 8544986"/>
              <a:gd name="connsiteX61" fmla="*/ 3699803 w 10168988"/>
              <a:gd name="connsiteY61" fmla="*/ 5885445 h 8544986"/>
              <a:gd name="connsiteX62" fmla="*/ 3727938 w 10168988"/>
              <a:gd name="connsiteY62" fmla="*/ 5829174 h 8544986"/>
              <a:gd name="connsiteX63" fmla="*/ 3784209 w 10168988"/>
              <a:gd name="connsiteY63" fmla="*/ 5772903 h 8544986"/>
              <a:gd name="connsiteX64" fmla="*/ 3812344 w 10168988"/>
              <a:gd name="connsiteY64" fmla="*/ 5688497 h 8544986"/>
              <a:gd name="connsiteX65" fmla="*/ 3826412 w 10168988"/>
              <a:gd name="connsiteY65" fmla="*/ 5646294 h 8544986"/>
              <a:gd name="connsiteX66" fmla="*/ 3868615 w 10168988"/>
              <a:gd name="connsiteY66" fmla="*/ 5604091 h 8544986"/>
              <a:gd name="connsiteX67" fmla="*/ 3924886 w 10168988"/>
              <a:gd name="connsiteY67" fmla="*/ 5533753 h 8544986"/>
              <a:gd name="connsiteX68" fmla="*/ 3967089 w 10168988"/>
              <a:gd name="connsiteY68" fmla="*/ 5519685 h 8544986"/>
              <a:gd name="connsiteX69" fmla="*/ 3962546 w 10168988"/>
              <a:gd name="connsiteY69" fmla="*/ 5397618 h 8544986"/>
              <a:gd name="connsiteX70" fmla="*/ 3882683 w 10168988"/>
              <a:gd name="connsiteY70" fmla="*/ 5336805 h 8544986"/>
              <a:gd name="connsiteX71" fmla="*/ 3693673 w 10168988"/>
              <a:gd name="connsiteY71" fmla="*/ 4672448 h 8544986"/>
              <a:gd name="connsiteX72" fmla="*/ 3702050 w 10168988"/>
              <a:gd name="connsiteY72" fmla="*/ 4425580 h 8544986"/>
              <a:gd name="connsiteX73" fmla="*/ 3961618 w 10168988"/>
              <a:gd name="connsiteY73" fmla="*/ 3645946 h 8544986"/>
              <a:gd name="connsiteX74" fmla="*/ 3965721 w 10168988"/>
              <a:gd name="connsiteY74" fmla="*/ 3589016 h 8544986"/>
              <a:gd name="connsiteX75" fmla="*/ 4029710 w 10168988"/>
              <a:gd name="connsiteY75" fmla="*/ 3583326 h 8544986"/>
              <a:gd name="connsiteX76" fmla="*/ 5201089 w 10168988"/>
              <a:gd name="connsiteY76" fmla="*/ 2933037 h 8544986"/>
              <a:gd name="connsiteX77" fmla="*/ 6404683 w 10168988"/>
              <a:gd name="connsiteY77" fmla="*/ 3586280 h 8544986"/>
              <a:gd name="connsiteX78" fmla="*/ 6463909 w 10168988"/>
              <a:gd name="connsiteY78" fmla="*/ 3658426 h 8544986"/>
              <a:gd name="connsiteX79" fmla="*/ 6689431 w 10168988"/>
              <a:gd name="connsiteY79" fmla="*/ 4256914 h 8544986"/>
              <a:gd name="connsiteX80" fmla="*/ 6688773 w 10168988"/>
              <a:gd name="connsiteY80" fmla="*/ 4945938 h 8544986"/>
              <a:gd name="connsiteX81" fmla="*/ 6465935 w 10168988"/>
              <a:gd name="connsiteY81" fmla="*/ 5381743 h 8544986"/>
              <a:gd name="connsiteX82" fmla="*/ 6461394 w 10168988"/>
              <a:gd name="connsiteY82" fmla="*/ 5449346 h 8544986"/>
              <a:gd name="connsiteX83" fmla="*/ 6732953 w 10168988"/>
              <a:gd name="connsiteY83" fmla="*/ 7500103 h 8544986"/>
              <a:gd name="connsiteX84" fmla="*/ 8120184 w 10168988"/>
              <a:gd name="connsiteY84" fmla="*/ 8367416 h 8544986"/>
              <a:gd name="connsiteX85" fmla="*/ 9967546 w 10168988"/>
              <a:gd name="connsiteY85" fmla="*/ 8107945 h 8544986"/>
              <a:gd name="connsiteX86" fmla="*/ 10152575 w 10168988"/>
              <a:gd name="connsiteY86" fmla="*/ 633311 h 8544986"/>
              <a:gd name="connsiteX87" fmla="*/ 3854547 w 10168988"/>
              <a:gd name="connsiteY87" fmla="*/ 384977 h 8544986"/>
              <a:gd name="connsiteX88" fmla="*/ 3432516 w 10168988"/>
              <a:gd name="connsiteY88" fmla="*/ 384977 h 8544986"/>
              <a:gd name="connsiteX89" fmla="*/ 3263704 w 10168988"/>
              <a:gd name="connsiteY89" fmla="*/ 413113 h 8544986"/>
              <a:gd name="connsiteX90" fmla="*/ 2982350 w 10168988"/>
              <a:gd name="connsiteY90" fmla="*/ 427180 h 8544986"/>
              <a:gd name="connsiteX91" fmla="*/ 2799470 w 10168988"/>
              <a:gd name="connsiteY91" fmla="*/ 441248 h 8544986"/>
              <a:gd name="connsiteX92" fmla="*/ 2433710 w 10168988"/>
              <a:gd name="connsiteY92" fmla="*/ 497519 h 8544986"/>
              <a:gd name="connsiteX93" fmla="*/ 1491175 w 10168988"/>
              <a:gd name="connsiteY93" fmla="*/ 525654 h 8544986"/>
              <a:gd name="connsiteX94" fmla="*/ 1406769 w 10168988"/>
              <a:gd name="connsiteY94" fmla="*/ 539722 h 8544986"/>
              <a:gd name="connsiteX95" fmla="*/ 1364566 w 10168988"/>
              <a:gd name="connsiteY95" fmla="*/ 553789 h 8544986"/>
              <a:gd name="connsiteX96" fmla="*/ 1237956 w 10168988"/>
              <a:gd name="connsiteY96" fmla="*/ 567857 h 8544986"/>
              <a:gd name="connsiteX97" fmla="*/ 1083212 w 10168988"/>
              <a:gd name="connsiteY97" fmla="*/ 595993 h 8544986"/>
              <a:gd name="connsiteX98" fmla="*/ 970670 w 10168988"/>
              <a:gd name="connsiteY98" fmla="*/ 610060 h 8544986"/>
              <a:gd name="connsiteX99" fmla="*/ 858129 w 10168988"/>
              <a:gd name="connsiteY99" fmla="*/ 638196 h 8544986"/>
              <a:gd name="connsiteX100" fmla="*/ 858129 w 10168988"/>
              <a:gd name="connsiteY100" fmla="*/ 652263 h 8544986"/>
              <a:gd name="connsiteX101" fmla="*/ 858129 w 10168988"/>
              <a:gd name="connsiteY101" fmla="*/ 652263 h 8544986"/>
              <a:gd name="connsiteX0" fmla="*/ 900332 w 10168988"/>
              <a:gd name="connsiteY0" fmla="*/ 625371 h 8546229"/>
              <a:gd name="connsiteX1" fmla="*/ 900332 w 10168988"/>
              <a:gd name="connsiteY1" fmla="*/ 625371 h 8546229"/>
              <a:gd name="connsiteX2" fmla="*/ 759655 w 10168988"/>
              <a:gd name="connsiteY2" fmla="*/ 667574 h 8546229"/>
              <a:gd name="connsiteX3" fmla="*/ 548640 w 10168988"/>
              <a:gd name="connsiteY3" fmla="*/ 822319 h 8546229"/>
              <a:gd name="connsiteX4" fmla="*/ 450166 w 10168988"/>
              <a:gd name="connsiteY4" fmla="*/ 892657 h 8546229"/>
              <a:gd name="connsiteX5" fmla="*/ 393895 w 10168988"/>
              <a:gd name="connsiteY5" fmla="*/ 948928 h 8546229"/>
              <a:gd name="connsiteX6" fmla="*/ 239150 w 10168988"/>
              <a:gd name="connsiteY6" fmla="*/ 1075537 h 8546229"/>
              <a:gd name="connsiteX7" fmla="*/ 182880 w 10168988"/>
              <a:gd name="connsiteY7" fmla="*/ 1159943 h 8546229"/>
              <a:gd name="connsiteX8" fmla="*/ 168812 w 10168988"/>
              <a:gd name="connsiteY8" fmla="*/ 1216214 h 8546229"/>
              <a:gd name="connsiteX9" fmla="*/ 126609 w 10168988"/>
              <a:gd name="connsiteY9" fmla="*/ 1328756 h 8546229"/>
              <a:gd name="connsiteX10" fmla="*/ 98473 w 10168988"/>
              <a:gd name="connsiteY10" fmla="*/ 1525703 h 8546229"/>
              <a:gd name="connsiteX11" fmla="*/ 14067 w 10168988"/>
              <a:gd name="connsiteY11" fmla="*/ 2074343 h 8546229"/>
              <a:gd name="connsiteX12" fmla="*/ 0 w 10168988"/>
              <a:gd name="connsiteY12" fmla="*/ 2679254 h 8546229"/>
              <a:gd name="connsiteX13" fmla="*/ 14067 w 10168988"/>
              <a:gd name="connsiteY13" fmla="*/ 2749592 h 8546229"/>
              <a:gd name="connsiteX14" fmla="*/ 42203 w 10168988"/>
              <a:gd name="connsiteY14" fmla="*/ 2819931 h 8546229"/>
              <a:gd name="connsiteX15" fmla="*/ 56270 w 10168988"/>
              <a:gd name="connsiteY15" fmla="*/ 3016879 h 8546229"/>
              <a:gd name="connsiteX16" fmla="*/ 98473 w 10168988"/>
              <a:gd name="connsiteY16" fmla="*/ 3241962 h 8546229"/>
              <a:gd name="connsiteX17" fmla="*/ 126609 w 10168988"/>
              <a:gd name="connsiteY17" fmla="*/ 3438909 h 8546229"/>
              <a:gd name="connsiteX18" fmla="*/ 168812 w 10168988"/>
              <a:gd name="connsiteY18" fmla="*/ 3875008 h 8546229"/>
              <a:gd name="connsiteX19" fmla="*/ 182880 w 10168988"/>
              <a:gd name="connsiteY19" fmla="*/ 3945346 h 8546229"/>
              <a:gd name="connsiteX20" fmla="*/ 267286 w 10168988"/>
              <a:gd name="connsiteY20" fmla="*/ 4395512 h 8546229"/>
              <a:gd name="connsiteX21" fmla="*/ 281353 w 10168988"/>
              <a:gd name="connsiteY21" fmla="*/ 4522122 h 8546229"/>
              <a:gd name="connsiteX22" fmla="*/ 309489 w 10168988"/>
              <a:gd name="connsiteY22" fmla="*/ 4901949 h 8546229"/>
              <a:gd name="connsiteX23" fmla="*/ 281353 w 10168988"/>
              <a:gd name="connsiteY23" fmla="*/ 5380251 h 8546229"/>
              <a:gd name="connsiteX24" fmla="*/ 253218 w 10168988"/>
              <a:gd name="connsiteY24" fmla="*/ 5563131 h 8546229"/>
              <a:gd name="connsiteX25" fmla="*/ 239150 w 10168988"/>
              <a:gd name="connsiteY25" fmla="*/ 5886688 h 8546229"/>
              <a:gd name="connsiteX26" fmla="*/ 225083 w 10168988"/>
              <a:gd name="connsiteY26" fmla="*/ 5957026 h 8546229"/>
              <a:gd name="connsiteX27" fmla="*/ 211015 w 10168988"/>
              <a:gd name="connsiteY27" fmla="*/ 6196177 h 8546229"/>
              <a:gd name="connsiteX28" fmla="*/ 225083 w 10168988"/>
              <a:gd name="connsiteY28" fmla="*/ 6885494 h 8546229"/>
              <a:gd name="connsiteX29" fmla="*/ 267286 w 10168988"/>
              <a:gd name="connsiteY29" fmla="*/ 7110577 h 8546229"/>
              <a:gd name="connsiteX30" fmla="*/ 309489 w 10168988"/>
              <a:gd name="connsiteY30" fmla="*/ 7293457 h 8546229"/>
              <a:gd name="connsiteX31" fmla="*/ 351692 w 10168988"/>
              <a:gd name="connsiteY31" fmla="*/ 7405999 h 8546229"/>
              <a:gd name="connsiteX32" fmla="*/ 393895 w 10168988"/>
              <a:gd name="connsiteY32" fmla="*/ 7588879 h 8546229"/>
              <a:gd name="connsiteX33" fmla="*/ 407963 w 10168988"/>
              <a:gd name="connsiteY33" fmla="*/ 7743623 h 8546229"/>
              <a:gd name="connsiteX34" fmla="*/ 422030 w 10168988"/>
              <a:gd name="connsiteY34" fmla="*/ 7799894 h 8546229"/>
              <a:gd name="connsiteX35" fmla="*/ 520504 w 10168988"/>
              <a:gd name="connsiteY35" fmla="*/ 8010909 h 8546229"/>
              <a:gd name="connsiteX36" fmla="*/ 548640 w 10168988"/>
              <a:gd name="connsiteY36" fmla="*/ 8039045 h 8546229"/>
              <a:gd name="connsiteX37" fmla="*/ 633046 w 10168988"/>
              <a:gd name="connsiteY37" fmla="*/ 8137519 h 8546229"/>
              <a:gd name="connsiteX38" fmla="*/ 731520 w 10168988"/>
              <a:gd name="connsiteY38" fmla="*/ 8250060 h 8546229"/>
              <a:gd name="connsiteX39" fmla="*/ 829993 w 10168988"/>
              <a:gd name="connsiteY39" fmla="*/ 8292263 h 8546229"/>
              <a:gd name="connsiteX40" fmla="*/ 984738 w 10168988"/>
              <a:gd name="connsiteY40" fmla="*/ 8376669 h 8546229"/>
              <a:gd name="connsiteX41" fmla="*/ 1153550 w 10168988"/>
              <a:gd name="connsiteY41" fmla="*/ 8432940 h 8546229"/>
              <a:gd name="connsiteX42" fmla="*/ 1280160 w 10168988"/>
              <a:gd name="connsiteY42" fmla="*/ 8475143 h 8546229"/>
              <a:gd name="connsiteX43" fmla="*/ 1702190 w 10168988"/>
              <a:gd name="connsiteY43" fmla="*/ 8503279 h 8546229"/>
              <a:gd name="connsiteX44" fmla="*/ 1758461 w 10168988"/>
              <a:gd name="connsiteY44" fmla="*/ 8531414 h 8546229"/>
              <a:gd name="connsiteX45" fmla="*/ 2602523 w 10168988"/>
              <a:gd name="connsiteY45" fmla="*/ 8517346 h 8546229"/>
              <a:gd name="connsiteX46" fmla="*/ 2715064 w 10168988"/>
              <a:gd name="connsiteY46" fmla="*/ 8503279 h 8546229"/>
              <a:gd name="connsiteX47" fmla="*/ 2869809 w 10168988"/>
              <a:gd name="connsiteY47" fmla="*/ 8489211 h 8546229"/>
              <a:gd name="connsiteX48" fmla="*/ 3137095 w 10168988"/>
              <a:gd name="connsiteY48" fmla="*/ 8334466 h 8546229"/>
              <a:gd name="connsiteX49" fmla="*/ 3221501 w 10168988"/>
              <a:gd name="connsiteY49" fmla="*/ 8250060 h 8546229"/>
              <a:gd name="connsiteX50" fmla="*/ 3291840 w 10168988"/>
              <a:gd name="connsiteY50" fmla="*/ 8151586 h 8546229"/>
              <a:gd name="connsiteX51" fmla="*/ 3376246 w 10168988"/>
              <a:gd name="connsiteY51" fmla="*/ 8039045 h 8546229"/>
              <a:gd name="connsiteX52" fmla="*/ 3404381 w 10168988"/>
              <a:gd name="connsiteY52" fmla="*/ 7954639 h 8546229"/>
              <a:gd name="connsiteX53" fmla="*/ 3474720 w 10168988"/>
              <a:gd name="connsiteY53" fmla="*/ 7799894 h 8546229"/>
              <a:gd name="connsiteX54" fmla="*/ 3559126 w 10168988"/>
              <a:gd name="connsiteY54" fmla="*/ 7490405 h 8546229"/>
              <a:gd name="connsiteX55" fmla="*/ 3573193 w 10168988"/>
              <a:gd name="connsiteY55" fmla="*/ 7335660 h 8546229"/>
              <a:gd name="connsiteX56" fmla="*/ 3601329 w 10168988"/>
              <a:gd name="connsiteY56" fmla="*/ 7124645 h 8546229"/>
              <a:gd name="connsiteX57" fmla="*/ 3587261 w 10168988"/>
              <a:gd name="connsiteY57" fmla="*/ 7012103 h 8546229"/>
              <a:gd name="connsiteX58" fmla="*/ 3559126 w 10168988"/>
              <a:gd name="connsiteY58" fmla="*/ 6533802 h 8546229"/>
              <a:gd name="connsiteX59" fmla="*/ 3615396 w 10168988"/>
              <a:gd name="connsiteY59" fmla="*/ 6041432 h 8546229"/>
              <a:gd name="connsiteX60" fmla="*/ 3671667 w 10168988"/>
              <a:gd name="connsiteY60" fmla="*/ 5914823 h 8546229"/>
              <a:gd name="connsiteX61" fmla="*/ 3699803 w 10168988"/>
              <a:gd name="connsiteY61" fmla="*/ 5886688 h 8546229"/>
              <a:gd name="connsiteX62" fmla="*/ 3727938 w 10168988"/>
              <a:gd name="connsiteY62" fmla="*/ 5830417 h 8546229"/>
              <a:gd name="connsiteX63" fmla="*/ 3784209 w 10168988"/>
              <a:gd name="connsiteY63" fmla="*/ 5774146 h 8546229"/>
              <a:gd name="connsiteX64" fmla="*/ 3812344 w 10168988"/>
              <a:gd name="connsiteY64" fmla="*/ 5689740 h 8546229"/>
              <a:gd name="connsiteX65" fmla="*/ 3826412 w 10168988"/>
              <a:gd name="connsiteY65" fmla="*/ 5647537 h 8546229"/>
              <a:gd name="connsiteX66" fmla="*/ 3868615 w 10168988"/>
              <a:gd name="connsiteY66" fmla="*/ 5605334 h 8546229"/>
              <a:gd name="connsiteX67" fmla="*/ 3924886 w 10168988"/>
              <a:gd name="connsiteY67" fmla="*/ 5534996 h 8546229"/>
              <a:gd name="connsiteX68" fmla="*/ 3967089 w 10168988"/>
              <a:gd name="connsiteY68" fmla="*/ 5520928 h 8546229"/>
              <a:gd name="connsiteX69" fmla="*/ 3962546 w 10168988"/>
              <a:gd name="connsiteY69" fmla="*/ 5398861 h 8546229"/>
              <a:gd name="connsiteX70" fmla="*/ 3882683 w 10168988"/>
              <a:gd name="connsiteY70" fmla="*/ 5338048 h 8546229"/>
              <a:gd name="connsiteX71" fmla="*/ 3693673 w 10168988"/>
              <a:gd name="connsiteY71" fmla="*/ 4673691 h 8546229"/>
              <a:gd name="connsiteX72" fmla="*/ 3702050 w 10168988"/>
              <a:gd name="connsiteY72" fmla="*/ 4426823 h 8546229"/>
              <a:gd name="connsiteX73" fmla="*/ 3961618 w 10168988"/>
              <a:gd name="connsiteY73" fmla="*/ 3647189 h 8546229"/>
              <a:gd name="connsiteX74" fmla="*/ 3965721 w 10168988"/>
              <a:gd name="connsiteY74" fmla="*/ 3590259 h 8546229"/>
              <a:gd name="connsiteX75" fmla="*/ 4029710 w 10168988"/>
              <a:gd name="connsiteY75" fmla="*/ 3584569 h 8546229"/>
              <a:gd name="connsiteX76" fmla="*/ 5201089 w 10168988"/>
              <a:gd name="connsiteY76" fmla="*/ 2934280 h 8546229"/>
              <a:gd name="connsiteX77" fmla="*/ 6404683 w 10168988"/>
              <a:gd name="connsiteY77" fmla="*/ 3587523 h 8546229"/>
              <a:gd name="connsiteX78" fmla="*/ 6463909 w 10168988"/>
              <a:gd name="connsiteY78" fmla="*/ 3659669 h 8546229"/>
              <a:gd name="connsiteX79" fmla="*/ 6689431 w 10168988"/>
              <a:gd name="connsiteY79" fmla="*/ 4258157 h 8546229"/>
              <a:gd name="connsiteX80" fmla="*/ 6688773 w 10168988"/>
              <a:gd name="connsiteY80" fmla="*/ 4947181 h 8546229"/>
              <a:gd name="connsiteX81" fmla="*/ 6465935 w 10168988"/>
              <a:gd name="connsiteY81" fmla="*/ 5382986 h 8546229"/>
              <a:gd name="connsiteX82" fmla="*/ 6461394 w 10168988"/>
              <a:gd name="connsiteY82" fmla="*/ 5450589 h 8546229"/>
              <a:gd name="connsiteX83" fmla="*/ 6732953 w 10168988"/>
              <a:gd name="connsiteY83" fmla="*/ 7501346 h 8546229"/>
              <a:gd name="connsiteX84" fmla="*/ 8120184 w 10168988"/>
              <a:gd name="connsiteY84" fmla="*/ 8368659 h 8546229"/>
              <a:gd name="connsiteX85" fmla="*/ 9967546 w 10168988"/>
              <a:gd name="connsiteY85" fmla="*/ 8109188 h 8546229"/>
              <a:gd name="connsiteX86" fmla="*/ 10152575 w 10168988"/>
              <a:gd name="connsiteY86" fmla="*/ 634554 h 8546229"/>
              <a:gd name="connsiteX87" fmla="*/ 3432516 w 10168988"/>
              <a:gd name="connsiteY87" fmla="*/ 386220 h 8546229"/>
              <a:gd name="connsiteX88" fmla="*/ 3263704 w 10168988"/>
              <a:gd name="connsiteY88" fmla="*/ 414356 h 8546229"/>
              <a:gd name="connsiteX89" fmla="*/ 2982350 w 10168988"/>
              <a:gd name="connsiteY89" fmla="*/ 428423 h 8546229"/>
              <a:gd name="connsiteX90" fmla="*/ 2799470 w 10168988"/>
              <a:gd name="connsiteY90" fmla="*/ 442491 h 8546229"/>
              <a:gd name="connsiteX91" fmla="*/ 2433710 w 10168988"/>
              <a:gd name="connsiteY91" fmla="*/ 498762 h 8546229"/>
              <a:gd name="connsiteX92" fmla="*/ 1491175 w 10168988"/>
              <a:gd name="connsiteY92" fmla="*/ 526897 h 8546229"/>
              <a:gd name="connsiteX93" fmla="*/ 1406769 w 10168988"/>
              <a:gd name="connsiteY93" fmla="*/ 540965 h 8546229"/>
              <a:gd name="connsiteX94" fmla="*/ 1364566 w 10168988"/>
              <a:gd name="connsiteY94" fmla="*/ 555032 h 8546229"/>
              <a:gd name="connsiteX95" fmla="*/ 1237956 w 10168988"/>
              <a:gd name="connsiteY95" fmla="*/ 569100 h 8546229"/>
              <a:gd name="connsiteX96" fmla="*/ 1083212 w 10168988"/>
              <a:gd name="connsiteY96" fmla="*/ 597236 h 8546229"/>
              <a:gd name="connsiteX97" fmla="*/ 970670 w 10168988"/>
              <a:gd name="connsiteY97" fmla="*/ 611303 h 8546229"/>
              <a:gd name="connsiteX98" fmla="*/ 858129 w 10168988"/>
              <a:gd name="connsiteY98" fmla="*/ 639439 h 8546229"/>
              <a:gd name="connsiteX99" fmla="*/ 858129 w 10168988"/>
              <a:gd name="connsiteY99" fmla="*/ 653506 h 8546229"/>
              <a:gd name="connsiteX100" fmla="*/ 858129 w 10168988"/>
              <a:gd name="connsiteY100" fmla="*/ 653506 h 8546229"/>
              <a:gd name="connsiteX0" fmla="*/ 900332 w 10168988"/>
              <a:gd name="connsiteY0" fmla="*/ 615065 h 8535923"/>
              <a:gd name="connsiteX1" fmla="*/ 900332 w 10168988"/>
              <a:gd name="connsiteY1" fmla="*/ 615065 h 8535923"/>
              <a:gd name="connsiteX2" fmla="*/ 759655 w 10168988"/>
              <a:gd name="connsiteY2" fmla="*/ 657268 h 8535923"/>
              <a:gd name="connsiteX3" fmla="*/ 548640 w 10168988"/>
              <a:gd name="connsiteY3" fmla="*/ 812013 h 8535923"/>
              <a:gd name="connsiteX4" fmla="*/ 450166 w 10168988"/>
              <a:gd name="connsiteY4" fmla="*/ 882351 h 8535923"/>
              <a:gd name="connsiteX5" fmla="*/ 393895 w 10168988"/>
              <a:gd name="connsiteY5" fmla="*/ 938622 h 8535923"/>
              <a:gd name="connsiteX6" fmla="*/ 239150 w 10168988"/>
              <a:gd name="connsiteY6" fmla="*/ 1065231 h 8535923"/>
              <a:gd name="connsiteX7" fmla="*/ 182880 w 10168988"/>
              <a:gd name="connsiteY7" fmla="*/ 1149637 h 8535923"/>
              <a:gd name="connsiteX8" fmla="*/ 168812 w 10168988"/>
              <a:gd name="connsiteY8" fmla="*/ 1205908 h 8535923"/>
              <a:gd name="connsiteX9" fmla="*/ 126609 w 10168988"/>
              <a:gd name="connsiteY9" fmla="*/ 1318450 h 8535923"/>
              <a:gd name="connsiteX10" fmla="*/ 98473 w 10168988"/>
              <a:gd name="connsiteY10" fmla="*/ 1515397 h 8535923"/>
              <a:gd name="connsiteX11" fmla="*/ 14067 w 10168988"/>
              <a:gd name="connsiteY11" fmla="*/ 2064037 h 8535923"/>
              <a:gd name="connsiteX12" fmla="*/ 0 w 10168988"/>
              <a:gd name="connsiteY12" fmla="*/ 2668948 h 8535923"/>
              <a:gd name="connsiteX13" fmla="*/ 14067 w 10168988"/>
              <a:gd name="connsiteY13" fmla="*/ 2739286 h 8535923"/>
              <a:gd name="connsiteX14" fmla="*/ 42203 w 10168988"/>
              <a:gd name="connsiteY14" fmla="*/ 2809625 h 8535923"/>
              <a:gd name="connsiteX15" fmla="*/ 56270 w 10168988"/>
              <a:gd name="connsiteY15" fmla="*/ 3006573 h 8535923"/>
              <a:gd name="connsiteX16" fmla="*/ 98473 w 10168988"/>
              <a:gd name="connsiteY16" fmla="*/ 3231656 h 8535923"/>
              <a:gd name="connsiteX17" fmla="*/ 126609 w 10168988"/>
              <a:gd name="connsiteY17" fmla="*/ 3428603 h 8535923"/>
              <a:gd name="connsiteX18" fmla="*/ 168812 w 10168988"/>
              <a:gd name="connsiteY18" fmla="*/ 3864702 h 8535923"/>
              <a:gd name="connsiteX19" fmla="*/ 182880 w 10168988"/>
              <a:gd name="connsiteY19" fmla="*/ 3935040 h 8535923"/>
              <a:gd name="connsiteX20" fmla="*/ 267286 w 10168988"/>
              <a:gd name="connsiteY20" fmla="*/ 4385206 h 8535923"/>
              <a:gd name="connsiteX21" fmla="*/ 281353 w 10168988"/>
              <a:gd name="connsiteY21" fmla="*/ 4511816 h 8535923"/>
              <a:gd name="connsiteX22" fmla="*/ 309489 w 10168988"/>
              <a:gd name="connsiteY22" fmla="*/ 4891643 h 8535923"/>
              <a:gd name="connsiteX23" fmla="*/ 281353 w 10168988"/>
              <a:gd name="connsiteY23" fmla="*/ 5369945 h 8535923"/>
              <a:gd name="connsiteX24" fmla="*/ 253218 w 10168988"/>
              <a:gd name="connsiteY24" fmla="*/ 5552825 h 8535923"/>
              <a:gd name="connsiteX25" fmla="*/ 239150 w 10168988"/>
              <a:gd name="connsiteY25" fmla="*/ 5876382 h 8535923"/>
              <a:gd name="connsiteX26" fmla="*/ 225083 w 10168988"/>
              <a:gd name="connsiteY26" fmla="*/ 5946720 h 8535923"/>
              <a:gd name="connsiteX27" fmla="*/ 211015 w 10168988"/>
              <a:gd name="connsiteY27" fmla="*/ 6185871 h 8535923"/>
              <a:gd name="connsiteX28" fmla="*/ 225083 w 10168988"/>
              <a:gd name="connsiteY28" fmla="*/ 6875188 h 8535923"/>
              <a:gd name="connsiteX29" fmla="*/ 267286 w 10168988"/>
              <a:gd name="connsiteY29" fmla="*/ 7100271 h 8535923"/>
              <a:gd name="connsiteX30" fmla="*/ 309489 w 10168988"/>
              <a:gd name="connsiteY30" fmla="*/ 7283151 h 8535923"/>
              <a:gd name="connsiteX31" fmla="*/ 351692 w 10168988"/>
              <a:gd name="connsiteY31" fmla="*/ 7395693 h 8535923"/>
              <a:gd name="connsiteX32" fmla="*/ 393895 w 10168988"/>
              <a:gd name="connsiteY32" fmla="*/ 7578573 h 8535923"/>
              <a:gd name="connsiteX33" fmla="*/ 407963 w 10168988"/>
              <a:gd name="connsiteY33" fmla="*/ 7733317 h 8535923"/>
              <a:gd name="connsiteX34" fmla="*/ 422030 w 10168988"/>
              <a:gd name="connsiteY34" fmla="*/ 7789588 h 8535923"/>
              <a:gd name="connsiteX35" fmla="*/ 520504 w 10168988"/>
              <a:gd name="connsiteY35" fmla="*/ 8000603 h 8535923"/>
              <a:gd name="connsiteX36" fmla="*/ 548640 w 10168988"/>
              <a:gd name="connsiteY36" fmla="*/ 8028739 h 8535923"/>
              <a:gd name="connsiteX37" fmla="*/ 633046 w 10168988"/>
              <a:gd name="connsiteY37" fmla="*/ 8127213 h 8535923"/>
              <a:gd name="connsiteX38" fmla="*/ 731520 w 10168988"/>
              <a:gd name="connsiteY38" fmla="*/ 8239754 h 8535923"/>
              <a:gd name="connsiteX39" fmla="*/ 829993 w 10168988"/>
              <a:gd name="connsiteY39" fmla="*/ 8281957 h 8535923"/>
              <a:gd name="connsiteX40" fmla="*/ 984738 w 10168988"/>
              <a:gd name="connsiteY40" fmla="*/ 8366363 h 8535923"/>
              <a:gd name="connsiteX41" fmla="*/ 1153550 w 10168988"/>
              <a:gd name="connsiteY41" fmla="*/ 8422634 h 8535923"/>
              <a:gd name="connsiteX42" fmla="*/ 1280160 w 10168988"/>
              <a:gd name="connsiteY42" fmla="*/ 8464837 h 8535923"/>
              <a:gd name="connsiteX43" fmla="*/ 1702190 w 10168988"/>
              <a:gd name="connsiteY43" fmla="*/ 8492973 h 8535923"/>
              <a:gd name="connsiteX44" fmla="*/ 1758461 w 10168988"/>
              <a:gd name="connsiteY44" fmla="*/ 8521108 h 8535923"/>
              <a:gd name="connsiteX45" fmla="*/ 2602523 w 10168988"/>
              <a:gd name="connsiteY45" fmla="*/ 8507040 h 8535923"/>
              <a:gd name="connsiteX46" fmla="*/ 2715064 w 10168988"/>
              <a:gd name="connsiteY46" fmla="*/ 8492973 h 8535923"/>
              <a:gd name="connsiteX47" fmla="*/ 2869809 w 10168988"/>
              <a:gd name="connsiteY47" fmla="*/ 8478905 h 8535923"/>
              <a:gd name="connsiteX48" fmla="*/ 3137095 w 10168988"/>
              <a:gd name="connsiteY48" fmla="*/ 8324160 h 8535923"/>
              <a:gd name="connsiteX49" fmla="*/ 3221501 w 10168988"/>
              <a:gd name="connsiteY49" fmla="*/ 8239754 h 8535923"/>
              <a:gd name="connsiteX50" fmla="*/ 3291840 w 10168988"/>
              <a:gd name="connsiteY50" fmla="*/ 8141280 h 8535923"/>
              <a:gd name="connsiteX51" fmla="*/ 3376246 w 10168988"/>
              <a:gd name="connsiteY51" fmla="*/ 8028739 h 8535923"/>
              <a:gd name="connsiteX52" fmla="*/ 3404381 w 10168988"/>
              <a:gd name="connsiteY52" fmla="*/ 7944333 h 8535923"/>
              <a:gd name="connsiteX53" fmla="*/ 3474720 w 10168988"/>
              <a:gd name="connsiteY53" fmla="*/ 7789588 h 8535923"/>
              <a:gd name="connsiteX54" fmla="*/ 3559126 w 10168988"/>
              <a:gd name="connsiteY54" fmla="*/ 7480099 h 8535923"/>
              <a:gd name="connsiteX55" fmla="*/ 3573193 w 10168988"/>
              <a:gd name="connsiteY55" fmla="*/ 7325354 h 8535923"/>
              <a:gd name="connsiteX56" fmla="*/ 3601329 w 10168988"/>
              <a:gd name="connsiteY56" fmla="*/ 7114339 h 8535923"/>
              <a:gd name="connsiteX57" fmla="*/ 3587261 w 10168988"/>
              <a:gd name="connsiteY57" fmla="*/ 7001797 h 8535923"/>
              <a:gd name="connsiteX58" fmla="*/ 3559126 w 10168988"/>
              <a:gd name="connsiteY58" fmla="*/ 6523496 h 8535923"/>
              <a:gd name="connsiteX59" fmla="*/ 3615396 w 10168988"/>
              <a:gd name="connsiteY59" fmla="*/ 6031126 h 8535923"/>
              <a:gd name="connsiteX60" fmla="*/ 3671667 w 10168988"/>
              <a:gd name="connsiteY60" fmla="*/ 5904517 h 8535923"/>
              <a:gd name="connsiteX61" fmla="*/ 3699803 w 10168988"/>
              <a:gd name="connsiteY61" fmla="*/ 5876382 h 8535923"/>
              <a:gd name="connsiteX62" fmla="*/ 3727938 w 10168988"/>
              <a:gd name="connsiteY62" fmla="*/ 5820111 h 8535923"/>
              <a:gd name="connsiteX63" fmla="*/ 3784209 w 10168988"/>
              <a:gd name="connsiteY63" fmla="*/ 5763840 h 8535923"/>
              <a:gd name="connsiteX64" fmla="*/ 3812344 w 10168988"/>
              <a:gd name="connsiteY64" fmla="*/ 5679434 h 8535923"/>
              <a:gd name="connsiteX65" fmla="*/ 3826412 w 10168988"/>
              <a:gd name="connsiteY65" fmla="*/ 5637231 h 8535923"/>
              <a:gd name="connsiteX66" fmla="*/ 3868615 w 10168988"/>
              <a:gd name="connsiteY66" fmla="*/ 5595028 h 8535923"/>
              <a:gd name="connsiteX67" fmla="*/ 3924886 w 10168988"/>
              <a:gd name="connsiteY67" fmla="*/ 5524690 h 8535923"/>
              <a:gd name="connsiteX68" fmla="*/ 3967089 w 10168988"/>
              <a:gd name="connsiteY68" fmla="*/ 5510622 h 8535923"/>
              <a:gd name="connsiteX69" fmla="*/ 3962546 w 10168988"/>
              <a:gd name="connsiteY69" fmla="*/ 5388555 h 8535923"/>
              <a:gd name="connsiteX70" fmla="*/ 3882683 w 10168988"/>
              <a:gd name="connsiteY70" fmla="*/ 5327742 h 8535923"/>
              <a:gd name="connsiteX71" fmla="*/ 3693673 w 10168988"/>
              <a:gd name="connsiteY71" fmla="*/ 4663385 h 8535923"/>
              <a:gd name="connsiteX72" fmla="*/ 3702050 w 10168988"/>
              <a:gd name="connsiteY72" fmla="*/ 4416517 h 8535923"/>
              <a:gd name="connsiteX73" fmla="*/ 3961618 w 10168988"/>
              <a:gd name="connsiteY73" fmla="*/ 3636883 h 8535923"/>
              <a:gd name="connsiteX74" fmla="*/ 3965721 w 10168988"/>
              <a:gd name="connsiteY74" fmla="*/ 3579953 h 8535923"/>
              <a:gd name="connsiteX75" fmla="*/ 4029710 w 10168988"/>
              <a:gd name="connsiteY75" fmla="*/ 3574263 h 8535923"/>
              <a:gd name="connsiteX76" fmla="*/ 5201089 w 10168988"/>
              <a:gd name="connsiteY76" fmla="*/ 2923974 h 8535923"/>
              <a:gd name="connsiteX77" fmla="*/ 6404683 w 10168988"/>
              <a:gd name="connsiteY77" fmla="*/ 3577217 h 8535923"/>
              <a:gd name="connsiteX78" fmla="*/ 6463909 w 10168988"/>
              <a:gd name="connsiteY78" fmla="*/ 3649363 h 8535923"/>
              <a:gd name="connsiteX79" fmla="*/ 6689431 w 10168988"/>
              <a:gd name="connsiteY79" fmla="*/ 4247851 h 8535923"/>
              <a:gd name="connsiteX80" fmla="*/ 6688773 w 10168988"/>
              <a:gd name="connsiteY80" fmla="*/ 4936875 h 8535923"/>
              <a:gd name="connsiteX81" fmla="*/ 6465935 w 10168988"/>
              <a:gd name="connsiteY81" fmla="*/ 5372680 h 8535923"/>
              <a:gd name="connsiteX82" fmla="*/ 6461394 w 10168988"/>
              <a:gd name="connsiteY82" fmla="*/ 5440283 h 8535923"/>
              <a:gd name="connsiteX83" fmla="*/ 6732953 w 10168988"/>
              <a:gd name="connsiteY83" fmla="*/ 7491040 h 8535923"/>
              <a:gd name="connsiteX84" fmla="*/ 8120184 w 10168988"/>
              <a:gd name="connsiteY84" fmla="*/ 8358353 h 8535923"/>
              <a:gd name="connsiteX85" fmla="*/ 9967546 w 10168988"/>
              <a:gd name="connsiteY85" fmla="*/ 8098882 h 8535923"/>
              <a:gd name="connsiteX86" fmla="*/ 10152575 w 10168988"/>
              <a:gd name="connsiteY86" fmla="*/ 624248 h 8535923"/>
              <a:gd name="connsiteX87" fmla="*/ 3263704 w 10168988"/>
              <a:gd name="connsiteY87" fmla="*/ 404050 h 8535923"/>
              <a:gd name="connsiteX88" fmla="*/ 2982350 w 10168988"/>
              <a:gd name="connsiteY88" fmla="*/ 418117 h 8535923"/>
              <a:gd name="connsiteX89" fmla="*/ 2799470 w 10168988"/>
              <a:gd name="connsiteY89" fmla="*/ 432185 h 8535923"/>
              <a:gd name="connsiteX90" fmla="*/ 2433710 w 10168988"/>
              <a:gd name="connsiteY90" fmla="*/ 488456 h 8535923"/>
              <a:gd name="connsiteX91" fmla="*/ 1491175 w 10168988"/>
              <a:gd name="connsiteY91" fmla="*/ 516591 h 8535923"/>
              <a:gd name="connsiteX92" fmla="*/ 1406769 w 10168988"/>
              <a:gd name="connsiteY92" fmla="*/ 530659 h 8535923"/>
              <a:gd name="connsiteX93" fmla="*/ 1364566 w 10168988"/>
              <a:gd name="connsiteY93" fmla="*/ 544726 h 8535923"/>
              <a:gd name="connsiteX94" fmla="*/ 1237956 w 10168988"/>
              <a:gd name="connsiteY94" fmla="*/ 558794 h 8535923"/>
              <a:gd name="connsiteX95" fmla="*/ 1083212 w 10168988"/>
              <a:gd name="connsiteY95" fmla="*/ 586930 h 8535923"/>
              <a:gd name="connsiteX96" fmla="*/ 970670 w 10168988"/>
              <a:gd name="connsiteY96" fmla="*/ 600997 h 8535923"/>
              <a:gd name="connsiteX97" fmla="*/ 858129 w 10168988"/>
              <a:gd name="connsiteY97" fmla="*/ 629133 h 8535923"/>
              <a:gd name="connsiteX98" fmla="*/ 858129 w 10168988"/>
              <a:gd name="connsiteY98" fmla="*/ 643200 h 8535923"/>
              <a:gd name="connsiteX99" fmla="*/ 858129 w 10168988"/>
              <a:gd name="connsiteY99" fmla="*/ 643200 h 8535923"/>
              <a:gd name="connsiteX0" fmla="*/ 900332 w 10168988"/>
              <a:gd name="connsiteY0" fmla="*/ 610290 h 8531148"/>
              <a:gd name="connsiteX1" fmla="*/ 900332 w 10168988"/>
              <a:gd name="connsiteY1" fmla="*/ 610290 h 8531148"/>
              <a:gd name="connsiteX2" fmla="*/ 759655 w 10168988"/>
              <a:gd name="connsiteY2" fmla="*/ 652493 h 8531148"/>
              <a:gd name="connsiteX3" fmla="*/ 548640 w 10168988"/>
              <a:gd name="connsiteY3" fmla="*/ 807238 h 8531148"/>
              <a:gd name="connsiteX4" fmla="*/ 450166 w 10168988"/>
              <a:gd name="connsiteY4" fmla="*/ 877576 h 8531148"/>
              <a:gd name="connsiteX5" fmla="*/ 393895 w 10168988"/>
              <a:gd name="connsiteY5" fmla="*/ 933847 h 8531148"/>
              <a:gd name="connsiteX6" fmla="*/ 239150 w 10168988"/>
              <a:gd name="connsiteY6" fmla="*/ 1060456 h 8531148"/>
              <a:gd name="connsiteX7" fmla="*/ 182880 w 10168988"/>
              <a:gd name="connsiteY7" fmla="*/ 1144862 h 8531148"/>
              <a:gd name="connsiteX8" fmla="*/ 168812 w 10168988"/>
              <a:gd name="connsiteY8" fmla="*/ 1201133 h 8531148"/>
              <a:gd name="connsiteX9" fmla="*/ 126609 w 10168988"/>
              <a:gd name="connsiteY9" fmla="*/ 1313675 h 8531148"/>
              <a:gd name="connsiteX10" fmla="*/ 98473 w 10168988"/>
              <a:gd name="connsiteY10" fmla="*/ 1510622 h 8531148"/>
              <a:gd name="connsiteX11" fmla="*/ 14067 w 10168988"/>
              <a:gd name="connsiteY11" fmla="*/ 2059262 h 8531148"/>
              <a:gd name="connsiteX12" fmla="*/ 0 w 10168988"/>
              <a:gd name="connsiteY12" fmla="*/ 2664173 h 8531148"/>
              <a:gd name="connsiteX13" fmla="*/ 14067 w 10168988"/>
              <a:gd name="connsiteY13" fmla="*/ 2734511 h 8531148"/>
              <a:gd name="connsiteX14" fmla="*/ 42203 w 10168988"/>
              <a:gd name="connsiteY14" fmla="*/ 2804850 h 8531148"/>
              <a:gd name="connsiteX15" fmla="*/ 56270 w 10168988"/>
              <a:gd name="connsiteY15" fmla="*/ 3001798 h 8531148"/>
              <a:gd name="connsiteX16" fmla="*/ 98473 w 10168988"/>
              <a:gd name="connsiteY16" fmla="*/ 3226881 h 8531148"/>
              <a:gd name="connsiteX17" fmla="*/ 126609 w 10168988"/>
              <a:gd name="connsiteY17" fmla="*/ 3423828 h 8531148"/>
              <a:gd name="connsiteX18" fmla="*/ 168812 w 10168988"/>
              <a:gd name="connsiteY18" fmla="*/ 3859927 h 8531148"/>
              <a:gd name="connsiteX19" fmla="*/ 182880 w 10168988"/>
              <a:gd name="connsiteY19" fmla="*/ 3930265 h 8531148"/>
              <a:gd name="connsiteX20" fmla="*/ 267286 w 10168988"/>
              <a:gd name="connsiteY20" fmla="*/ 4380431 h 8531148"/>
              <a:gd name="connsiteX21" fmla="*/ 281353 w 10168988"/>
              <a:gd name="connsiteY21" fmla="*/ 4507041 h 8531148"/>
              <a:gd name="connsiteX22" fmla="*/ 309489 w 10168988"/>
              <a:gd name="connsiteY22" fmla="*/ 4886868 h 8531148"/>
              <a:gd name="connsiteX23" fmla="*/ 281353 w 10168988"/>
              <a:gd name="connsiteY23" fmla="*/ 5365170 h 8531148"/>
              <a:gd name="connsiteX24" fmla="*/ 253218 w 10168988"/>
              <a:gd name="connsiteY24" fmla="*/ 5548050 h 8531148"/>
              <a:gd name="connsiteX25" fmla="*/ 239150 w 10168988"/>
              <a:gd name="connsiteY25" fmla="*/ 5871607 h 8531148"/>
              <a:gd name="connsiteX26" fmla="*/ 225083 w 10168988"/>
              <a:gd name="connsiteY26" fmla="*/ 5941945 h 8531148"/>
              <a:gd name="connsiteX27" fmla="*/ 211015 w 10168988"/>
              <a:gd name="connsiteY27" fmla="*/ 6181096 h 8531148"/>
              <a:gd name="connsiteX28" fmla="*/ 225083 w 10168988"/>
              <a:gd name="connsiteY28" fmla="*/ 6870413 h 8531148"/>
              <a:gd name="connsiteX29" fmla="*/ 267286 w 10168988"/>
              <a:gd name="connsiteY29" fmla="*/ 7095496 h 8531148"/>
              <a:gd name="connsiteX30" fmla="*/ 309489 w 10168988"/>
              <a:gd name="connsiteY30" fmla="*/ 7278376 h 8531148"/>
              <a:gd name="connsiteX31" fmla="*/ 351692 w 10168988"/>
              <a:gd name="connsiteY31" fmla="*/ 7390918 h 8531148"/>
              <a:gd name="connsiteX32" fmla="*/ 393895 w 10168988"/>
              <a:gd name="connsiteY32" fmla="*/ 7573798 h 8531148"/>
              <a:gd name="connsiteX33" fmla="*/ 407963 w 10168988"/>
              <a:gd name="connsiteY33" fmla="*/ 7728542 h 8531148"/>
              <a:gd name="connsiteX34" fmla="*/ 422030 w 10168988"/>
              <a:gd name="connsiteY34" fmla="*/ 7784813 h 8531148"/>
              <a:gd name="connsiteX35" fmla="*/ 520504 w 10168988"/>
              <a:gd name="connsiteY35" fmla="*/ 7995828 h 8531148"/>
              <a:gd name="connsiteX36" fmla="*/ 548640 w 10168988"/>
              <a:gd name="connsiteY36" fmla="*/ 8023964 h 8531148"/>
              <a:gd name="connsiteX37" fmla="*/ 633046 w 10168988"/>
              <a:gd name="connsiteY37" fmla="*/ 8122438 h 8531148"/>
              <a:gd name="connsiteX38" fmla="*/ 731520 w 10168988"/>
              <a:gd name="connsiteY38" fmla="*/ 8234979 h 8531148"/>
              <a:gd name="connsiteX39" fmla="*/ 829993 w 10168988"/>
              <a:gd name="connsiteY39" fmla="*/ 8277182 h 8531148"/>
              <a:gd name="connsiteX40" fmla="*/ 984738 w 10168988"/>
              <a:gd name="connsiteY40" fmla="*/ 8361588 h 8531148"/>
              <a:gd name="connsiteX41" fmla="*/ 1153550 w 10168988"/>
              <a:gd name="connsiteY41" fmla="*/ 8417859 h 8531148"/>
              <a:gd name="connsiteX42" fmla="*/ 1280160 w 10168988"/>
              <a:gd name="connsiteY42" fmla="*/ 8460062 h 8531148"/>
              <a:gd name="connsiteX43" fmla="*/ 1702190 w 10168988"/>
              <a:gd name="connsiteY43" fmla="*/ 8488198 h 8531148"/>
              <a:gd name="connsiteX44" fmla="*/ 1758461 w 10168988"/>
              <a:gd name="connsiteY44" fmla="*/ 8516333 h 8531148"/>
              <a:gd name="connsiteX45" fmla="*/ 2602523 w 10168988"/>
              <a:gd name="connsiteY45" fmla="*/ 8502265 h 8531148"/>
              <a:gd name="connsiteX46" fmla="*/ 2715064 w 10168988"/>
              <a:gd name="connsiteY46" fmla="*/ 8488198 h 8531148"/>
              <a:gd name="connsiteX47" fmla="*/ 2869809 w 10168988"/>
              <a:gd name="connsiteY47" fmla="*/ 8474130 h 8531148"/>
              <a:gd name="connsiteX48" fmla="*/ 3137095 w 10168988"/>
              <a:gd name="connsiteY48" fmla="*/ 8319385 h 8531148"/>
              <a:gd name="connsiteX49" fmla="*/ 3221501 w 10168988"/>
              <a:gd name="connsiteY49" fmla="*/ 8234979 h 8531148"/>
              <a:gd name="connsiteX50" fmla="*/ 3291840 w 10168988"/>
              <a:gd name="connsiteY50" fmla="*/ 8136505 h 8531148"/>
              <a:gd name="connsiteX51" fmla="*/ 3376246 w 10168988"/>
              <a:gd name="connsiteY51" fmla="*/ 8023964 h 8531148"/>
              <a:gd name="connsiteX52" fmla="*/ 3404381 w 10168988"/>
              <a:gd name="connsiteY52" fmla="*/ 7939558 h 8531148"/>
              <a:gd name="connsiteX53" fmla="*/ 3474720 w 10168988"/>
              <a:gd name="connsiteY53" fmla="*/ 7784813 h 8531148"/>
              <a:gd name="connsiteX54" fmla="*/ 3559126 w 10168988"/>
              <a:gd name="connsiteY54" fmla="*/ 7475324 h 8531148"/>
              <a:gd name="connsiteX55" fmla="*/ 3573193 w 10168988"/>
              <a:gd name="connsiteY55" fmla="*/ 7320579 h 8531148"/>
              <a:gd name="connsiteX56" fmla="*/ 3601329 w 10168988"/>
              <a:gd name="connsiteY56" fmla="*/ 7109564 h 8531148"/>
              <a:gd name="connsiteX57" fmla="*/ 3587261 w 10168988"/>
              <a:gd name="connsiteY57" fmla="*/ 6997022 h 8531148"/>
              <a:gd name="connsiteX58" fmla="*/ 3559126 w 10168988"/>
              <a:gd name="connsiteY58" fmla="*/ 6518721 h 8531148"/>
              <a:gd name="connsiteX59" fmla="*/ 3615396 w 10168988"/>
              <a:gd name="connsiteY59" fmla="*/ 6026351 h 8531148"/>
              <a:gd name="connsiteX60" fmla="*/ 3671667 w 10168988"/>
              <a:gd name="connsiteY60" fmla="*/ 5899742 h 8531148"/>
              <a:gd name="connsiteX61" fmla="*/ 3699803 w 10168988"/>
              <a:gd name="connsiteY61" fmla="*/ 5871607 h 8531148"/>
              <a:gd name="connsiteX62" fmla="*/ 3727938 w 10168988"/>
              <a:gd name="connsiteY62" fmla="*/ 5815336 h 8531148"/>
              <a:gd name="connsiteX63" fmla="*/ 3784209 w 10168988"/>
              <a:gd name="connsiteY63" fmla="*/ 5759065 h 8531148"/>
              <a:gd name="connsiteX64" fmla="*/ 3812344 w 10168988"/>
              <a:gd name="connsiteY64" fmla="*/ 5674659 h 8531148"/>
              <a:gd name="connsiteX65" fmla="*/ 3826412 w 10168988"/>
              <a:gd name="connsiteY65" fmla="*/ 5632456 h 8531148"/>
              <a:gd name="connsiteX66" fmla="*/ 3868615 w 10168988"/>
              <a:gd name="connsiteY66" fmla="*/ 5590253 h 8531148"/>
              <a:gd name="connsiteX67" fmla="*/ 3924886 w 10168988"/>
              <a:gd name="connsiteY67" fmla="*/ 5519915 h 8531148"/>
              <a:gd name="connsiteX68" fmla="*/ 3967089 w 10168988"/>
              <a:gd name="connsiteY68" fmla="*/ 5505847 h 8531148"/>
              <a:gd name="connsiteX69" fmla="*/ 3962546 w 10168988"/>
              <a:gd name="connsiteY69" fmla="*/ 5383780 h 8531148"/>
              <a:gd name="connsiteX70" fmla="*/ 3882683 w 10168988"/>
              <a:gd name="connsiteY70" fmla="*/ 5322967 h 8531148"/>
              <a:gd name="connsiteX71" fmla="*/ 3693673 w 10168988"/>
              <a:gd name="connsiteY71" fmla="*/ 4658610 h 8531148"/>
              <a:gd name="connsiteX72" fmla="*/ 3702050 w 10168988"/>
              <a:gd name="connsiteY72" fmla="*/ 4411742 h 8531148"/>
              <a:gd name="connsiteX73" fmla="*/ 3961618 w 10168988"/>
              <a:gd name="connsiteY73" fmla="*/ 3632108 h 8531148"/>
              <a:gd name="connsiteX74" fmla="*/ 3965721 w 10168988"/>
              <a:gd name="connsiteY74" fmla="*/ 3575178 h 8531148"/>
              <a:gd name="connsiteX75" fmla="*/ 4029710 w 10168988"/>
              <a:gd name="connsiteY75" fmla="*/ 3569488 h 8531148"/>
              <a:gd name="connsiteX76" fmla="*/ 5201089 w 10168988"/>
              <a:gd name="connsiteY76" fmla="*/ 2919199 h 8531148"/>
              <a:gd name="connsiteX77" fmla="*/ 6404683 w 10168988"/>
              <a:gd name="connsiteY77" fmla="*/ 3572442 h 8531148"/>
              <a:gd name="connsiteX78" fmla="*/ 6463909 w 10168988"/>
              <a:gd name="connsiteY78" fmla="*/ 3644588 h 8531148"/>
              <a:gd name="connsiteX79" fmla="*/ 6689431 w 10168988"/>
              <a:gd name="connsiteY79" fmla="*/ 4243076 h 8531148"/>
              <a:gd name="connsiteX80" fmla="*/ 6688773 w 10168988"/>
              <a:gd name="connsiteY80" fmla="*/ 4932100 h 8531148"/>
              <a:gd name="connsiteX81" fmla="*/ 6465935 w 10168988"/>
              <a:gd name="connsiteY81" fmla="*/ 5367905 h 8531148"/>
              <a:gd name="connsiteX82" fmla="*/ 6461394 w 10168988"/>
              <a:gd name="connsiteY82" fmla="*/ 5435508 h 8531148"/>
              <a:gd name="connsiteX83" fmla="*/ 6732953 w 10168988"/>
              <a:gd name="connsiteY83" fmla="*/ 7486265 h 8531148"/>
              <a:gd name="connsiteX84" fmla="*/ 8120184 w 10168988"/>
              <a:gd name="connsiteY84" fmla="*/ 8353578 h 8531148"/>
              <a:gd name="connsiteX85" fmla="*/ 9967546 w 10168988"/>
              <a:gd name="connsiteY85" fmla="*/ 8094107 h 8531148"/>
              <a:gd name="connsiteX86" fmla="*/ 10152575 w 10168988"/>
              <a:gd name="connsiteY86" fmla="*/ 619473 h 8531148"/>
              <a:gd name="connsiteX87" fmla="*/ 2982350 w 10168988"/>
              <a:gd name="connsiteY87" fmla="*/ 413342 h 8531148"/>
              <a:gd name="connsiteX88" fmla="*/ 2799470 w 10168988"/>
              <a:gd name="connsiteY88" fmla="*/ 427410 h 8531148"/>
              <a:gd name="connsiteX89" fmla="*/ 2433710 w 10168988"/>
              <a:gd name="connsiteY89" fmla="*/ 483681 h 8531148"/>
              <a:gd name="connsiteX90" fmla="*/ 1491175 w 10168988"/>
              <a:gd name="connsiteY90" fmla="*/ 511816 h 8531148"/>
              <a:gd name="connsiteX91" fmla="*/ 1406769 w 10168988"/>
              <a:gd name="connsiteY91" fmla="*/ 525884 h 8531148"/>
              <a:gd name="connsiteX92" fmla="*/ 1364566 w 10168988"/>
              <a:gd name="connsiteY92" fmla="*/ 539951 h 8531148"/>
              <a:gd name="connsiteX93" fmla="*/ 1237956 w 10168988"/>
              <a:gd name="connsiteY93" fmla="*/ 554019 h 8531148"/>
              <a:gd name="connsiteX94" fmla="*/ 1083212 w 10168988"/>
              <a:gd name="connsiteY94" fmla="*/ 582155 h 8531148"/>
              <a:gd name="connsiteX95" fmla="*/ 970670 w 10168988"/>
              <a:gd name="connsiteY95" fmla="*/ 596222 h 8531148"/>
              <a:gd name="connsiteX96" fmla="*/ 858129 w 10168988"/>
              <a:gd name="connsiteY96" fmla="*/ 624358 h 8531148"/>
              <a:gd name="connsiteX97" fmla="*/ 858129 w 10168988"/>
              <a:gd name="connsiteY97" fmla="*/ 638425 h 8531148"/>
              <a:gd name="connsiteX98" fmla="*/ 858129 w 10168988"/>
              <a:gd name="connsiteY98" fmla="*/ 638425 h 8531148"/>
              <a:gd name="connsiteX0" fmla="*/ 900332 w 10168988"/>
              <a:gd name="connsiteY0" fmla="*/ 607352 h 8528210"/>
              <a:gd name="connsiteX1" fmla="*/ 900332 w 10168988"/>
              <a:gd name="connsiteY1" fmla="*/ 607352 h 8528210"/>
              <a:gd name="connsiteX2" fmla="*/ 759655 w 10168988"/>
              <a:gd name="connsiteY2" fmla="*/ 649555 h 8528210"/>
              <a:gd name="connsiteX3" fmla="*/ 548640 w 10168988"/>
              <a:gd name="connsiteY3" fmla="*/ 804300 h 8528210"/>
              <a:gd name="connsiteX4" fmla="*/ 450166 w 10168988"/>
              <a:gd name="connsiteY4" fmla="*/ 874638 h 8528210"/>
              <a:gd name="connsiteX5" fmla="*/ 393895 w 10168988"/>
              <a:gd name="connsiteY5" fmla="*/ 930909 h 8528210"/>
              <a:gd name="connsiteX6" fmla="*/ 239150 w 10168988"/>
              <a:gd name="connsiteY6" fmla="*/ 1057518 h 8528210"/>
              <a:gd name="connsiteX7" fmla="*/ 182880 w 10168988"/>
              <a:gd name="connsiteY7" fmla="*/ 1141924 h 8528210"/>
              <a:gd name="connsiteX8" fmla="*/ 168812 w 10168988"/>
              <a:gd name="connsiteY8" fmla="*/ 1198195 h 8528210"/>
              <a:gd name="connsiteX9" fmla="*/ 126609 w 10168988"/>
              <a:gd name="connsiteY9" fmla="*/ 1310737 h 8528210"/>
              <a:gd name="connsiteX10" fmla="*/ 98473 w 10168988"/>
              <a:gd name="connsiteY10" fmla="*/ 1507684 h 8528210"/>
              <a:gd name="connsiteX11" fmla="*/ 14067 w 10168988"/>
              <a:gd name="connsiteY11" fmla="*/ 2056324 h 8528210"/>
              <a:gd name="connsiteX12" fmla="*/ 0 w 10168988"/>
              <a:gd name="connsiteY12" fmla="*/ 2661235 h 8528210"/>
              <a:gd name="connsiteX13" fmla="*/ 14067 w 10168988"/>
              <a:gd name="connsiteY13" fmla="*/ 2731573 h 8528210"/>
              <a:gd name="connsiteX14" fmla="*/ 42203 w 10168988"/>
              <a:gd name="connsiteY14" fmla="*/ 2801912 h 8528210"/>
              <a:gd name="connsiteX15" fmla="*/ 56270 w 10168988"/>
              <a:gd name="connsiteY15" fmla="*/ 2998860 h 8528210"/>
              <a:gd name="connsiteX16" fmla="*/ 98473 w 10168988"/>
              <a:gd name="connsiteY16" fmla="*/ 3223943 h 8528210"/>
              <a:gd name="connsiteX17" fmla="*/ 126609 w 10168988"/>
              <a:gd name="connsiteY17" fmla="*/ 3420890 h 8528210"/>
              <a:gd name="connsiteX18" fmla="*/ 168812 w 10168988"/>
              <a:gd name="connsiteY18" fmla="*/ 3856989 h 8528210"/>
              <a:gd name="connsiteX19" fmla="*/ 182880 w 10168988"/>
              <a:gd name="connsiteY19" fmla="*/ 3927327 h 8528210"/>
              <a:gd name="connsiteX20" fmla="*/ 267286 w 10168988"/>
              <a:gd name="connsiteY20" fmla="*/ 4377493 h 8528210"/>
              <a:gd name="connsiteX21" fmla="*/ 281353 w 10168988"/>
              <a:gd name="connsiteY21" fmla="*/ 4504103 h 8528210"/>
              <a:gd name="connsiteX22" fmla="*/ 309489 w 10168988"/>
              <a:gd name="connsiteY22" fmla="*/ 4883930 h 8528210"/>
              <a:gd name="connsiteX23" fmla="*/ 281353 w 10168988"/>
              <a:gd name="connsiteY23" fmla="*/ 5362232 h 8528210"/>
              <a:gd name="connsiteX24" fmla="*/ 253218 w 10168988"/>
              <a:gd name="connsiteY24" fmla="*/ 5545112 h 8528210"/>
              <a:gd name="connsiteX25" fmla="*/ 239150 w 10168988"/>
              <a:gd name="connsiteY25" fmla="*/ 5868669 h 8528210"/>
              <a:gd name="connsiteX26" fmla="*/ 225083 w 10168988"/>
              <a:gd name="connsiteY26" fmla="*/ 5939007 h 8528210"/>
              <a:gd name="connsiteX27" fmla="*/ 211015 w 10168988"/>
              <a:gd name="connsiteY27" fmla="*/ 6178158 h 8528210"/>
              <a:gd name="connsiteX28" fmla="*/ 225083 w 10168988"/>
              <a:gd name="connsiteY28" fmla="*/ 6867475 h 8528210"/>
              <a:gd name="connsiteX29" fmla="*/ 267286 w 10168988"/>
              <a:gd name="connsiteY29" fmla="*/ 7092558 h 8528210"/>
              <a:gd name="connsiteX30" fmla="*/ 309489 w 10168988"/>
              <a:gd name="connsiteY30" fmla="*/ 7275438 h 8528210"/>
              <a:gd name="connsiteX31" fmla="*/ 351692 w 10168988"/>
              <a:gd name="connsiteY31" fmla="*/ 7387980 h 8528210"/>
              <a:gd name="connsiteX32" fmla="*/ 393895 w 10168988"/>
              <a:gd name="connsiteY32" fmla="*/ 7570860 h 8528210"/>
              <a:gd name="connsiteX33" fmla="*/ 407963 w 10168988"/>
              <a:gd name="connsiteY33" fmla="*/ 7725604 h 8528210"/>
              <a:gd name="connsiteX34" fmla="*/ 422030 w 10168988"/>
              <a:gd name="connsiteY34" fmla="*/ 7781875 h 8528210"/>
              <a:gd name="connsiteX35" fmla="*/ 520504 w 10168988"/>
              <a:gd name="connsiteY35" fmla="*/ 7992890 h 8528210"/>
              <a:gd name="connsiteX36" fmla="*/ 548640 w 10168988"/>
              <a:gd name="connsiteY36" fmla="*/ 8021026 h 8528210"/>
              <a:gd name="connsiteX37" fmla="*/ 633046 w 10168988"/>
              <a:gd name="connsiteY37" fmla="*/ 8119500 h 8528210"/>
              <a:gd name="connsiteX38" fmla="*/ 731520 w 10168988"/>
              <a:gd name="connsiteY38" fmla="*/ 8232041 h 8528210"/>
              <a:gd name="connsiteX39" fmla="*/ 829993 w 10168988"/>
              <a:gd name="connsiteY39" fmla="*/ 8274244 h 8528210"/>
              <a:gd name="connsiteX40" fmla="*/ 984738 w 10168988"/>
              <a:gd name="connsiteY40" fmla="*/ 8358650 h 8528210"/>
              <a:gd name="connsiteX41" fmla="*/ 1153550 w 10168988"/>
              <a:gd name="connsiteY41" fmla="*/ 8414921 h 8528210"/>
              <a:gd name="connsiteX42" fmla="*/ 1280160 w 10168988"/>
              <a:gd name="connsiteY42" fmla="*/ 8457124 h 8528210"/>
              <a:gd name="connsiteX43" fmla="*/ 1702190 w 10168988"/>
              <a:gd name="connsiteY43" fmla="*/ 8485260 h 8528210"/>
              <a:gd name="connsiteX44" fmla="*/ 1758461 w 10168988"/>
              <a:gd name="connsiteY44" fmla="*/ 8513395 h 8528210"/>
              <a:gd name="connsiteX45" fmla="*/ 2602523 w 10168988"/>
              <a:gd name="connsiteY45" fmla="*/ 8499327 h 8528210"/>
              <a:gd name="connsiteX46" fmla="*/ 2715064 w 10168988"/>
              <a:gd name="connsiteY46" fmla="*/ 8485260 h 8528210"/>
              <a:gd name="connsiteX47" fmla="*/ 2869809 w 10168988"/>
              <a:gd name="connsiteY47" fmla="*/ 8471192 h 8528210"/>
              <a:gd name="connsiteX48" fmla="*/ 3137095 w 10168988"/>
              <a:gd name="connsiteY48" fmla="*/ 8316447 h 8528210"/>
              <a:gd name="connsiteX49" fmla="*/ 3221501 w 10168988"/>
              <a:gd name="connsiteY49" fmla="*/ 8232041 h 8528210"/>
              <a:gd name="connsiteX50" fmla="*/ 3291840 w 10168988"/>
              <a:gd name="connsiteY50" fmla="*/ 8133567 h 8528210"/>
              <a:gd name="connsiteX51" fmla="*/ 3376246 w 10168988"/>
              <a:gd name="connsiteY51" fmla="*/ 8021026 h 8528210"/>
              <a:gd name="connsiteX52" fmla="*/ 3404381 w 10168988"/>
              <a:gd name="connsiteY52" fmla="*/ 7936620 h 8528210"/>
              <a:gd name="connsiteX53" fmla="*/ 3474720 w 10168988"/>
              <a:gd name="connsiteY53" fmla="*/ 7781875 h 8528210"/>
              <a:gd name="connsiteX54" fmla="*/ 3559126 w 10168988"/>
              <a:gd name="connsiteY54" fmla="*/ 7472386 h 8528210"/>
              <a:gd name="connsiteX55" fmla="*/ 3573193 w 10168988"/>
              <a:gd name="connsiteY55" fmla="*/ 7317641 h 8528210"/>
              <a:gd name="connsiteX56" fmla="*/ 3601329 w 10168988"/>
              <a:gd name="connsiteY56" fmla="*/ 7106626 h 8528210"/>
              <a:gd name="connsiteX57" fmla="*/ 3587261 w 10168988"/>
              <a:gd name="connsiteY57" fmla="*/ 6994084 h 8528210"/>
              <a:gd name="connsiteX58" fmla="*/ 3559126 w 10168988"/>
              <a:gd name="connsiteY58" fmla="*/ 6515783 h 8528210"/>
              <a:gd name="connsiteX59" fmla="*/ 3615396 w 10168988"/>
              <a:gd name="connsiteY59" fmla="*/ 6023413 h 8528210"/>
              <a:gd name="connsiteX60" fmla="*/ 3671667 w 10168988"/>
              <a:gd name="connsiteY60" fmla="*/ 5896804 h 8528210"/>
              <a:gd name="connsiteX61" fmla="*/ 3699803 w 10168988"/>
              <a:gd name="connsiteY61" fmla="*/ 5868669 h 8528210"/>
              <a:gd name="connsiteX62" fmla="*/ 3727938 w 10168988"/>
              <a:gd name="connsiteY62" fmla="*/ 5812398 h 8528210"/>
              <a:gd name="connsiteX63" fmla="*/ 3784209 w 10168988"/>
              <a:gd name="connsiteY63" fmla="*/ 5756127 h 8528210"/>
              <a:gd name="connsiteX64" fmla="*/ 3812344 w 10168988"/>
              <a:gd name="connsiteY64" fmla="*/ 5671721 h 8528210"/>
              <a:gd name="connsiteX65" fmla="*/ 3826412 w 10168988"/>
              <a:gd name="connsiteY65" fmla="*/ 5629518 h 8528210"/>
              <a:gd name="connsiteX66" fmla="*/ 3868615 w 10168988"/>
              <a:gd name="connsiteY66" fmla="*/ 5587315 h 8528210"/>
              <a:gd name="connsiteX67" fmla="*/ 3924886 w 10168988"/>
              <a:gd name="connsiteY67" fmla="*/ 5516977 h 8528210"/>
              <a:gd name="connsiteX68" fmla="*/ 3967089 w 10168988"/>
              <a:gd name="connsiteY68" fmla="*/ 5502909 h 8528210"/>
              <a:gd name="connsiteX69" fmla="*/ 3962546 w 10168988"/>
              <a:gd name="connsiteY69" fmla="*/ 5380842 h 8528210"/>
              <a:gd name="connsiteX70" fmla="*/ 3882683 w 10168988"/>
              <a:gd name="connsiteY70" fmla="*/ 5320029 h 8528210"/>
              <a:gd name="connsiteX71" fmla="*/ 3693673 w 10168988"/>
              <a:gd name="connsiteY71" fmla="*/ 4655672 h 8528210"/>
              <a:gd name="connsiteX72" fmla="*/ 3702050 w 10168988"/>
              <a:gd name="connsiteY72" fmla="*/ 4408804 h 8528210"/>
              <a:gd name="connsiteX73" fmla="*/ 3961618 w 10168988"/>
              <a:gd name="connsiteY73" fmla="*/ 3629170 h 8528210"/>
              <a:gd name="connsiteX74" fmla="*/ 3965721 w 10168988"/>
              <a:gd name="connsiteY74" fmla="*/ 3572240 h 8528210"/>
              <a:gd name="connsiteX75" fmla="*/ 4029710 w 10168988"/>
              <a:gd name="connsiteY75" fmla="*/ 3566550 h 8528210"/>
              <a:gd name="connsiteX76" fmla="*/ 5201089 w 10168988"/>
              <a:gd name="connsiteY76" fmla="*/ 2916261 h 8528210"/>
              <a:gd name="connsiteX77" fmla="*/ 6404683 w 10168988"/>
              <a:gd name="connsiteY77" fmla="*/ 3569504 h 8528210"/>
              <a:gd name="connsiteX78" fmla="*/ 6463909 w 10168988"/>
              <a:gd name="connsiteY78" fmla="*/ 3641650 h 8528210"/>
              <a:gd name="connsiteX79" fmla="*/ 6689431 w 10168988"/>
              <a:gd name="connsiteY79" fmla="*/ 4240138 h 8528210"/>
              <a:gd name="connsiteX80" fmla="*/ 6688773 w 10168988"/>
              <a:gd name="connsiteY80" fmla="*/ 4929162 h 8528210"/>
              <a:gd name="connsiteX81" fmla="*/ 6465935 w 10168988"/>
              <a:gd name="connsiteY81" fmla="*/ 5364967 h 8528210"/>
              <a:gd name="connsiteX82" fmla="*/ 6461394 w 10168988"/>
              <a:gd name="connsiteY82" fmla="*/ 5432570 h 8528210"/>
              <a:gd name="connsiteX83" fmla="*/ 6732953 w 10168988"/>
              <a:gd name="connsiteY83" fmla="*/ 7483327 h 8528210"/>
              <a:gd name="connsiteX84" fmla="*/ 8120184 w 10168988"/>
              <a:gd name="connsiteY84" fmla="*/ 8350640 h 8528210"/>
              <a:gd name="connsiteX85" fmla="*/ 9967546 w 10168988"/>
              <a:gd name="connsiteY85" fmla="*/ 8091169 h 8528210"/>
              <a:gd name="connsiteX86" fmla="*/ 10152575 w 10168988"/>
              <a:gd name="connsiteY86" fmla="*/ 616535 h 8528210"/>
              <a:gd name="connsiteX87" fmla="*/ 2799470 w 10168988"/>
              <a:gd name="connsiteY87" fmla="*/ 424472 h 8528210"/>
              <a:gd name="connsiteX88" fmla="*/ 2433710 w 10168988"/>
              <a:gd name="connsiteY88" fmla="*/ 480743 h 8528210"/>
              <a:gd name="connsiteX89" fmla="*/ 1491175 w 10168988"/>
              <a:gd name="connsiteY89" fmla="*/ 508878 h 8528210"/>
              <a:gd name="connsiteX90" fmla="*/ 1406769 w 10168988"/>
              <a:gd name="connsiteY90" fmla="*/ 522946 h 8528210"/>
              <a:gd name="connsiteX91" fmla="*/ 1364566 w 10168988"/>
              <a:gd name="connsiteY91" fmla="*/ 537013 h 8528210"/>
              <a:gd name="connsiteX92" fmla="*/ 1237956 w 10168988"/>
              <a:gd name="connsiteY92" fmla="*/ 551081 h 8528210"/>
              <a:gd name="connsiteX93" fmla="*/ 1083212 w 10168988"/>
              <a:gd name="connsiteY93" fmla="*/ 579217 h 8528210"/>
              <a:gd name="connsiteX94" fmla="*/ 970670 w 10168988"/>
              <a:gd name="connsiteY94" fmla="*/ 593284 h 8528210"/>
              <a:gd name="connsiteX95" fmla="*/ 858129 w 10168988"/>
              <a:gd name="connsiteY95" fmla="*/ 621420 h 8528210"/>
              <a:gd name="connsiteX96" fmla="*/ 858129 w 10168988"/>
              <a:gd name="connsiteY96" fmla="*/ 635487 h 8528210"/>
              <a:gd name="connsiteX97" fmla="*/ 858129 w 10168988"/>
              <a:gd name="connsiteY97" fmla="*/ 635487 h 8528210"/>
              <a:gd name="connsiteX0" fmla="*/ 900332 w 10168988"/>
              <a:gd name="connsiteY0" fmla="*/ 587625 h 8508483"/>
              <a:gd name="connsiteX1" fmla="*/ 900332 w 10168988"/>
              <a:gd name="connsiteY1" fmla="*/ 587625 h 8508483"/>
              <a:gd name="connsiteX2" fmla="*/ 759655 w 10168988"/>
              <a:gd name="connsiteY2" fmla="*/ 629828 h 8508483"/>
              <a:gd name="connsiteX3" fmla="*/ 548640 w 10168988"/>
              <a:gd name="connsiteY3" fmla="*/ 784573 h 8508483"/>
              <a:gd name="connsiteX4" fmla="*/ 450166 w 10168988"/>
              <a:gd name="connsiteY4" fmla="*/ 854911 h 8508483"/>
              <a:gd name="connsiteX5" fmla="*/ 393895 w 10168988"/>
              <a:gd name="connsiteY5" fmla="*/ 911182 h 8508483"/>
              <a:gd name="connsiteX6" fmla="*/ 239150 w 10168988"/>
              <a:gd name="connsiteY6" fmla="*/ 1037791 h 8508483"/>
              <a:gd name="connsiteX7" fmla="*/ 182880 w 10168988"/>
              <a:gd name="connsiteY7" fmla="*/ 1122197 h 8508483"/>
              <a:gd name="connsiteX8" fmla="*/ 168812 w 10168988"/>
              <a:gd name="connsiteY8" fmla="*/ 1178468 h 8508483"/>
              <a:gd name="connsiteX9" fmla="*/ 126609 w 10168988"/>
              <a:gd name="connsiteY9" fmla="*/ 1291010 h 8508483"/>
              <a:gd name="connsiteX10" fmla="*/ 98473 w 10168988"/>
              <a:gd name="connsiteY10" fmla="*/ 1487957 h 8508483"/>
              <a:gd name="connsiteX11" fmla="*/ 14067 w 10168988"/>
              <a:gd name="connsiteY11" fmla="*/ 2036597 h 8508483"/>
              <a:gd name="connsiteX12" fmla="*/ 0 w 10168988"/>
              <a:gd name="connsiteY12" fmla="*/ 2641508 h 8508483"/>
              <a:gd name="connsiteX13" fmla="*/ 14067 w 10168988"/>
              <a:gd name="connsiteY13" fmla="*/ 2711846 h 8508483"/>
              <a:gd name="connsiteX14" fmla="*/ 42203 w 10168988"/>
              <a:gd name="connsiteY14" fmla="*/ 2782185 h 8508483"/>
              <a:gd name="connsiteX15" fmla="*/ 56270 w 10168988"/>
              <a:gd name="connsiteY15" fmla="*/ 2979133 h 8508483"/>
              <a:gd name="connsiteX16" fmla="*/ 98473 w 10168988"/>
              <a:gd name="connsiteY16" fmla="*/ 3204216 h 8508483"/>
              <a:gd name="connsiteX17" fmla="*/ 126609 w 10168988"/>
              <a:gd name="connsiteY17" fmla="*/ 3401163 h 8508483"/>
              <a:gd name="connsiteX18" fmla="*/ 168812 w 10168988"/>
              <a:gd name="connsiteY18" fmla="*/ 3837262 h 8508483"/>
              <a:gd name="connsiteX19" fmla="*/ 182880 w 10168988"/>
              <a:gd name="connsiteY19" fmla="*/ 3907600 h 8508483"/>
              <a:gd name="connsiteX20" fmla="*/ 267286 w 10168988"/>
              <a:gd name="connsiteY20" fmla="*/ 4357766 h 8508483"/>
              <a:gd name="connsiteX21" fmla="*/ 281353 w 10168988"/>
              <a:gd name="connsiteY21" fmla="*/ 4484376 h 8508483"/>
              <a:gd name="connsiteX22" fmla="*/ 309489 w 10168988"/>
              <a:gd name="connsiteY22" fmla="*/ 4864203 h 8508483"/>
              <a:gd name="connsiteX23" fmla="*/ 281353 w 10168988"/>
              <a:gd name="connsiteY23" fmla="*/ 5342505 h 8508483"/>
              <a:gd name="connsiteX24" fmla="*/ 253218 w 10168988"/>
              <a:gd name="connsiteY24" fmla="*/ 5525385 h 8508483"/>
              <a:gd name="connsiteX25" fmla="*/ 239150 w 10168988"/>
              <a:gd name="connsiteY25" fmla="*/ 5848942 h 8508483"/>
              <a:gd name="connsiteX26" fmla="*/ 225083 w 10168988"/>
              <a:gd name="connsiteY26" fmla="*/ 5919280 h 8508483"/>
              <a:gd name="connsiteX27" fmla="*/ 211015 w 10168988"/>
              <a:gd name="connsiteY27" fmla="*/ 6158431 h 8508483"/>
              <a:gd name="connsiteX28" fmla="*/ 225083 w 10168988"/>
              <a:gd name="connsiteY28" fmla="*/ 6847748 h 8508483"/>
              <a:gd name="connsiteX29" fmla="*/ 267286 w 10168988"/>
              <a:gd name="connsiteY29" fmla="*/ 7072831 h 8508483"/>
              <a:gd name="connsiteX30" fmla="*/ 309489 w 10168988"/>
              <a:gd name="connsiteY30" fmla="*/ 7255711 h 8508483"/>
              <a:gd name="connsiteX31" fmla="*/ 351692 w 10168988"/>
              <a:gd name="connsiteY31" fmla="*/ 7368253 h 8508483"/>
              <a:gd name="connsiteX32" fmla="*/ 393895 w 10168988"/>
              <a:gd name="connsiteY32" fmla="*/ 7551133 h 8508483"/>
              <a:gd name="connsiteX33" fmla="*/ 407963 w 10168988"/>
              <a:gd name="connsiteY33" fmla="*/ 7705877 h 8508483"/>
              <a:gd name="connsiteX34" fmla="*/ 422030 w 10168988"/>
              <a:gd name="connsiteY34" fmla="*/ 7762148 h 8508483"/>
              <a:gd name="connsiteX35" fmla="*/ 520504 w 10168988"/>
              <a:gd name="connsiteY35" fmla="*/ 7973163 h 8508483"/>
              <a:gd name="connsiteX36" fmla="*/ 548640 w 10168988"/>
              <a:gd name="connsiteY36" fmla="*/ 8001299 h 8508483"/>
              <a:gd name="connsiteX37" fmla="*/ 633046 w 10168988"/>
              <a:gd name="connsiteY37" fmla="*/ 8099773 h 8508483"/>
              <a:gd name="connsiteX38" fmla="*/ 731520 w 10168988"/>
              <a:gd name="connsiteY38" fmla="*/ 8212314 h 8508483"/>
              <a:gd name="connsiteX39" fmla="*/ 829993 w 10168988"/>
              <a:gd name="connsiteY39" fmla="*/ 8254517 h 8508483"/>
              <a:gd name="connsiteX40" fmla="*/ 984738 w 10168988"/>
              <a:gd name="connsiteY40" fmla="*/ 8338923 h 8508483"/>
              <a:gd name="connsiteX41" fmla="*/ 1153550 w 10168988"/>
              <a:gd name="connsiteY41" fmla="*/ 8395194 h 8508483"/>
              <a:gd name="connsiteX42" fmla="*/ 1280160 w 10168988"/>
              <a:gd name="connsiteY42" fmla="*/ 8437397 h 8508483"/>
              <a:gd name="connsiteX43" fmla="*/ 1702190 w 10168988"/>
              <a:gd name="connsiteY43" fmla="*/ 8465533 h 8508483"/>
              <a:gd name="connsiteX44" fmla="*/ 1758461 w 10168988"/>
              <a:gd name="connsiteY44" fmla="*/ 8493668 h 8508483"/>
              <a:gd name="connsiteX45" fmla="*/ 2602523 w 10168988"/>
              <a:gd name="connsiteY45" fmla="*/ 8479600 h 8508483"/>
              <a:gd name="connsiteX46" fmla="*/ 2715064 w 10168988"/>
              <a:gd name="connsiteY46" fmla="*/ 8465533 h 8508483"/>
              <a:gd name="connsiteX47" fmla="*/ 2869809 w 10168988"/>
              <a:gd name="connsiteY47" fmla="*/ 8451465 h 8508483"/>
              <a:gd name="connsiteX48" fmla="*/ 3137095 w 10168988"/>
              <a:gd name="connsiteY48" fmla="*/ 8296720 h 8508483"/>
              <a:gd name="connsiteX49" fmla="*/ 3221501 w 10168988"/>
              <a:gd name="connsiteY49" fmla="*/ 8212314 h 8508483"/>
              <a:gd name="connsiteX50" fmla="*/ 3291840 w 10168988"/>
              <a:gd name="connsiteY50" fmla="*/ 8113840 h 8508483"/>
              <a:gd name="connsiteX51" fmla="*/ 3376246 w 10168988"/>
              <a:gd name="connsiteY51" fmla="*/ 8001299 h 8508483"/>
              <a:gd name="connsiteX52" fmla="*/ 3404381 w 10168988"/>
              <a:gd name="connsiteY52" fmla="*/ 7916893 h 8508483"/>
              <a:gd name="connsiteX53" fmla="*/ 3474720 w 10168988"/>
              <a:gd name="connsiteY53" fmla="*/ 7762148 h 8508483"/>
              <a:gd name="connsiteX54" fmla="*/ 3559126 w 10168988"/>
              <a:gd name="connsiteY54" fmla="*/ 7452659 h 8508483"/>
              <a:gd name="connsiteX55" fmla="*/ 3573193 w 10168988"/>
              <a:gd name="connsiteY55" fmla="*/ 7297914 h 8508483"/>
              <a:gd name="connsiteX56" fmla="*/ 3601329 w 10168988"/>
              <a:gd name="connsiteY56" fmla="*/ 7086899 h 8508483"/>
              <a:gd name="connsiteX57" fmla="*/ 3587261 w 10168988"/>
              <a:gd name="connsiteY57" fmla="*/ 6974357 h 8508483"/>
              <a:gd name="connsiteX58" fmla="*/ 3559126 w 10168988"/>
              <a:gd name="connsiteY58" fmla="*/ 6496056 h 8508483"/>
              <a:gd name="connsiteX59" fmla="*/ 3615396 w 10168988"/>
              <a:gd name="connsiteY59" fmla="*/ 6003686 h 8508483"/>
              <a:gd name="connsiteX60" fmla="*/ 3671667 w 10168988"/>
              <a:gd name="connsiteY60" fmla="*/ 5877077 h 8508483"/>
              <a:gd name="connsiteX61" fmla="*/ 3699803 w 10168988"/>
              <a:gd name="connsiteY61" fmla="*/ 5848942 h 8508483"/>
              <a:gd name="connsiteX62" fmla="*/ 3727938 w 10168988"/>
              <a:gd name="connsiteY62" fmla="*/ 5792671 h 8508483"/>
              <a:gd name="connsiteX63" fmla="*/ 3784209 w 10168988"/>
              <a:gd name="connsiteY63" fmla="*/ 5736400 h 8508483"/>
              <a:gd name="connsiteX64" fmla="*/ 3812344 w 10168988"/>
              <a:gd name="connsiteY64" fmla="*/ 5651994 h 8508483"/>
              <a:gd name="connsiteX65" fmla="*/ 3826412 w 10168988"/>
              <a:gd name="connsiteY65" fmla="*/ 5609791 h 8508483"/>
              <a:gd name="connsiteX66" fmla="*/ 3868615 w 10168988"/>
              <a:gd name="connsiteY66" fmla="*/ 5567588 h 8508483"/>
              <a:gd name="connsiteX67" fmla="*/ 3924886 w 10168988"/>
              <a:gd name="connsiteY67" fmla="*/ 5497250 h 8508483"/>
              <a:gd name="connsiteX68" fmla="*/ 3967089 w 10168988"/>
              <a:gd name="connsiteY68" fmla="*/ 5483182 h 8508483"/>
              <a:gd name="connsiteX69" fmla="*/ 3962546 w 10168988"/>
              <a:gd name="connsiteY69" fmla="*/ 5361115 h 8508483"/>
              <a:gd name="connsiteX70" fmla="*/ 3882683 w 10168988"/>
              <a:gd name="connsiteY70" fmla="*/ 5300302 h 8508483"/>
              <a:gd name="connsiteX71" fmla="*/ 3693673 w 10168988"/>
              <a:gd name="connsiteY71" fmla="*/ 4635945 h 8508483"/>
              <a:gd name="connsiteX72" fmla="*/ 3702050 w 10168988"/>
              <a:gd name="connsiteY72" fmla="*/ 4389077 h 8508483"/>
              <a:gd name="connsiteX73" fmla="*/ 3961618 w 10168988"/>
              <a:gd name="connsiteY73" fmla="*/ 3609443 h 8508483"/>
              <a:gd name="connsiteX74" fmla="*/ 3965721 w 10168988"/>
              <a:gd name="connsiteY74" fmla="*/ 3552513 h 8508483"/>
              <a:gd name="connsiteX75" fmla="*/ 4029710 w 10168988"/>
              <a:gd name="connsiteY75" fmla="*/ 3546823 h 8508483"/>
              <a:gd name="connsiteX76" fmla="*/ 5201089 w 10168988"/>
              <a:gd name="connsiteY76" fmla="*/ 2896534 h 8508483"/>
              <a:gd name="connsiteX77" fmla="*/ 6404683 w 10168988"/>
              <a:gd name="connsiteY77" fmla="*/ 3549777 h 8508483"/>
              <a:gd name="connsiteX78" fmla="*/ 6463909 w 10168988"/>
              <a:gd name="connsiteY78" fmla="*/ 3621923 h 8508483"/>
              <a:gd name="connsiteX79" fmla="*/ 6689431 w 10168988"/>
              <a:gd name="connsiteY79" fmla="*/ 4220411 h 8508483"/>
              <a:gd name="connsiteX80" fmla="*/ 6688773 w 10168988"/>
              <a:gd name="connsiteY80" fmla="*/ 4909435 h 8508483"/>
              <a:gd name="connsiteX81" fmla="*/ 6465935 w 10168988"/>
              <a:gd name="connsiteY81" fmla="*/ 5345240 h 8508483"/>
              <a:gd name="connsiteX82" fmla="*/ 6461394 w 10168988"/>
              <a:gd name="connsiteY82" fmla="*/ 5412843 h 8508483"/>
              <a:gd name="connsiteX83" fmla="*/ 6732953 w 10168988"/>
              <a:gd name="connsiteY83" fmla="*/ 7463600 h 8508483"/>
              <a:gd name="connsiteX84" fmla="*/ 8120184 w 10168988"/>
              <a:gd name="connsiteY84" fmla="*/ 8330913 h 8508483"/>
              <a:gd name="connsiteX85" fmla="*/ 9967546 w 10168988"/>
              <a:gd name="connsiteY85" fmla="*/ 8071442 h 8508483"/>
              <a:gd name="connsiteX86" fmla="*/ 10152575 w 10168988"/>
              <a:gd name="connsiteY86" fmla="*/ 596808 h 8508483"/>
              <a:gd name="connsiteX87" fmla="*/ 2433710 w 10168988"/>
              <a:gd name="connsiteY87" fmla="*/ 461016 h 8508483"/>
              <a:gd name="connsiteX88" fmla="*/ 1491175 w 10168988"/>
              <a:gd name="connsiteY88" fmla="*/ 489151 h 8508483"/>
              <a:gd name="connsiteX89" fmla="*/ 1406769 w 10168988"/>
              <a:gd name="connsiteY89" fmla="*/ 503219 h 8508483"/>
              <a:gd name="connsiteX90" fmla="*/ 1364566 w 10168988"/>
              <a:gd name="connsiteY90" fmla="*/ 517286 h 8508483"/>
              <a:gd name="connsiteX91" fmla="*/ 1237956 w 10168988"/>
              <a:gd name="connsiteY91" fmla="*/ 531354 h 8508483"/>
              <a:gd name="connsiteX92" fmla="*/ 1083212 w 10168988"/>
              <a:gd name="connsiteY92" fmla="*/ 559490 h 8508483"/>
              <a:gd name="connsiteX93" fmla="*/ 970670 w 10168988"/>
              <a:gd name="connsiteY93" fmla="*/ 573557 h 8508483"/>
              <a:gd name="connsiteX94" fmla="*/ 858129 w 10168988"/>
              <a:gd name="connsiteY94" fmla="*/ 601693 h 8508483"/>
              <a:gd name="connsiteX95" fmla="*/ 858129 w 10168988"/>
              <a:gd name="connsiteY95" fmla="*/ 615760 h 8508483"/>
              <a:gd name="connsiteX96" fmla="*/ 858129 w 10168988"/>
              <a:gd name="connsiteY96" fmla="*/ 615760 h 8508483"/>
              <a:gd name="connsiteX0" fmla="*/ 900332 w 10168988"/>
              <a:gd name="connsiteY0" fmla="*/ 578044 h 8498902"/>
              <a:gd name="connsiteX1" fmla="*/ 900332 w 10168988"/>
              <a:gd name="connsiteY1" fmla="*/ 578044 h 8498902"/>
              <a:gd name="connsiteX2" fmla="*/ 759655 w 10168988"/>
              <a:gd name="connsiteY2" fmla="*/ 620247 h 8498902"/>
              <a:gd name="connsiteX3" fmla="*/ 548640 w 10168988"/>
              <a:gd name="connsiteY3" fmla="*/ 774992 h 8498902"/>
              <a:gd name="connsiteX4" fmla="*/ 450166 w 10168988"/>
              <a:gd name="connsiteY4" fmla="*/ 845330 h 8498902"/>
              <a:gd name="connsiteX5" fmla="*/ 393895 w 10168988"/>
              <a:gd name="connsiteY5" fmla="*/ 901601 h 8498902"/>
              <a:gd name="connsiteX6" fmla="*/ 239150 w 10168988"/>
              <a:gd name="connsiteY6" fmla="*/ 1028210 h 8498902"/>
              <a:gd name="connsiteX7" fmla="*/ 182880 w 10168988"/>
              <a:gd name="connsiteY7" fmla="*/ 1112616 h 8498902"/>
              <a:gd name="connsiteX8" fmla="*/ 168812 w 10168988"/>
              <a:gd name="connsiteY8" fmla="*/ 1168887 h 8498902"/>
              <a:gd name="connsiteX9" fmla="*/ 126609 w 10168988"/>
              <a:gd name="connsiteY9" fmla="*/ 1281429 h 8498902"/>
              <a:gd name="connsiteX10" fmla="*/ 98473 w 10168988"/>
              <a:gd name="connsiteY10" fmla="*/ 1478376 h 8498902"/>
              <a:gd name="connsiteX11" fmla="*/ 14067 w 10168988"/>
              <a:gd name="connsiteY11" fmla="*/ 2027016 h 8498902"/>
              <a:gd name="connsiteX12" fmla="*/ 0 w 10168988"/>
              <a:gd name="connsiteY12" fmla="*/ 2631927 h 8498902"/>
              <a:gd name="connsiteX13" fmla="*/ 14067 w 10168988"/>
              <a:gd name="connsiteY13" fmla="*/ 2702265 h 8498902"/>
              <a:gd name="connsiteX14" fmla="*/ 42203 w 10168988"/>
              <a:gd name="connsiteY14" fmla="*/ 2772604 h 8498902"/>
              <a:gd name="connsiteX15" fmla="*/ 56270 w 10168988"/>
              <a:gd name="connsiteY15" fmla="*/ 2969552 h 8498902"/>
              <a:gd name="connsiteX16" fmla="*/ 98473 w 10168988"/>
              <a:gd name="connsiteY16" fmla="*/ 3194635 h 8498902"/>
              <a:gd name="connsiteX17" fmla="*/ 126609 w 10168988"/>
              <a:gd name="connsiteY17" fmla="*/ 3391582 h 8498902"/>
              <a:gd name="connsiteX18" fmla="*/ 168812 w 10168988"/>
              <a:gd name="connsiteY18" fmla="*/ 3827681 h 8498902"/>
              <a:gd name="connsiteX19" fmla="*/ 182880 w 10168988"/>
              <a:gd name="connsiteY19" fmla="*/ 3898019 h 8498902"/>
              <a:gd name="connsiteX20" fmla="*/ 267286 w 10168988"/>
              <a:gd name="connsiteY20" fmla="*/ 4348185 h 8498902"/>
              <a:gd name="connsiteX21" fmla="*/ 281353 w 10168988"/>
              <a:gd name="connsiteY21" fmla="*/ 4474795 h 8498902"/>
              <a:gd name="connsiteX22" fmla="*/ 309489 w 10168988"/>
              <a:gd name="connsiteY22" fmla="*/ 4854622 h 8498902"/>
              <a:gd name="connsiteX23" fmla="*/ 281353 w 10168988"/>
              <a:gd name="connsiteY23" fmla="*/ 5332924 h 8498902"/>
              <a:gd name="connsiteX24" fmla="*/ 253218 w 10168988"/>
              <a:gd name="connsiteY24" fmla="*/ 5515804 h 8498902"/>
              <a:gd name="connsiteX25" fmla="*/ 239150 w 10168988"/>
              <a:gd name="connsiteY25" fmla="*/ 5839361 h 8498902"/>
              <a:gd name="connsiteX26" fmla="*/ 225083 w 10168988"/>
              <a:gd name="connsiteY26" fmla="*/ 5909699 h 8498902"/>
              <a:gd name="connsiteX27" fmla="*/ 211015 w 10168988"/>
              <a:gd name="connsiteY27" fmla="*/ 6148850 h 8498902"/>
              <a:gd name="connsiteX28" fmla="*/ 225083 w 10168988"/>
              <a:gd name="connsiteY28" fmla="*/ 6838167 h 8498902"/>
              <a:gd name="connsiteX29" fmla="*/ 267286 w 10168988"/>
              <a:gd name="connsiteY29" fmla="*/ 7063250 h 8498902"/>
              <a:gd name="connsiteX30" fmla="*/ 309489 w 10168988"/>
              <a:gd name="connsiteY30" fmla="*/ 7246130 h 8498902"/>
              <a:gd name="connsiteX31" fmla="*/ 351692 w 10168988"/>
              <a:gd name="connsiteY31" fmla="*/ 7358672 h 8498902"/>
              <a:gd name="connsiteX32" fmla="*/ 393895 w 10168988"/>
              <a:gd name="connsiteY32" fmla="*/ 7541552 h 8498902"/>
              <a:gd name="connsiteX33" fmla="*/ 407963 w 10168988"/>
              <a:gd name="connsiteY33" fmla="*/ 7696296 h 8498902"/>
              <a:gd name="connsiteX34" fmla="*/ 422030 w 10168988"/>
              <a:gd name="connsiteY34" fmla="*/ 7752567 h 8498902"/>
              <a:gd name="connsiteX35" fmla="*/ 520504 w 10168988"/>
              <a:gd name="connsiteY35" fmla="*/ 7963582 h 8498902"/>
              <a:gd name="connsiteX36" fmla="*/ 548640 w 10168988"/>
              <a:gd name="connsiteY36" fmla="*/ 7991718 h 8498902"/>
              <a:gd name="connsiteX37" fmla="*/ 633046 w 10168988"/>
              <a:gd name="connsiteY37" fmla="*/ 8090192 h 8498902"/>
              <a:gd name="connsiteX38" fmla="*/ 731520 w 10168988"/>
              <a:gd name="connsiteY38" fmla="*/ 8202733 h 8498902"/>
              <a:gd name="connsiteX39" fmla="*/ 829993 w 10168988"/>
              <a:gd name="connsiteY39" fmla="*/ 8244936 h 8498902"/>
              <a:gd name="connsiteX40" fmla="*/ 984738 w 10168988"/>
              <a:gd name="connsiteY40" fmla="*/ 8329342 h 8498902"/>
              <a:gd name="connsiteX41" fmla="*/ 1153550 w 10168988"/>
              <a:gd name="connsiteY41" fmla="*/ 8385613 h 8498902"/>
              <a:gd name="connsiteX42" fmla="*/ 1280160 w 10168988"/>
              <a:gd name="connsiteY42" fmla="*/ 8427816 h 8498902"/>
              <a:gd name="connsiteX43" fmla="*/ 1702190 w 10168988"/>
              <a:gd name="connsiteY43" fmla="*/ 8455952 h 8498902"/>
              <a:gd name="connsiteX44" fmla="*/ 1758461 w 10168988"/>
              <a:gd name="connsiteY44" fmla="*/ 8484087 h 8498902"/>
              <a:gd name="connsiteX45" fmla="*/ 2602523 w 10168988"/>
              <a:gd name="connsiteY45" fmla="*/ 8470019 h 8498902"/>
              <a:gd name="connsiteX46" fmla="*/ 2715064 w 10168988"/>
              <a:gd name="connsiteY46" fmla="*/ 8455952 h 8498902"/>
              <a:gd name="connsiteX47" fmla="*/ 2869809 w 10168988"/>
              <a:gd name="connsiteY47" fmla="*/ 8441884 h 8498902"/>
              <a:gd name="connsiteX48" fmla="*/ 3137095 w 10168988"/>
              <a:gd name="connsiteY48" fmla="*/ 8287139 h 8498902"/>
              <a:gd name="connsiteX49" fmla="*/ 3221501 w 10168988"/>
              <a:gd name="connsiteY49" fmla="*/ 8202733 h 8498902"/>
              <a:gd name="connsiteX50" fmla="*/ 3291840 w 10168988"/>
              <a:gd name="connsiteY50" fmla="*/ 8104259 h 8498902"/>
              <a:gd name="connsiteX51" fmla="*/ 3376246 w 10168988"/>
              <a:gd name="connsiteY51" fmla="*/ 7991718 h 8498902"/>
              <a:gd name="connsiteX52" fmla="*/ 3404381 w 10168988"/>
              <a:gd name="connsiteY52" fmla="*/ 7907312 h 8498902"/>
              <a:gd name="connsiteX53" fmla="*/ 3474720 w 10168988"/>
              <a:gd name="connsiteY53" fmla="*/ 7752567 h 8498902"/>
              <a:gd name="connsiteX54" fmla="*/ 3559126 w 10168988"/>
              <a:gd name="connsiteY54" fmla="*/ 7443078 h 8498902"/>
              <a:gd name="connsiteX55" fmla="*/ 3573193 w 10168988"/>
              <a:gd name="connsiteY55" fmla="*/ 7288333 h 8498902"/>
              <a:gd name="connsiteX56" fmla="*/ 3601329 w 10168988"/>
              <a:gd name="connsiteY56" fmla="*/ 7077318 h 8498902"/>
              <a:gd name="connsiteX57" fmla="*/ 3587261 w 10168988"/>
              <a:gd name="connsiteY57" fmla="*/ 6964776 h 8498902"/>
              <a:gd name="connsiteX58" fmla="*/ 3559126 w 10168988"/>
              <a:gd name="connsiteY58" fmla="*/ 6486475 h 8498902"/>
              <a:gd name="connsiteX59" fmla="*/ 3615396 w 10168988"/>
              <a:gd name="connsiteY59" fmla="*/ 5994105 h 8498902"/>
              <a:gd name="connsiteX60" fmla="*/ 3671667 w 10168988"/>
              <a:gd name="connsiteY60" fmla="*/ 5867496 h 8498902"/>
              <a:gd name="connsiteX61" fmla="*/ 3699803 w 10168988"/>
              <a:gd name="connsiteY61" fmla="*/ 5839361 h 8498902"/>
              <a:gd name="connsiteX62" fmla="*/ 3727938 w 10168988"/>
              <a:gd name="connsiteY62" fmla="*/ 5783090 h 8498902"/>
              <a:gd name="connsiteX63" fmla="*/ 3784209 w 10168988"/>
              <a:gd name="connsiteY63" fmla="*/ 5726819 h 8498902"/>
              <a:gd name="connsiteX64" fmla="*/ 3812344 w 10168988"/>
              <a:gd name="connsiteY64" fmla="*/ 5642413 h 8498902"/>
              <a:gd name="connsiteX65" fmla="*/ 3826412 w 10168988"/>
              <a:gd name="connsiteY65" fmla="*/ 5600210 h 8498902"/>
              <a:gd name="connsiteX66" fmla="*/ 3868615 w 10168988"/>
              <a:gd name="connsiteY66" fmla="*/ 5558007 h 8498902"/>
              <a:gd name="connsiteX67" fmla="*/ 3924886 w 10168988"/>
              <a:gd name="connsiteY67" fmla="*/ 5487669 h 8498902"/>
              <a:gd name="connsiteX68" fmla="*/ 3967089 w 10168988"/>
              <a:gd name="connsiteY68" fmla="*/ 5473601 h 8498902"/>
              <a:gd name="connsiteX69" fmla="*/ 3962546 w 10168988"/>
              <a:gd name="connsiteY69" fmla="*/ 5351534 h 8498902"/>
              <a:gd name="connsiteX70" fmla="*/ 3882683 w 10168988"/>
              <a:gd name="connsiteY70" fmla="*/ 5290721 h 8498902"/>
              <a:gd name="connsiteX71" fmla="*/ 3693673 w 10168988"/>
              <a:gd name="connsiteY71" fmla="*/ 4626364 h 8498902"/>
              <a:gd name="connsiteX72" fmla="*/ 3702050 w 10168988"/>
              <a:gd name="connsiteY72" fmla="*/ 4379496 h 8498902"/>
              <a:gd name="connsiteX73" fmla="*/ 3961618 w 10168988"/>
              <a:gd name="connsiteY73" fmla="*/ 3599862 h 8498902"/>
              <a:gd name="connsiteX74" fmla="*/ 3965721 w 10168988"/>
              <a:gd name="connsiteY74" fmla="*/ 3542932 h 8498902"/>
              <a:gd name="connsiteX75" fmla="*/ 4029710 w 10168988"/>
              <a:gd name="connsiteY75" fmla="*/ 3537242 h 8498902"/>
              <a:gd name="connsiteX76" fmla="*/ 5201089 w 10168988"/>
              <a:gd name="connsiteY76" fmla="*/ 2886953 h 8498902"/>
              <a:gd name="connsiteX77" fmla="*/ 6404683 w 10168988"/>
              <a:gd name="connsiteY77" fmla="*/ 3540196 h 8498902"/>
              <a:gd name="connsiteX78" fmla="*/ 6463909 w 10168988"/>
              <a:gd name="connsiteY78" fmla="*/ 3612342 h 8498902"/>
              <a:gd name="connsiteX79" fmla="*/ 6689431 w 10168988"/>
              <a:gd name="connsiteY79" fmla="*/ 4210830 h 8498902"/>
              <a:gd name="connsiteX80" fmla="*/ 6688773 w 10168988"/>
              <a:gd name="connsiteY80" fmla="*/ 4899854 h 8498902"/>
              <a:gd name="connsiteX81" fmla="*/ 6465935 w 10168988"/>
              <a:gd name="connsiteY81" fmla="*/ 5335659 h 8498902"/>
              <a:gd name="connsiteX82" fmla="*/ 6461394 w 10168988"/>
              <a:gd name="connsiteY82" fmla="*/ 5403262 h 8498902"/>
              <a:gd name="connsiteX83" fmla="*/ 6732953 w 10168988"/>
              <a:gd name="connsiteY83" fmla="*/ 7454019 h 8498902"/>
              <a:gd name="connsiteX84" fmla="*/ 8120184 w 10168988"/>
              <a:gd name="connsiteY84" fmla="*/ 8321332 h 8498902"/>
              <a:gd name="connsiteX85" fmla="*/ 9967546 w 10168988"/>
              <a:gd name="connsiteY85" fmla="*/ 8061861 h 8498902"/>
              <a:gd name="connsiteX86" fmla="*/ 10152575 w 10168988"/>
              <a:gd name="connsiteY86" fmla="*/ 587227 h 8498902"/>
              <a:gd name="connsiteX87" fmla="*/ 1491175 w 10168988"/>
              <a:gd name="connsiteY87" fmla="*/ 479570 h 8498902"/>
              <a:gd name="connsiteX88" fmla="*/ 1406769 w 10168988"/>
              <a:gd name="connsiteY88" fmla="*/ 493638 h 8498902"/>
              <a:gd name="connsiteX89" fmla="*/ 1364566 w 10168988"/>
              <a:gd name="connsiteY89" fmla="*/ 507705 h 8498902"/>
              <a:gd name="connsiteX90" fmla="*/ 1237956 w 10168988"/>
              <a:gd name="connsiteY90" fmla="*/ 521773 h 8498902"/>
              <a:gd name="connsiteX91" fmla="*/ 1083212 w 10168988"/>
              <a:gd name="connsiteY91" fmla="*/ 549909 h 8498902"/>
              <a:gd name="connsiteX92" fmla="*/ 970670 w 10168988"/>
              <a:gd name="connsiteY92" fmla="*/ 563976 h 8498902"/>
              <a:gd name="connsiteX93" fmla="*/ 858129 w 10168988"/>
              <a:gd name="connsiteY93" fmla="*/ 592112 h 8498902"/>
              <a:gd name="connsiteX94" fmla="*/ 858129 w 10168988"/>
              <a:gd name="connsiteY94" fmla="*/ 606179 h 8498902"/>
              <a:gd name="connsiteX95" fmla="*/ 858129 w 10168988"/>
              <a:gd name="connsiteY95" fmla="*/ 606179 h 8498902"/>
              <a:gd name="connsiteX0" fmla="*/ 900332 w 10168988"/>
              <a:gd name="connsiteY0" fmla="*/ 573601 h 8494459"/>
              <a:gd name="connsiteX1" fmla="*/ 900332 w 10168988"/>
              <a:gd name="connsiteY1" fmla="*/ 573601 h 8494459"/>
              <a:gd name="connsiteX2" fmla="*/ 759655 w 10168988"/>
              <a:gd name="connsiteY2" fmla="*/ 615804 h 8494459"/>
              <a:gd name="connsiteX3" fmla="*/ 548640 w 10168988"/>
              <a:gd name="connsiteY3" fmla="*/ 770549 h 8494459"/>
              <a:gd name="connsiteX4" fmla="*/ 450166 w 10168988"/>
              <a:gd name="connsiteY4" fmla="*/ 840887 h 8494459"/>
              <a:gd name="connsiteX5" fmla="*/ 393895 w 10168988"/>
              <a:gd name="connsiteY5" fmla="*/ 897158 h 8494459"/>
              <a:gd name="connsiteX6" fmla="*/ 239150 w 10168988"/>
              <a:gd name="connsiteY6" fmla="*/ 1023767 h 8494459"/>
              <a:gd name="connsiteX7" fmla="*/ 182880 w 10168988"/>
              <a:gd name="connsiteY7" fmla="*/ 1108173 h 8494459"/>
              <a:gd name="connsiteX8" fmla="*/ 168812 w 10168988"/>
              <a:gd name="connsiteY8" fmla="*/ 1164444 h 8494459"/>
              <a:gd name="connsiteX9" fmla="*/ 126609 w 10168988"/>
              <a:gd name="connsiteY9" fmla="*/ 1276986 h 8494459"/>
              <a:gd name="connsiteX10" fmla="*/ 98473 w 10168988"/>
              <a:gd name="connsiteY10" fmla="*/ 1473933 h 8494459"/>
              <a:gd name="connsiteX11" fmla="*/ 14067 w 10168988"/>
              <a:gd name="connsiteY11" fmla="*/ 2022573 h 8494459"/>
              <a:gd name="connsiteX12" fmla="*/ 0 w 10168988"/>
              <a:gd name="connsiteY12" fmla="*/ 2627484 h 8494459"/>
              <a:gd name="connsiteX13" fmla="*/ 14067 w 10168988"/>
              <a:gd name="connsiteY13" fmla="*/ 2697822 h 8494459"/>
              <a:gd name="connsiteX14" fmla="*/ 42203 w 10168988"/>
              <a:gd name="connsiteY14" fmla="*/ 2768161 h 8494459"/>
              <a:gd name="connsiteX15" fmla="*/ 56270 w 10168988"/>
              <a:gd name="connsiteY15" fmla="*/ 2965109 h 8494459"/>
              <a:gd name="connsiteX16" fmla="*/ 98473 w 10168988"/>
              <a:gd name="connsiteY16" fmla="*/ 3190192 h 8494459"/>
              <a:gd name="connsiteX17" fmla="*/ 126609 w 10168988"/>
              <a:gd name="connsiteY17" fmla="*/ 3387139 h 8494459"/>
              <a:gd name="connsiteX18" fmla="*/ 168812 w 10168988"/>
              <a:gd name="connsiteY18" fmla="*/ 3823238 h 8494459"/>
              <a:gd name="connsiteX19" fmla="*/ 182880 w 10168988"/>
              <a:gd name="connsiteY19" fmla="*/ 3893576 h 8494459"/>
              <a:gd name="connsiteX20" fmla="*/ 267286 w 10168988"/>
              <a:gd name="connsiteY20" fmla="*/ 4343742 h 8494459"/>
              <a:gd name="connsiteX21" fmla="*/ 281353 w 10168988"/>
              <a:gd name="connsiteY21" fmla="*/ 4470352 h 8494459"/>
              <a:gd name="connsiteX22" fmla="*/ 309489 w 10168988"/>
              <a:gd name="connsiteY22" fmla="*/ 4850179 h 8494459"/>
              <a:gd name="connsiteX23" fmla="*/ 281353 w 10168988"/>
              <a:gd name="connsiteY23" fmla="*/ 5328481 h 8494459"/>
              <a:gd name="connsiteX24" fmla="*/ 253218 w 10168988"/>
              <a:gd name="connsiteY24" fmla="*/ 5511361 h 8494459"/>
              <a:gd name="connsiteX25" fmla="*/ 239150 w 10168988"/>
              <a:gd name="connsiteY25" fmla="*/ 5834918 h 8494459"/>
              <a:gd name="connsiteX26" fmla="*/ 225083 w 10168988"/>
              <a:gd name="connsiteY26" fmla="*/ 5905256 h 8494459"/>
              <a:gd name="connsiteX27" fmla="*/ 211015 w 10168988"/>
              <a:gd name="connsiteY27" fmla="*/ 6144407 h 8494459"/>
              <a:gd name="connsiteX28" fmla="*/ 225083 w 10168988"/>
              <a:gd name="connsiteY28" fmla="*/ 6833724 h 8494459"/>
              <a:gd name="connsiteX29" fmla="*/ 267286 w 10168988"/>
              <a:gd name="connsiteY29" fmla="*/ 7058807 h 8494459"/>
              <a:gd name="connsiteX30" fmla="*/ 309489 w 10168988"/>
              <a:gd name="connsiteY30" fmla="*/ 7241687 h 8494459"/>
              <a:gd name="connsiteX31" fmla="*/ 351692 w 10168988"/>
              <a:gd name="connsiteY31" fmla="*/ 7354229 h 8494459"/>
              <a:gd name="connsiteX32" fmla="*/ 393895 w 10168988"/>
              <a:gd name="connsiteY32" fmla="*/ 7537109 h 8494459"/>
              <a:gd name="connsiteX33" fmla="*/ 407963 w 10168988"/>
              <a:gd name="connsiteY33" fmla="*/ 7691853 h 8494459"/>
              <a:gd name="connsiteX34" fmla="*/ 422030 w 10168988"/>
              <a:gd name="connsiteY34" fmla="*/ 7748124 h 8494459"/>
              <a:gd name="connsiteX35" fmla="*/ 520504 w 10168988"/>
              <a:gd name="connsiteY35" fmla="*/ 7959139 h 8494459"/>
              <a:gd name="connsiteX36" fmla="*/ 548640 w 10168988"/>
              <a:gd name="connsiteY36" fmla="*/ 7987275 h 8494459"/>
              <a:gd name="connsiteX37" fmla="*/ 633046 w 10168988"/>
              <a:gd name="connsiteY37" fmla="*/ 8085749 h 8494459"/>
              <a:gd name="connsiteX38" fmla="*/ 731520 w 10168988"/>
              <a:gd name="connsiteY38" fmla="*/ 8198290 h 8494459"/>
              <a:gd name="connsiteX39" fmla="*/ 829993 w 10168988"/>
              <a:gd name="connsiteY39" fmla="*/ 8240493 h 8494459"/>
              <a:gd name="connsiteX40" fmla="*/ 984738 w 10168988"/>
              <a:gd name="connsiteY40" fmla="*/ 8324899 h 8494459"/>
              <a:gd name="connsiteX41" fmla="*/ 1153550 w 10168988"/>
              <a:gd name="connsiteY41" fmla="*/ 8381170 h 8494459"/>
              <a:gd name="connsiteX42" fmla="*/ 1280160 w 10168988"/>
              <a:gd name="connsiteY42" fmla="*/ 8423373 h 8494459"/>
              <a:gd name="connsiteX43" fmla="*/ 1702190 w 10168988"/>
              <a:gd name="connsiteY43" fmla="*/ 8451509 h 8494459"/>
              <a:gd name="connsiteX44" fmla="*/ 1758461 w 10168988"/>
              <a:gd name="connsiteY44" fmla="*/ 8479644 h 8494459"/>
              <a:gd name="connsiteX45" fmla="*/ 2602523 w 10168988"/>
              <a:gd name="connsiteY45" fmla="*/ 8465576 h 8494459"/>
              <a:gd name="connsiteX46" fmla="*/ 2715064 w 10168988"/>
              <a:gd name="connsiteY46" fmla="*/ 8451509 h 8494459"/>
              <a:gd name="connsiteX47" fmla="*/ 2869809 w 10168988"/>
              <a:gd name="connsiteY47" fmla="*/ 8437441 h 8494459"/>
              <a:gd name="connsiteX48" fmla="*/ 3137095 w 10168988"/>
              <a:gd name="connsiteY48" fmla="*/ 8282696 h 8494459"/>
              <a:gd name="connsiteX49" fmla="*/ 3221501 w 10168988"/>
              <a:gd name="connsiteY49" fmla="*/ 8198290 h 8494459"/>
              <a:gd name="connsiteX50" fmla="*/ 3291840 w 10168988"/>
              <a:gd name="connsiteY50" fmla="*/ 8099816 h 8494459"/>
              <a:gd name="connsiteX51" fmla="*/ 3376246 w 10168988"/>
              <a:gd name="connsiteY51" fmla="*/ 7987275 h 8494459"/>
              <a:gd name="connsiteX52" fmla="*/ 3404381 w 10168988"/>
              <a:gd name="connsiteY52" fmla="*/ 7902869 h 8494459"/>
              <a:gd name="connsiteX53" fmla="*/ 3474720 w 10168988"/>
              <a:gd name="connsiteY53" fmla="*/ 7748124 h 8494459"/>
              <a:gd name="connsiteX54" fmla="*/ 3559126 w 10168988"/>
              <a:gd name="connsiteY54" fmla="*/ 7438635 h 8494459"/>
              <a:gd name="connsiteX55" fmla="*/ 3573193 w 10168988"/>
              <a:gd name="connsiteY55" fmla="*/ 7283890 h 8494459"/>
              <a:gd name="connsiteX56" fmla="*/ 3601329 w 10168988"/>
              <a:gd name="connsiteY56" fmla="*/ 7072875 h 8494459"/>
              <a:gd name="connsiteX57" fmla="*/ 3587261 w 10168988"/>
              <a:gd name="connsiteY57" fmla="*/ 6960333 h 8494459"/>
              <a:gd name="connsiteX58" fmla="*/ 3559126 w 10168988"/>
              <a:gd name="connsiteY58" fmla="*/ 6482032 h 8494459"/>
              <a:gd name="connsiteX59" fmla="*/ 3615396 w 10168988"/>
              <a:gd name="connsiteY59" fmla="*/ 5989662 h 8494459"/>
              <a:gd name="connsiteX60" fmla="*/ 3671667 w 10168988"/>
              <a:gd name="connsiteY60" fmla="*/ 5863053 h 8494459"/>
              <a:gd name="connsiteX61" fmla="*/ 3699803 w 10168988"/>
              <a:gd name="connsiteY61" fmla="*/ 5834918 h 8494459"/>
              <a:gd name="connsiteX62" fmla="*/ 3727938 w 10168988"/>
              <a:gd name="connsiteY62" fmla="*/ 5778647 h 8494459"/>
              <a:gd name="connsiteX63" fmla="*/ 3784209 w 10168988"/>
              <a:gd name="connsiteY63" fmla="*/ 5722376 h 8494459"/>
              <a:gd name="connsiteX64" fmla="*/ 3812344 w 10168988"/>
              <a:gd name="connsiteY64" fmla="*/ 5637970 h 8494459"/>
              <a:gd name="connsiteX65" fmla="*/ 3826412 w 10168988"/>
              <a:gd name="connsiteY65" fmla="*/ 5595767 h 8494459"/>
              <a:gd name="connsiteX66" fmla="*/ 3868615 w 10168988"/>
              <a:gd name="connsiteY66" fmla="*/ 5553564 h 8494459"/>
              <a:gd name="connsiteX67" fmla="*/ 3924886 w 10168988"/>
              <a:gd name="connsiteY67" fmla="*/ 5483226 h 8494459"/>
              <a:gd name="connsiteX68" fmla="*/ 3967089 w 10168988"/>
              <a:gd name="connsiteY68" fmla="*/ 5469158 h 8494459"/>
              <a:gd name="connsiteX69" fmla="*/ 3962546 w 10168988"/>
              <a:gd name="connsiteY69" fmla="*/ 5347091 h 8494459"/>
              <a:gd name="connsiteX70" fmla="*/ 3882683 w 10168988"/>
              <a:gd name="connsiteY70" fmla="*/ 5286278 h 8494459"/>
              <a:gd name="connsiteX71" fmla="*/ 3693673 w 10168988"/>
              <a:gd name="connsiteY71" fmla="*/ 4621921 h 8494459"/>
              <a:gd name="connsiteX72" fmla="*/ 3702050 w 10168988"/>
              <a:gd name="connsiteY72" fmla="*/ 4375053 h 8494459"/>
              <a:gd name="connsiteX73" fmla="*/ 3961618 w 10168988"/>
              <a:gd name="connsiteY73" fmla="*/ 3595419 h 8494459"/>
              <a:gd name="connsiteX74" fmla="*/ 3965721 w 10168988"/>
              <a:gd name="connsiteY74" fmla="*/ 3538489 h 8494459"/>
              <a:gd name="connsiteX75" fmla="*/ 4029710 w 10168988"/>
              <a:gd name="connsiteY75" fmla="*/ 3532799 h 8494459"/>
              <a:gd name="connsiteX76" fmla="*/ 5201089 w 10168988"/>
              <a:gd name="connsiteY76" fmla="*/ 2882510 h 8494459"/>
              <a:gd name="connsiteX77" fmla="*/ 6404683 w 10168988"/>
              <a:gd name="connsiteY77" fmla="*/ 3535753 h 8494459"/>
              <a:gd name="connsiteX78" fmla="*/ 6463909 w 10168988"/>
              <a:gd name="connsiteY78" fmla="*/ 3607899 h 8494459"/>
              <a:gd name="connsiteX79" fmla="*/ 6689431 w 10168988"/>
              <a:gd name="connsiteY79" fmla="*/ 4206387 h 8494459"/>
              <a:gd name="connsiteX80" fmla="*/ 6688773 w 10168988"/>
              <a:gd name="connsiteY80" fmla="*/ 4895411 h 8494459"/>
              <a:gd name="connsiteX81" fmla="*/ 6465935 w 10168988"/>
              <a:gd name="connsiteY81" fmla="*/ 5331216 h 8494459"/>
              <a:gd name="connsiteX82" fmla="*/ 6461394 w 10168988"/>
              <a:gd name="connsiteY82" fmla="*/ 5398819 h 8494459"/>
              <a:gd name="connsiteX83" fmla="*/ 6732953 w 10168988"/>
              <a:gd name="connsiteY83" fmla="*/ 7449576 h 8494459"/>
              <a:gd name="connsiteX84" fmla="*/ 8120184 w 10168988"/>
              <a:gd name="connsiteY84" fmla="*/ 8316889 h 8494459"/>
              <a:gd name="connsiteX85" fmla="*/ 9967546 w 10168988"/>
              <a:gd name="connsiteY85" fmla="*/ 8057418 h 8494459"/>
              <a:gd name="connsiteX86" fmla="*/ 10152575 w 10168988"/>
              <a:gd name="connsiteY86" fmla="*/ 582784 h 8494459"/>
              <a:gd name="connsiteX87" fmla="*/ 1406769 w 10168988"/>
              <a:gd name="connsiteY87" fmla="*/ 489195 h 8494459"/>
              <a:gd name="connsiteX88" fmla="*/ 1364566 w 10168988"/>
              <a:gd name="connsiteY88" fmla="*/ 503262 h 8494459"/>
              <a:gd name="connsiteX89" fmla="*/ 1237956 w 10168988"/>
              <a:gd name="connsiteY89" fmla="*/ 517330 h 8494459"/>
              <a:gd name="connsiteX90" fmla="*/ 1083212 w 10168988"/>
              <a:gd name="connsiteY90" fmla="*/ 545466 h 8494459"/>
              <a:gd name="connsiteX91" fmla="*/ 970670 w 10168988"/>
              <a:gd name="connsiteY91" fmla="*/ 559533 h 8494459"/>
              <a:gd name="connsiteX92" fmla="*/ 858129 w 10168988"/>
              <a:gd name="connsiteY92" fmla="*/ 587669 h 8494459"/>
              <a:gd name="connsiteX93" fmla="*/ 858129 w 10168988"/>
              <a:gd name="connsiteY93" fmla="*/ 601736 h 8494459"/>
              <a:gd name="connsiteX94" fmla="*/ 858129 w 10168988"/>
              <a:gd name="connsiteY94" fmla="*/ 601736 h 8494459"/>
              <a:gd name="connsiteX0" fmla="*/ 900332 w 10168988"/>
              <a:gd name="connsiteY0" fmla="*/ 573601 h 8494459"/>
              <a:gd name="connsiteX1" fmla="*/ 900332 w 10168988"/>
              <a:gd name="connsiteY1" fmla="*/ 573601 h 8494459"/>
              <a:gd name="connsiteX2" fmla="*/ 759655 w 10168988"/>
              <a:gd name="connsiteY2" fmla="*/ 615804 h 8494459"/>
              <a:gd name="connsiteX3" fmla="*/ 548640 w 10168988"/>
              <a:gd name="connsiteY3" fmla="*/ 770549 h 8494459"/>
              <a:gd name="connsiteX4" fmla="*/ 450166 w 10168988"/>
              <a:gd name="connsiteY4" fmla="*/ 840887 h 8494459"/>
              <a:gd name="connsiteX5" fmla="*/ 393895 w 10168988"/>
              <a:gd name="connsiteY5" fmla="*/ 897158 h 8494459"/>
              <a:gd name="connsiteX6" fmla="*/ 239150 w 10168988"/>
              <a:gd name="connsiteY6" fmla="*/ 1023767 h 8494459"/>
              <a:gd name="connsiteX7" fmla="*/ 182880 w 10168988"/>
              <a:gd name="connsiteY7" fmla="*/ 1108173 h 8494459"/>
              <a:gd name="connsiteX8" fmla="*/ 168812 w 10168988"/>
              <a:gd name="connsiteY8" fmla="*/ 1164444 h 8494459"/>
              <a:gd name="connsiteX9" fmla="*/ 126609 w 10168988"/>
              <a:gd name="connsiteY9" fmla="*/ 1276986 h 8494459"/>
              <a:gd name="connsiteX10" fmla="*/ 98473 w 10168988"/>
              <a:gd name="connsiteY10" fmla="*/ 1473933 h 8494459"/>
              <a:gd name="connsiteX11" fmla="*/ 14067 w 10168988"/>
              <a:gd name="connsiteY11" fmla="*/ 2022573 h 8494459"/>
              <a:gd name="connsiteX12" fmla="*/ 0 w 10168988"/>
              <a:gd name="connsiteY12" fmla="*/ 2627484 h 8494459"/>
              <a:gd name="connsiteX13" fmla="*/ 14067 w 10168988"/>
              <a:gd name="connsiteY13" fmla="*/ 2697822 h 8494459"/>
              <a:gd name="connsiteX14" fmla="*/ 42203 w 10168988"/>
              <a:gd name="connsiteY14" fmla="*/ 2768161 h 8494459"/>
              <a:gd name="connsiteX15" fmla="*/ 56270 w 10168988"/>
              <a:gd name="connsiteY15" fmla="*/ 2965109 h 8494459"/>
              <a:gd name="connsiteX16" fmla="*/ 98473 w 10168988"/>
              <a:gd name="connsiteY16" fmla="*/ 3190192 h 8494459"/>
              <a:gd name="connsiteX17" fmla="*/ 126609 w 10168988"/>
              <a:gd name="connsiteY17" fmla="*/ 3387139 h 8494459"/>
              <a:gd name="connsiteX18" fmla="*/ 168812 w 10168988"/>
              <a:gd name="connsiteY18" fmla="*/ 3823238 h 8494459"/>
              <a:gd name="connsiteX19" fmla="*/ 182880 w 10168988"/>
              <a:gd name="connsiteY19" fmla="*/ 3893576 h 8494459"/>
              <a:gd name="connsiteX20" fmla="*/ 267286 w 10168988"/>
              <a:gd name="connsiteY20" fmla="*/ 4343742 h 8494459"/>
              <a:gd name="connsiteX21" fmla="*/ 281353 w 10168988"/>
              <a:gd name="connsiteY21" fmla="*/ 4470352 h 8494459"/>
              <a:gd name="connsiteX22" fmla="*/ 309489 w 10168988"/>
              <a:gd name="connsiteY22" fmla="*/ 4850179 h 8494459"/>
              <a:gd name="connsiteX23" fmla="*/ 281353 w 10168988"/>
              <a:gd name="connsiteY23" fmla="*/ 5328481 h 8494459"/>
              <a:gd name="connsiteX24" fmla="*/ 253218 w 10168988"/>
              <a:gd name="connsiteY24" fmla="*/ 5511361 h 8494459"/>
              <a:gd name="connsiteX25" fmla="*/ 239150 w 10168988"/>
              <a:gd name="connsiteY25" fmla="*/ 5834918 h 8494459"/>
              <a:gd name="connsiteX26" fmla="*/ 225083 w 10168988"/>
              <a:gd name="connsiteY26" fmla="*/ 5905256 h 8494459"/>
              <a:gd name="connsiteX27" fmla="*/ 211015 w 10168988"/>
              <a:gd name="connsiteY27" fmla="*/ 6144407 h 8494459"/>
              <a:gd name="connsiteX28" fmla="*/ 225083 w 10168988"/>
              <a:gd name="connsiteY28" fmla="*/ 6833724 h 8494459"/>
              <a:gd name="connsiteX29" fmla="*/ 267286 w 10168988"/>
              <a:gd name="connsiteY29" fmla="*/ 7058807 h 8494459"/>
              <a:gd name="connsiteX30" fmla="*/ 309489 w 10168988"/>
              <a:gd name="connsiteY30" fmla="*/ 7241687 h 8494459"/>
              <a:gd name="connsiteX31" fmla="*/ 351692 w 10168988"/>
              <a:gd name="connsiteY31" fmla="*/ 7354229 h 8494459"/>
              <a:gd name="connsiteX32" fmla="*/ 393895 w 10168988"/>
              <a:gd name="connsiteY32" fmla="*/ 7537109 h 8494459"/>
              <a:gd name="connsiteX33" fmla="*/ 407963 w 10168988"/>
              <a:gd name="connsiteY33" fmla="*/ 7691853 h 8494459"/>
              <a:gd name="connsiteX34" fmla="*/ 422030 w 10168988"/>
              <a:gd name="connsiteY34" fmla="*/ 7748124 h 8494459"/>
              <a:gd name="connsiteX35" fmla="*/ 520504 w 10168988"/>
              <a:gd name="connsiteY35" fmla="*/ 7959139 h 8494459"/>
              <a:gd name="connsiteX36" fmla="*/ 548640 w 10168988"/>
              <a:gd name="connsiteY36" fmla="*/ 7987275 h 8494459"/>
              <a:gd name="connsiteX37" fmla="*/ 633046 w 10168988"/>
              <a:gd name="connsiteY37" fmla="*/ 8085749 h 8494459"/>
              <a:gd name="connsiteX38" fmla="*/ 731520 w 10168988"/>
              <a:gd name="connsiteY38" fmla="*/ 8198290 h 8494459"/>
              <a:gd name="connsiteX39" fmla="*/ 829993 w 10168988"/>
              <a:gd name="connsiteY39" fmla="*/ 8240493 h 8494459"/>
              <a:gd name="connsiteX40" fmla="*/ 984738 w 10168988"/>
              <a:gd name="connsiteY40" fmla="*/ 8324899 h 8494459"/>
              <a:gd name="connsiteX41" fmla="*/ 1153550 w 10168988"/>
              <a:gd name="connsiteY41" fmla="*/ 8381170 h 8494459"/>
              <a:gd name="connsiteX42" fmla="*/ 1280160 w 10168988"/>
              <a:gd name="connsiteY42" fmla="*/ 8423373 h 8494459"/>
              <a:gd name="connsiteX43" fmla="*/ 1702190 w 10168988"/>
              <a:gd name="connsiteY43" fmla="*/ 8451509 h 8494459"/>
              <a:gd name="connsiteX44" fmla="*/ 1758461 w 10168988"/>
              <a:gd name="connsiteY44" fmla="*/ 8479644 h 8494459"/>
              <a:gd name="connsiteX45" fmla="*/ 2602523 w 10168988"/>
              <a:gd name="connsiteY45" fmla="*/ 8465576 h 8494459"/>
              <a:gd name="connsiteX46" fmla="*/ 2715064 w 10168988"/>
              <a:gd name="connsiteY46" fmla="*/ 8451509 h 8494459"/>
              <a:gd name="connsiteX47" fmla="*/ 2869809 w 10168988"/>
              <a:gd name="connsiteY47" fmla="*/ 8437441 h 8494459"/>
              <a:gd name="connsiteX48" fmla="*/ 3137095 w 10168988"/>
              <a:gd name="connsiteY48" fmla="*/ 8282696 h 8494459"/>
              <a:gd name="connsiteX49" fmla="*/ 3221501 w 10168988"/>
              <a:gd name="connsiteY49" fmla="*/ 8198290 h 8494459"/>
              <a:gd name="connsiteX50" fmla="*/ 3291840 w 10168988"/>
              <a:gd name="connsiteY50" fmla="*/ 8099816 h 8494459"/>
              <a:gd name="connsiteX51" fmla="*/ 3376246 w 10168988"/>
              <a:gd name="connsiteY51" fmla="*/ 7987275 h 8494459"/>
              <a:gd name="connsiteX52" fmla="*/ 3404381 w 10168988"/>
              <a:gd name="connsiteY52" fmla="*/ 7902869 h 8494459"/>
              <a:gd name="connsiteX53" fmla="*/ 3474720 w 10168988"/>
              <a:gd name="connsiteY53" fmla="*/ 7748124 h 8494459"/>
              <a:gd name="connsiteX54" fmla="*/ 3559126 w 10168988"/>
              <a:gd name="connsiteY54" fmla="*/ 7438635 h 8494459"/>
              <a:gd name="connsiteX55" fmla="*/ 3573193 w 10168988"/>
              <a:gd name="connsiteY55" fmla="*/ 7283890 h 8494459"/>
              <a:gd name="connsiteX56" fmla="*/ 3601329 w 10168988"/>
              <a:gd name="connsiteY56" fmla="*/ 7072875 h 8494459"/>
              <a:gd name="connsiteX57" fmla="*/ 3587261 w 10168988"/>
              <a:gd name="connsiteY57" fmla="*/ 6960333 h 8494459"/>
              <a:gd name="connsiteX58" fmla="*/ 3559126 w 10168988"/>
              <a:gd name="connsiteY58" fmla="*/ 6482032 h 8494459"/>
              <a:gd name="connsiteX59" fmla="*/ 3615396 w 10168988"/>
              <a:gd name="connsiteY59" fmla="*/ 5989662 h 8494459"/>
              <a:gd name="connsiteX60" fmla="*/ 3671667 w 10168988"/>
              <a:gd name="connsiteY60" fmla="*/ 5863053 h 8494459"/>
              <a:gd name="connsiteX61" fmla="*/ 3699803 w 10168988"/>
              <a:gd name="connsiteY61" fmla="*/ 5834918 h 8494459"/>
              <a:gd name="connsiteX62" fmla="*/ 3727938 w 10168988"/>
              <a:gd name="connsiteY62" fmla="*/ 5778647 h 8494459"/>
              <a:gd name="connsiteX63" fmla="*/ 3784209 w 10168988"/>
              <a:gd name="connsiteY63" fmla="*/ 5722376 h 8494459"/>
              <a:gd name="connsiteX64" fmla="*/ 3812344 w 10168988"/>
              <a:gd name="connsiteY64" fmla="*/ 5637970 h 8494459"/>
              <a:gd name="connsiteX65" fmla="*/ 3826412 w 10168988"/>
              <a:gd name="connsiteY65" fmla="*/ 5595767 h 8494459"/>
              <a:gd name="connsiteX66" fmla="*/ 3868615 w 10168988"/>
              <a:gd name="connsiteY66" fmla="*/ 5553564 h 8494459"/>
              <a:gd name="connsiteX67" fmla="*/ 3924886 w 10168988"/>
              <a:gd name="connsiteY67" fmla="*/ 5483226 h 8494459"/>
              <a:gd name="connsiteX68" fmla="*/ 3967089 w 10168988"/>
              <a:gd name="connsiteY68" fmla="*/ 5469158 h 8494459"/>
              <a:gd name="connsiteX69" fmla="*/ 3962546 w 10168988"/>
              <a:gd name="connsiteY69" fmla="*/ 5347091 h 8494459"/>
              <a:gd name="connsiteX70" fmla="*/ 3882683 w 10168988"/>
              <a:gd name="connsiteY70" fmla="*/ 5286278 h 8494459"/>
              <a:gd name="connsiteX71" fmla="*/ 3693673 w 10168988"/>
              <a:gd name="connsiteY71" fmla="*/ 4621921 h 8494459"/>
              <a:gd name="connsiteX72" fmla="*/ 3702050 w 10168988"/>
              <a:gd name="connsiteY72" fmla="*/ 4375053 h 8494459"/>
              <a:gd name="connsiteX73" fmla="*/ 3961618 w 10168988"/>
              <a:gd name="connsiteY73" fmla="*/ 3595419 h 8494459"/>
              <a:gd name="connsiteX74" fmla="*/ 3965721 w 10168988"/>
              <a:gd name="connsiteY74" fmla="*/ 3538489 h 8494459"/>
              <a:gd name="connsiteX75" fmla="*/ 4029710 w 10168988"/>
              <a:gd name="connsiteY75" fmla="*/ 3532799 h 8494459"/>
              <a:gd name="connsiteX76" fmla="*/ 5201089 w 10168988"/>
              <a:gd name="connsiteY76" fmla="*/ 2882510 h 8494459"/>
              <a:gd name="connsiteX77" fmla="*/ 6404683 w 10168988"/>
              <a:gd name="connsiteY77" fmla="*/ 3535753 h 8494459"/>
              <a:gd name="connsiteX78" fmla="*/ 6463909 w 10168988"/>
              <a:gd name="connsiteY78" fmla="*/ 3607899 h 8494459"/>
              <a:gd name="connsiteX79" fmla="*/ 6689431 w 10168988"/>
              <a:gd name="connsiteY79" fmla="*/ 4206387 h 8494459"/>
              <a:gd name="connsiteX80" fmla="*/ 6688773 w 10168988"/>
              <a:gd name="connsiteY80" fmla="*/ 4895411 h 8494459"/>
              <a:gd name="connsiteX81" fmla="*/ 6465935 w 10168988"/>
              <a:gd name="connsiteY81" fmla="*/ 5331216 h 8494459"/>
              <a:gd name="connsiteX82" fmla="*/ 6461394 w 10168988"/>
              <a:gd name="connsiteY82" fmla="*/ 5398819 h 8494459"/>
              <a:gd name="connsiteX83" fmla="*/ 6732953 w 10168988"/>
              <a:gd name="connsiteY83" fmla="*/ 7449576 h 8494459"/>
              <a:gd name="connsiteX84" fmla="*/ 8120184 w 10168988"/>
              <a:gd name="connsiteY84" fmla="*/ 8316889 h 8494459"/>
              <a:gd name="connsiteX85" fmla="*/ 9967546 w 10168988"/>
              <a:gd name="connsiteY85" fmla="*/ 8057418 h 8494459"/>
              <a:gd name="connsiteX86" fmla="*/ 10152575 w 10168988"/>
              <a:gd name="connsiteY86" fmla="*/ 582784 h 8494459"/>
              <a:gd name="connsiteX87" fmla="*/ 1406769 w 10168988"/>
              <a:gd name="connsiteY87" fmla="*/ 489195 h 8494459"/>
              <a:gd name="connsiteX88" fmla="*/ 1364566 w 10168988"/>
              <a:gd name="connsiteY88" fmla="*/ 503262 h 8494459"/>
              <a:gd name="connsiteX89" fmla="*/ 1083212 w 10168988"/>
              <a:gd name="connsiteY89" fmla="*/ 545466 h 8494459"/>
              <a:gd name="connsiteX90" fmla="*/ 970670 w 10168988"/>
              <a:gd name="connsiteY90" fmla="*/ 559533 h 8494459"/>
              <a:gd name="connsiteX91" fmla="*/ 858129 w 10168988"/>
              <a:gd name="connsiteY91" fmla="*/ 587669 h 8494459"/>
              <a:gd name="connsiteX92" fmla="*/ 858129 w 10168988"/>
              <a:gd name="connsiteY92" fmla="*/ 601736 h 8494459"/>
              <a:gd name="connsiteX93" fmla="*/ 858129 w 10168988"/>
              <a:gd name="connsiteY93" fmla="*/ 601736 h 8494459"/>
              <a:gd name="connsiteX0" fmla="*/ 900332 w 10168988"/>
              <a:gd name="connsiteY0" fmla="*/ 575275 h 8496133"/>
              <a:gd name="connsiteX1" fmla="*/ 900332 w 10168988"/>
              <a:gd name="connsiteY1" fmla="*/ 575275 h 8496133"/>
              <a:gd name="connsiteX2" fmla="*/ 759655 w 10168988"/>
              <a:gd name="connsiteY2" fmla="*/ 617478 h 8496133"/>
              <a:gd name="connsiteX3" fmla="*/ 548640 w 10168988"/>
              <a:gd name="connsiteY3" fmla="*/ 772223 h 8496133"/>
              <a:gd name="connsiteX4" fmla="*/ 450166 w 10168988"/>
              <a:gd name="connsiteY4" fmla="*/ 842561 h 8496133"/>
              <a:gd name="connsiteX5" fmla="*/ 393895 w 10168988"/>
              <a:gd name="connsiteY5" fmla="*/ 898832 h 8496133"/>
              <a:gd name="connsiteX6" fmla="*/ 239150 w 10168988"/>
              <a:gd name="connsiteY6" fmla="*/ 1025441 h 8496133"/>
              <a:gd name="connsiteX7" fmla="*/ 182880 w 10168988"/>
              <a:gd name="connsiteY7" fmla="*/ 1109847 h 8496133"/>
              <a:gd name="connsiteX8" fmla="*/ 168812 w 10168988"/>
              <a:gd name="connsiteY8" fmla="*/ 1166118 h 8496133"/>
              <a:gd name="connsiteX9" fmla="*/ 126609 w 10168988"/>
              <a:gd name="connsiteY9" fmla="*/ 1278660 h 8496133"/>
              <a:gd name="connsiteX10" fmla="*/ 98473 w 10168988"/>
              <a:gd name="connsiteY10" fmla="*/ 1475607 h 8496133"/>
              <a:gd name="connsiteX11" fmla="*/ 14067 w 10168988"/>
              <a:gd name="connsiteY11" fmla="*/ 2024247 h 8496133"/>
              <a:gd name="connsiteX12" fmla="*/ 0 w 10168988"/>
              <a:gd name="connsiteY12" fmla="*/ 2629158 h 8496133"/>
              <a:gd name="connsiteX13" fmla="*/ 14067 w 10168988"/>
              <a:gd name="connsiteY13" fmla="*/ 2699496 h 8496133"/>
              <a:gd name="connsiteX14" fmla="*/ 42203 w 10168988"/>
              <a:gd name="connsiteY14" fmla="*/ 2769835 h 8496133"/>
              <a:gd name="connsiteX15" fmla="*/ 56270 w 10168988"/>
              <a:gd name="connsiteY15" fmla="*/ 2966783 h 8496133"/>
              <a:gd name="connsiteX16" fmla="*/ 98473 w 10168988"/>
              <a:gd name="connsiteY16" fmla="*/ 3191866 h 8496133"/>
              <a:gd name="connsiteX17" fmla="*/ 126609 w 10168988"/>
              <a:gd name="connsiteY17" fmla="*/ 3388813 h 8496133"/>
              <a:gd name="connsiteX18" fmla="*/ 168812 w 10168988"/>
              <a:gd name="connsiteY18" fmla="*/ 3824912 h 8496133"/>
              <a:gd name="connsiteX19" fmla="*/ 182880 w 10168988"/>
              <a:gd name="connsiteY19" fmla="*/ 3895250 h 8496133"/>
              <a:gd name="connsiteX20" fmla="*/ 267286 w 10168988"/>
              <a:gd name="connsiteY20" fmla="*/ 4345416 h 8496133"/>
              <a:gd name="connsiteX21" fmla="*/ 281353 w 10168988"/>
              <a:gd name="connsiteY21" fmla="*/ 4472026 h 8496133"/>
              <a:gd name="connsiteX22" fmla="*/ 309489 w 10168988"/>
              <a:gd name="connsiteY22" fmla="*/ 4851853 h 8496133"/>
              <a:gd name="connsiteX23" fmla="*/ 281353 w 10168988"/>
              <a:gd name="connsiteY23" fmla="*/ 5330155 h 8496133"/>
              <a:gd name="connsiteX24" fmla="*/ 253218 w 10168988"/>
              <a:gd name="connsiteY24" fmla="*/ 5513035 h 8496133"/>
              <a:gd name="connsiteX25" fmla="*/ 239150 w 10168988"/>
              <a:gd name="connsiteY25" fmla="*/ 5836592 h 8496133"/>
              <a:gd name="connsiteX26" fmla="*/ 225083 w 10168988"/>
              <a:gd name="connsiteY26" fmla="*/ 5906930 h 8496133"/>
              <a:gd name="connsiteX27" fmla="*/ 211015 w 10168988"/>
              <a:gd name="connsiteY27" fmla="*/ 6146081 h 8496133"/>
              <a:gd name="connsiteX28" fmla="*/ 225083 w 10168988"/>
              <a:gd name="connsiteY28" fmla="*/ 6835398 h 8496133"/>
              <a:gd name="connsiteX29" fmla="*/ 267286 w 10168988"/>
              <a:gd name="connsiteY29" fmla="*/ 7060481 h 8496133"/>
              <a:gd name="connsiteX30" fmla="*/ 309489 w 10168988"/>
              <a:gd name="connsiteY30" fmla="*/ 7243361 h 8496133"/>
              <a:gd name="connsiteX31" fmla="*/ 351692 w 10168988"/>
              <a:gd name="connsiteY31" fmla="*/ 7355903 h 8496133"/>
              <a:gd name="connsiteX32" fmla="*/ 393895 w 10168988"/>
              <a:gd name="connsiteY32" fmla="*/ 7538783 h 8496133"/>
              <a:gd name="connsiteX33" fmla="*/ 407963 w 10168988"/>
              <a:gd name="connsiteY33" fmla="*/ 7693527 h 8496133"/>
              <a:gd name="connsiteX34" fmla="*/ 422030 w 10168988"/>
              <a:gd name="connsiteY34" fmla="*/ 7749798 h 8496133"/>
              <a:gd name="connsiteX35" fmla="*/ 520504 w 10168988"/>
              <a:gd name="connsiteY35" fmla="*/ 7960813 h 8496133"/>
              <a:gd name="connsiteX36" fmla="*/ 548640 w 10168988"/>
              <a:gd name="connsiteY36" fmla="*/ 7988949 h 8496133"/>
              <a:gd name="connsiteX37" fmla="*/ 633046 w 10168988"/>
              <a:gd name="connsiteY37" fmla="*/ 8087423 h 8496133"/>
              <a:gd name="connsiteX38" fmla="*/ 731520 w 10168988"/>
              <a:gd name="connsiteY38" fmla="*/ 8199964 h 8496133"/>
              <a:gd name="connsiteX39" fmla="*/ 829993 w 10168988"/>
              <a:gd name="connsiteY39" fmla="*/ 8242167 h 8496133"/>
              <a:gd name="connsiteX40" fmla="*/ 984738 w 10168988"/>
              <a:gd name="connsiteY40" fmla="*/ 8326573 h 8496133"/>
              <a:gd name="connsiteX41" fmla="*/ 1153550 w 10168988"/>
              <a:gd name="connsiteY41" fmla="*/ 8382844 h 8496133"/>
              <a:gd name="connsiteX42" fmla="*/ 1280160 w 10168988"/>
              <a:gd name="connsiteY42" fmla="*/ 8425047 h 8496133"/>
              <a:gd name="connsiteX43" fmla="*/ 1702190 w 10168988"/>
              <a:gd name="connsiteY43" fmla="*/ 8453183 h 8496133"/>
              <a:gd name="connsiteX44" fmla="*/ 1758461 w 10168988"/>
              <a:gd name="connsiteY44" fmla="*/ 8481318 h 8496133"/>
              <a:gd name="connsiteX45" fmla="*/ 2602523 w 10168988"/>
              <a:gd name="connsiteY45" fmla="*/ 8467250 h 8496133"/>
              <a:gd name="connsiteX46" fmla="*/ 2715064 w 10168988"/>
              <a:gd name="connsiteY46" fmla="*/ 8453183 h 8496133"/>
              <a:gd name="connsiteX47" fmla="*/ 2869809 w 10168988"/>
              <a:gd name="connsiteY47" fmla="*/ 8439115 h 8496133"/>
              <a:gd name="connsiteX48" fmla="*/ 3137095 w 10168988"/>
              <a:gd name="connsiteY48" fmla="*/ 8284370 h 8496133"/>
              <a:gd name="connsiteX49" fmla="*/ 3221501 w 10168988"/>
              <a:gd name="connsiteY49" fmla="*/ 8199964 h 8496133"/>
              <a:gd name="connsiteX50" fmla="*/ 3291840 w 10168988"/>
              <a:gd name="connsiteY50" fmla="*/ 8101490 h 8496133"/>
              <a:gd name="connsiteX51" fmla="*/ 3376246 w 10168988"/>
              <a:gd name="connsiteY51" fmla="*/ 7988949 h 8496133"/>
              <a:gd name="connsiteX52" fmla="*/ 3404381 w 10168988"/>
              <a:gd name="connsiteY52" fmla="*/ 7904543 h 8496133"/>
              <a:gd name="connsiteX53" fmla="*/ 3474720 w 10168988"/>
              <a:gd name="connsiteY53" fmla="*/ 7749798 h 8496133"/>
              <a:gd name="connsiteX54" fmla="*/ 3559126 w 10168988"/>
              <a:gd name="connsiteY54" fmla="*/ 7440309 h 8496133"/>
              <a:gd name="connsiteX55" fmla="*/ 3573193 w 10168988"/>
              <a:gd name="connsiteY55" fmla="*/ 7285564 h 8496133"/>
              <a:gd name="connsiteX56" fmla="*/ 3601329 w 10168988"/>
              <a:gd name="connsiteY56" fmla="*/ 7074549 h 8496133"/>
              <a:gd name="connsiteX57" fmla="*/ 3587261 w 10168988"/>
              <a:gd name="connsiteY57" fmla="*/ 6962007 h 8496133"/>
              <a:gd name="connsiteX58" fmla="*/ 3559126 w 10168988"/>
              <a:gd name="connsiteY58" fmla="*/ 6483706 h 8496133"/>
              <a:gd name="connsiteX59" fmla="*/ 3615396 w 10168988"/>
              <a:gd name="connsiteY59" fmla="*/ 5991336 h 8496133"/>
              <a:gd name="connsiteX60" fmla="*/ 3671667 w 10168988"/>
              <a:gd name="connsiteY60" fmla="*/ 5864727 h 8496133"/>
              <a:gd name="connsiteX61" fmla="*/ 3699803 w 10168988"/>
              <a:gd name="connsiteY61" fmla="*/ 5836592 h 8496133"/>
              <a:gd name="connsiteX62" fmla="*/ 3727938 w 10168988"/>
              <a:gd name="connsiteY62" fmla="*/ 5780321 h 8496133"/>
              <a:gd name="connsiteX63" fmla="*/ 3784209 w 10168988"/>
              <a:gd name="connsiteY63" fmla="*/ 5724050 h 8496133"/>
              <a:gd name="connsiteX64" fmla="*/ 3812344 w 10168988"/>
              <a:gd name="connsiteY64" fmla="*/ 5639644 h 8496133"/>
              <a:gd name="connsiteX65" fmla="*/ 3826412 w 10168988"/>
              <a:gd name="connsiteY65" fmla="*/ 5597441 h 8496133"/>
              <a:gd name="connsiteX66" fmla="*/ 3868615 w 10168988"/>
              <a:gd name="connsiteY66" fmla="*/ 5555238 h 8496133"/>
              <a:gd name="connsiteX67" fmla="*/ 3924886 w 10168988"/>
              <a:gd name="connsiteY67" fmla="*/ 5484900 h 8496133"/>
              <a:gd name="connsiteX68" fmla="*/ 3967089 w 10168988"/>
              <a:gd name="connsiteY68" fmla="*/ 5470832 h 8496133"/>
              <a:gd name="connsiteX69" fmla="*/ 3962546 w 10168988"/>
              <a:gd name="connsiteY69" fmla="*/ 5348765 h 8496133"/>
              <a:gd name="connsiteX70" fmla="*/ 3882683 w 10168988"/>
              <a:gd name="connsiteY70" fmla="*/ 5287952 h 8496133"/>
              <a:gd name="connsiteX71" fmla="*/ 3693673 w 10168988"/>
              <a:gd name="connsiteY71" fmla="*/ 4623595 h 8496133"/>
              <a:gd name="connsiteX72" fmla="*/ 3702050 w 10168988"/>
              <a:gd name="connsiteY72" fmla="*/ 4376727 h 8496133"/>
              <a:gd name="connsiteX73" fmla="*/ 3961618 w 10168988"/>
              <a:gd name="connsiteY73" fmla="*/ 3597093 h 8496133"/>
              <a:gd name="connsiteX74" fmla="*/ 3965721 w 10168988"/>
              <a:gd name="connsiteY74" fmla="*/ 3540163 h 8496133"/>
              <a:gd name="connsiteX75" fmla="*/ 4029710 w 10168988"/>
              <a:gd name="connsiteY75" fmla="*/ 3534473 h 8496133"/>
              <a:gd name="connsiteX76" fmla="*/ 5201089 w 10168988"/>
              <a:gd name="connsiteY76" fmla="*/ 2884184 h 8496133"/>
              <a:gd name="connsiteX77" fmla="*/ 6404683 w 10168988"/>
              <a:gd name="connsiteY77" fmla="*/ 3537427 h 8496133"/>
              <a:gd name="connsiteX78" fmla="*/ 6463909 w 10168988"/>
              <a:gd name="connsiteY78" fmla="*/ 3609573 h 8496133"/>
              <a:gd name="connsiteX79" fmla="*/ 6689431 w 10168988"/>
              <a:gd name="connsiteY79" fmla="*/ 4208061 h 8496133"/>
              <a:gd name="connsiteX80" fmla="*/ 6688773 w 10168988"/>
              <a:gd name="connsiteY80" fmla="*/ 4897085 h 8496133"/>
              <a:gd name="connsiteX81" fmla="*/ 6465935 w 10168988"/>
              <a:gd name="connsiteY81" fmla="*/ 5332890 h 8496133"/>
              <a:gd name="connsiteX82" fmla="*/ 6461394 w 10168988"/>
              <a:gd name="connsiteY82" fmla="*/ 5400493 h 8496133"/>
              <a:gd name="connsiteX83" fmla="*/ 6732953 w 10168988"/>
              <a:gd name="connsiteY83" fmla="*/ 7451250 h 8496133"/>
              <a:gd name="connsiteX84" fmla="*/ 8120184 w 10168988"/>
              <a:gd name="connsiteY84" fmla="*/ 8318563 h 8496133"/>
              <a:gd name="connsiteX85" fmla="*/ 9967546 w 10168988"/>
              <a:gd name="connsiteY85" fmla="*/ 8059092 h 8496133"/>
              <a:gd name="connsiteX86" fmla="*/ 10152575 w 10168988"/>
              <a:gd name="connsiteY86" fmla="*/ 584458 h 8496133"/>
              <a:gd name="connsiteX87" fmla="*/ 1406769 w 10168988"/>
              <a:gd name="connsiteY87" fmla="*/ 490869 h 8496133"/>
              <a:gd name="connsiteX88" fmla="*/ 1083212 w 10168988"/>
              <a:gd name="connsiteY88" fmla="*/ 547140 h 8496133"/>
              <a:gd name="connsiteX89" fmla="*/ 970670 w 10168988"/>
              <a:gd name="connsiteY89" fmla="*/ 561207 h 8496133"/>
              <a:gd name="connsiteX90" fmla="*/ 858129 w 10168988"/>
              <a:gd name="connsiteY90" fmla="*/ 589343 h 8496133"/>
              <a:gd name="connsiteX91" fmla="*/ 858129 w 10168988"/>
              <a:gd name="connsiteY91" fmla="*/ 603410 h 8496133"/>
              <a:gd name="connsiteX92" fmla="*/ 858129 w 10168988"/>
              <a:gd name="connsiteY92" fmla="*/ 603410 h 8496133"/>
              <a:gd name="connsiteX0" fmla="*/ 900332 w 10168988"/>
              <a:gd name="connsiteY0" fmla="*/ 556215 h 8477073"/>
              <a:gd name="connsiteX1" fmla="*/ 900332 w 10168988"/>
              <a:gd name="connsiteY1" fmla="*/ 556215 h 8477073"/>
              <a:gd name="connsiteX2" fmla="*/ 759655 w 10168988"/>
              <a:gd name="connsiteY2" fmla="*/ 598418 h 8477073"/>
              <a:gd name="connsiteX3" fmla="*/ 548640 w 10168988"/>
              <a:gd name="connsiteY3" fmla="*/ 753163 h 8477073"/>
              <a:gd name="connsiteX4" fmla="*/ 450166 w 10168988"/>
              <a:gd name="connsiteY4" fmla="*/ 823501 h 8477073"/>
              <a:gd name="connsiteX5" fmla="*/ 393895 w 10168988"/>
              <a:gd name="connsiteY5" fmla="*/ 879772 h 8477073"/>
              <a:gd name="connsiteX6" fmla="*/ 239150 w 10168988"/>
              <a:gd name="connsiteY6" fmla="*/ 1006381 h 8477073"/>
              <a:gd name="connsiteX7" fmla="*/ 182880 w 10168988"/>
              <a:gd name="connsiteY7" fmla="*/ 1090787 h 8477073"/>
              <a:gd name="connsiteX8" fmla="*/ 168812 w 10168988"/>
              <a:gd name="connsiteY8" fmla="*/ 1147058 h 8477073"/>
              <a:gd name="connsiteX9" fmla="*/ 126609 w 10168988"/>
              <a:gd name="connsiteY9" fmla="*/ 1259600 h 8477073"/>
              <a:gd name="connsiteX10" fmla="*/ 98473 w 10168988"/>
              <a:gd name="connsiteY10" fmla="*/ 1456547 h 8477073"/>
              <a:gd name="connsiteX11" fmla="*/ 14067 w 10168988"/>
              <a:gd name="connsiteY11" fmla="*/ 2005187 h 8477073"/>
              <a:gd name="connsiteX12" fmla="*/ 0 w 10168988"/>
              <a:gd name="connsiteY12" fmla="*/ 2610098 h 8477073"/>
              <a:gd name="connsiteX13" fmla="*/ 14067 w 10168988"/>
              <a:gd name="connsiteY13" fmla="*/ 2680436 h 8477073"/>
              <a:gd name="connsiteX14" fmla="*/ 42203 w 10168988"/>
              <a:gd name="connsiteY14" fmla="*/ 2750775 h 8477073"/>
              <a:gd name="connsiteX15" fmla="*/ 56270 w 10168988"/>
              <a:gd name="connsiteY15" fmla="*/ 2947723 h 8477073"/>
              <a:gd name="connsiteX16" fmla="*/ 98473 w 10168988"/>
              <a:gd name="connsiteY16" fmla="*/ 3172806 h 8477073"/>
              <a:gd name="connsiteX17" fmla="*/ 126609 w 10168988"/>
              <a:gd name="connsiteY17" fmla="*/ 3369753 h 8477073"/>
              <a:gd name="connsiteX18" fmla="*/ 168812 w 10168988"/>
              <a:gd name="connsiteY18" fmla="*/ 3805852 h 8477073"/>
              <a:gd name="connsiteX19" fmla="*/ 182880 w 10168988"/>
              <a:gd name="connsiteY19" fmla="*/ 3876190 h 8477073"/>
              <a:gd name="connsiteX20" fmla="*/ 267286 w 10168988"/>
              <a:gd name="connsiteY20" fmla="*/ 4326356 h 8477073"/>
              <a:gd name="connsiteX21" fmla="*/ 281353 w 10168988"/>
              <a:gd name="connsiteY21" fmla="*/ 4452966 h 8477073"/>
              <a:gd name="connsiteX22" fmla="*/ 309489 w 10168988"/>
              <a:gd name="connsiteY22" fmla="*/ 4832793 h 8477073"/>
              <a:gd name="connsiteX23" fmla="*/ 281353 w 10168988"/>
              <a:gd name="connsiteY23" fmla="*/ 5311095 h 8477073"/>
              <a:gd name="connsiteX24" fmla="*/ 253218 w 10168988"/>
              <a:gd name="connsiteY24" fmla="*/ 5493975 h 8477073"/>
              <a:gd name="connsiteX25" fmla="*/ 239150 w 10168988"/>
              <a:gd name="connsiteY25" fmla="*/ 5817532 h 8477073"/>
              <a:gd name="connsiteX26" fmla="*/ 225083 w 10168988"/>
              <a:gd name="connsiteY26" fmla="*/ 5887870 h 8477073"/>
              <a:gd name="connsiteX27" fmla="*/ 211015 w 10168988"/>
              <a:gd name="connsiteY27" fmla="*/ 6127021 h 8477073"/>
              <a:gd name="connsiteX28" fmla="*/ 225083 w 10168988"/>
              <a:gd name="connsiteY28" fmla="*/ 6816338 h 8477073"/>
              <a:gd name="connsiteX29" fmla="*/ 267286 w 10168988"/>
              <a:gd name="connsiteY29" fmla="*/ 7041421 h 8477073"/>
              <a:gd name="connsiteX30" fmla="*/ 309489 w 10168988"/>
              <a:gd name="connsiteY30" fmla="*/ 7224301 h 8477073"/>
              <a:gd name="connsiteX31" fmla="*/ 351692 w 10168988"/>
              <a:gd name="connsiteY31" fmla="*/ 7336843 h 8477073"/>
              <a:gd name="connsiteX32" fmla="*/ 393895 w 10168988"/>
              <a:gd name="connsiteY32" fmla="*/ 7519723 h 8477073"/>
              <a:gd name="connsiteX33" fmla="*/ 407963 w 10168988"/>
              <a:gd name="connsiteY33" fmla="*/ 7674467 h 8477073"/>
              <a:gd name="connsiteX34" fmla="*/ 422030 w 10168988"/>
              <a:gd name="connsiteY34" fmla="*/ 7730738 h 8477073"/>
              <a:gd name="connsiteX35" fmla="*/ 520504 w 10168988"/>
              <a:gd name="connsiteY35" fmla="*/ 7941753 h 8477073"/>
              <a:gd name="connsiteX36" fmla="*/ 548640 w 10168988"/>
              <a:gd name="connsiteY36" fmla="*/ 7969889 h 8477073"/>
              <a:gd name="connsiteX37" fmla="*/ 633046 w 10168988"/>
              <a:gd name="connsiteY37" fmla="*/ 8068363 h 8477073"/>
              <a:gd name="connsiteX38" fmla="*/ 731520 w 10168988"/>
              <a:gd name="connsiteY38" fmla="*/ 8180904 h 8477073"/>
              <a:gd name="connsiteX39" fmla="*/ 829993 w 10168988"/>
              <a:gd name="connsiteY39" fmla="*/ 8223107 h 8477073"/>
              <a:gd name="connsiteX40" fmla="*/ 984738 w 10168988"/>
              <a:gd name="connsiteY40" fmla="*/ 8307513 h 8477073"/>
              <a:gd name="connsiteX41" fmla="*/ 1153550 w 10168988"/>
              <a:gd name="connsiteY41" fmla="*/ 8363784 h 8477073"/>
              <a:gd name="connsiteX42" fmla="*/ 1280160 w 10168988"/>
              <a:gd name="connsiteY42" fmla="*/ 8405987 h 8477073"/>
              <a:gd name="connsiteX43" fmla="*/ 1702190 w 10168988"/>
              <a:gd name="connsiteY43" fmla="*/ 8434123 h 8477073"/>
              <a:gd name="connsiteX44" fmla="*/ 1758461 w 10168988"/>
              <a:gd name="connsiteY44" fmla="*/ 8462258 h 8477073"/>
              <a:gd name="connsiteX45" fmla="*/ 2602523 w 10168988"/>
              <a:gd name="connsiteY45" fmla="*/ 8448190 h 8477073"/>
              <a:gd name="connsiteX46" fmla="*/ 2715064 w 10168988"/>
              <a:gd name="connsiteY46" fmla="*/ 8434123 h 8477073"/>
              <a:gd name="connsiteX47" fmla="*/ 2869809 w 10168988"/>
              <a:gd name="connsiteY47" fmla="*/ 8420055 h 8477073"/>
              <a:gd name="connsiteX48" fmla="*/ 3137095 w 10168988"/>
              <a:gd name="connsiteY48" fmla="*/ 8265310 h 8477073"/>
              <a:gd name="connsiteX49" fmla="*/ 3221501 w 10168988"/>
              <a:gd name="connsiteY49" fmla="*/ 8180904 h 8477073"/>
              <a:gd name="connsiteX50" fmla="*/ 3291840 w 10168988"/>
              <a:gd name="connsiteY50" fmla="*/ 8082430 h 8477073"/>
              <a:gd name="connsiteX51" fmla="*/ 3376246 w 10168988"/>
              <a:gd name="connsiteY51" fmla="*/ 7969889 h 8477073"/>
              <a:gd name="connsiteX52" fmla="*/ 3404381 w 10168988"/>
              <a:gd name="connsiteY52" fmla="*/ 7885483 h 8477073"/>
              <a:gd name="connsiteX53" fmla="*/ 3474720 w 10168988"/>
              <a:gd name="connsiteY53" fmla="*/ 7730738 h 8477073"/>
              <a:gd name="connsiteX54" fmla="*/ 3559126 w 10168988"/>
              <a:gd name="connsiteY54" fmla="*/ 7421249 h 8477073"/>
              <a:gd name="connsiteX55" fmla="*/ 3573193 w 10168988"/>
              <a:gd name="connsiteY55" fmla="*/ 7266504 h 8477073"/>
              <a:gd name="connsiteX56" fmla="*/ 3601329 w 10168988"/>
              <a:gd name="connsiteY56" fmla="*/ 7055489 h 8477073"/>
              <a:gd name="connsiteX57" fmla="*/ 3587261 w 10168988"/>
              <a:gd name="connsiteY57" fmla="*/ 6942947 h 8477073"/>
              <a:gd name="connsiteX58" fmla="*/ 3559126 w 10168988"/>
              <a:gd name="connsiteY58" fmla="*/ 6464646 h 8477073"/>
              <a:gd name="connsiteX59" fmla="*/ 3615396 w 10168988"/>
              <a:gd name="connsiteY59" fmla="*/ 5972276 h 8477073"/>
              <a:gd name="connsiteX60" fmla="*/ 3671667 w 10168988"/>
              <a:gd name="connsiteY60" fmla="*/ 5845667 h 8477073"/>
              <a:gd name="connsiteX61" fmla="*/ 3699803 w 10168988"/>
              <a:gd name="connsiteY61" fmla="*/ 5817532 h 8477073"/>
              <a:gd name="connsiteX62" fmla="*/ 3727938 w 10168988"/>
              <a:gd name="connsiteY62" fmla="*/ 5761261 h 8477073"/>
              <a:gd name="connsiteX63" fmla="*/ 3784209 w 10168988"/>
              <a:gd name="connsiteY63" fmla="*/ 5704990 h 8477073"/>
              <a:gd name="connsiteX64" fmla="*/ 3812344 w 10168988"/>
              <a:gd name="connsiteY64" fmla="*/ 5620584 h 8477073"/>
              <a:gd name="connsiteX65" fmla="*/ 3826412 w 10168988"/>
              <a:gd name="connsiteY65" fmla="*/ 5578381 h 8477073"/>
              <a:gd name="connsiteX66" fmla="*/ 3868615 w 10168988"/>
              <a:gd name="connsiteY66" fmla="*/ 5536178 h 8477073"/>
              <a:gd name="connsiteX67" fmla="*/ 3924886 w 10168988"/>
              <a:gd name="connsiteY67" fmla="*/ 5465840 h 8477073"/>
              <a:gd name="connsiteX68" fmla="*/ 3967089 w 10168988"/>
              <a:gd name="connsiteY68" fmla="*/ 5451772 h 8477073"/>
              <a:gd name="connsiteX69" fmla="*/ 3962546 w 10168988"/>
              <a:gd name="connsiteY69" fmla="*/ 5329705 h 8477073"/>
              <a:gd name="connsiteX70" fmla="*/ 3882683 w 10168988"/>
              <a:gd name="connsiteY70" fmla="*/ 5268892 h 8477073"/>
              <a:gd name="connsiteX71" fmla="*/ 3693673 w 10168988"/>
              <a:gd name="connsiteY71" fmla="*/ 4604535 h 8477073"/>
              <a:gd name="connsiteX72" fmla="*/ 3702050 w 10168988"/>
              <a:gd name="connsiteY72" fmla="*/ 4357667 h 8477073"/>
              <a:gd name="connsiteX73" fmla="*/ 3961618 w 10168988"/>
              <a:gd name="connsiteY73" fmla="*/ 3578033 h 8477073"/>
              <a:gd name="connsiteX74" fmla="*/ 3965721 w 10168988"/>
              <a:gd name="connsiteY74" fmla="*/ 3521103 h 8477073"/>
              <a:gd name="connsiteX75" fmla="*/ 4029710 w 10168988"/>
              <a:gd name="connsiteY75" fmla="*/ 3515413 h 8477073"/>
              <a:gd name="connsiteX76" fmla="*/ 5201089 w 10168988"/>
              <a:gd name="connsiteY76" fmla="*/ 2865124 h 8477073"/>
              <a:gd name="connsiteX77" fmla="*/ 6404683 w 10168988"/>
              <a:gd name="connsiteY77" fmla="*/ 3518367 h 8477073"/>
              <a:gd name="connsiteX78" fmla="*/ 6463909 w 10168988"/>
              <a:gd name="connsiteY78" fmla="*/ 3590513 h 8477073"/>
              <a:gd name="connsiteX79" fmla="*/ 6689431 w 10168988"/>
              <a:gd name="connsiteY79" fmla="*/ 4189001 h 8477073"/>
              <a:gd name="connsiteX80" fmla="*/ 6688773 w 10168988"/>
              <a:gd name="connsiteY80" fmla="*/ 4878025 h 8477073"/>
              <a:gd name="connsiteX81" fmla="*/ 6465935 w 10168988"/>
              <a:gd name="connsiteY81" fmla="*/ 5313830 h 8477073"/>
              <a:gd name="connsiteX82" fmla="*/ 6461394 w 10168988"/>
              <a:gd name="connsiteY82" fmla="*/ 5381433 h 8477073"/>
              <a:gd name="connsiteX83" fmla="*/ 6732953 w 10168988"/>
              <a:gd name="connsiteY83" fmla="*/ 7432190 h 8477073"/>
              <a:gd name="connsiteX84" fmla="*/ 8120184 w 10168988"/>
              <a:gd name="connsiteY84" fmla="*/ 8299503 h 8477073"/>
              <a:gd name="connsiteX85" fmla="*/ 9967546 w 10168988"/>
              <a:gd name="connsiteY85" fmla="*/ 8040032 h 8477073"/>
              <a:gd name="connsiteX86" fmla="*/ 10152575 w 10168988"/>
              <a:gd name="connsiteY86" fmla="*/ 565398 h 8477073"/>
              <a:gd name="connsiteX87" fmla="*/ 1083212 w 10168988"/>
              <a:gd name="connsiteY87" fmla="*/ 528080 h 8477073"/>
              <a:gd name="connsiteX88" fmla="*/ 970670 w 10168988"/>
              <a:gd name="connsiteY88" fmla="*/ 542147 h 8477073"/>
              <a:gd name="connsiteX89" fmla="*/ 858129 w 10168988"/>
              <a:gd name="connsiteY89" fmla="*/ 570283 h 8477073"/>
              <a:gd name="connsiteX90" fmla="*/ 858129 w 10168988"/>
              <a:gd name="connsiteY90" fmla="*/ 584350 h 8477073"/>
              <a:gd name="connsiteX91" fmla="*/ 858129 w 10168988"/>
              <a:gd name="connsiteY91" fmla="*/ 584350 h 8477073"/>
              <a:gd name="connsiteX0" fmla="*/ 900332 w 10168988"/>
              <a:gd name="connsiteY0" fmla="*/ 552493 h 8473351"/>
              <a:gd name="connsiteX1" fmla="*/ 900332 w 10168988"/>
              <a:gd name="connsiteY1" fmla="*/ 552493 h 8473351"/>
              <a:gd name="connsiteX2" fmla="*/ 759655 w 10168988"/>
              <a:gd name="connsiteY2" fmla="*/ 594696 h 8473351"/>
              <a:gd name="connsiteX3" fmla="*/ 548640 w 10168988"/>
              <a:gd name="connsiteY3" fmla="*/ 749441 h 8473351"/>
              <a:gd name="connsiteX4" fmla="*/ 450166 w 10168988"/>
              <a:gd name="connsiteY4" fmla="*/ 819779 h 8473351"/>
              <a:gd name="connsiteX5" fmla="*/ 393895 w 10168988"/>
              <a:gd name="connsiteY5" fmla="*/ 876050 h 8473351"/>
              <a:gd name="connsiteX6" fmla="*/ 239150 w 10168988"/>
              <a:gd name="connsiteY6" fmla="*/ 1002659 h 8473351"/>
              <a:gd name="connsiteX7" fmla="*/ 182880 w 10168988"/>
              <a:gd name="connsiteY7" fmla="*/ 1087065 h 8473351"/>
              <a:gd name="connsiteX8" fmla="*/ 168812 w 10168988"/>
              <a:gd name="connsiteY8" fmla="*/ 1143336 h 8473351"/>
              <a:gd name="connsiteX9" fmla="*/ 126609 w 10168988"/>
              <a:gd name="connsiteY9" fmla="*/ 1255878 h 8473351"/>
              <a:gd name="connsiteX10" fmla="*/ 98473 w 10168988"/>
              <a:gd name="connsiteY10" fmla="*/ 1452825 h 8473351"/>
              <a:gd name="connsiteX11" fmla="*/ 14067 w 10168988"/>
              <a:gd name="connsiteY11" fmla="*/ 2001465 h 8473351"/>
              <a:gd name="connsiteX12" fmla="*/ 0 w 10168988"/>
              <a:gd name="connsiteY12" fmla="*/ 2606376 h 8473351"/>
              <a:gd name="connsiteX13" fmla="*/ 14067 w 10168988"/>
              <a:gd name="connsiteY13" fmla="*/ 2676714 h 8473351"/>
              <a:gd name="connsiteX14" fmla="*/ 42203 w 10168988"/>
              <a:gd name="connsiteY14" fmla="*/ 2747053 h 8473351"/>
              <a:gd name="connsiteX15" fmla="*/ 56270 w 10168988"/>
              <a:gd name="connsiteY15" fmla="*/ 2944001 h 8473351"/>
              <a:gd name="connsiteX16" fmla="*/ 98473 w 10168988"/>
              <a:gd name="connsiteY16" fmla="*/ 3169084 h 8473351"/>
              <a:gd name="connsiteX17" fmla="*/ 126609 w 10168988"/>
              <a:gd name="connsiteY17" fmla="*/ 3366031 h 8473351"/>
              <a:gd name="connsiteX18" fmla="*/ 168812 w 10168988"/>
              <a:gd name="connsiteY18" fmla="*/ 3802130 h 8473351"/>
              <a:gd name="connsiteX19" fmla="*/ 182880 w 10168988"/>
              <a:gd name="connsiteY19" fmla="*/ 3872468 h 8473351"/>
              <a:gd name="connsiteX20" fmla="*/ 267286 w 10168988"/>
              <a:gd name="connsiteY20" fmla="*/ 4322634 h 8473351"/>
              <a:gd name="connsiteX21" fmla="*/ 281353 w 10168988"/>
              <a:gd name="connsiteY21" fmla="*/ 4449244 h 8473351"/>
              <a:gd name="connsiteX22" fmla="*/ 309489 w 10168988"/>
              <a:gd name="connsiteY22" fmla="*/ 4829071 h 8473351"/>
              <a:gd name="connsiteX23" fmla="*/ 281353 w 10168988"/>
              <a:gd name="connsiteY23" fmla="*/ 5307373 h 8473351"/>
              <a:gd name="connsiteX24" fmla="*/ 253218 w 10168988"/>
              <a:gd name="connsiteY24" fmla="*/ 5490253 h 8473351"/>
              <a:gd name="connsiteX25" fmla="*/ 239150 w 10168988"/>
              <a:gd name="connsiteY25" fmla="*/ 5813810 h 8473351"/>
              <a:gd name="connsiteX26" fmla="*/ 225083 w 10168988"/>
              <a:gd name="connsiteY26" fmla="*/ 5884148 h 8473351"/>
              <a:gd name="connsiteX27" fmla="*/ 211015 w 10168988"/>
              <a:gd name="connsiteY27" fmla="*/ 6123299 h 8473351"/>
              <a:gd name="connsiteX28" fmla="*/ 225083 w 10168988"/>
              <a:gd name="connsiteY28" fmla="*/ 6812616 h 8473351"/>
              <a:gd name="connsiteX29" fmla="*/ 267286 w 10168988"/>
              <a:gd name="connsiteY29" fmla="*/ 7037699 h 8473351"/>
              <a:gd name="connsiteX30" fmla="*/ 309489 w 10168988"/>
              <a:gd name="connsiteY30" fmla="*/ 7220579 h 8473351"/>
              <a:gd name="connsiteX31" fmla="*/ 351692 w 10168988"/>
              <a:gd name="connsiteY31" fmla="*/ 7333121 h 8473351"/>
              <a:gd name="connsiteX32" fmla="*/ 393895 w 10168988"/>
              <a:gd name="connsiteY32" fmla="*/ 7516001 h 8473351"/>
              <a:gd name="connsiteX33" fmla="*/ 407963 w 10168988"/>
              <a:gd name="connsiteY33" fmla="*/ 7670745 h 8473351"/>
              <a:gd name="connsiteX34" fmla="*/ 422030 w 10168988"/>
              <a:gd name="connsiteY34" fmla="*/ 7727016 h 8473351"/>
              <a:gd name="connsiteX35" fmla="*/ 520504 w 10168988"/>
              <a:gd name="connsiteY35" fmla="*/ 7938031 h 8473351"/>
              <a:gd name="connsiteX36" fmla="*/ 548640 w 10168988"/>
              <a:gd name="connsiteY36" fmla="*/ 7966167 h 8473351"/>
              <a:gd name="connsiteX37" fmla="*/ 633046 w 10168988"/>
              <a:gd name="connsiteY37" fmla="*/ 8064641 h 8473351"/>
              <a:gd name="connsiteX38" fmla="*/ 731520 w 10168988"/>
              <a:gd name="connsiteY38" fmla="*/ 8177182 h 8473351"/>
              <a:gd name="connsiteX39" fmla="*/ 829993 w 10168988"/>
              <a:gd name="connsiteY39" fmla="*/ 8219385 h 8473351"/>
              <a:gd name="connsiteX40" fmla="*/ 984738 w 10168988"/>
              <a:gd name="connsiteY40" fmla="*/ 8303791 h 8473351"/>
              <a:gd name="connsiteX41" fmla="*/ 1153550 w 10168988"/>
              <a:gd name="connsiteY41" fmla="*/ 8360062 h 8473351"/>
              <a:gd name="connsiteX42" fmla="*/ 1280160 w 10168988"/>
              <a:gd name="connsiteY42" fmla="*/ 8402265 h 8473351"/>
              <a:gd name="connsiteX43" fmla="*/ 1702190 w 10168988"/>
              <a:gd name="connsiteY43" fmla="*/ 8430401 h 8473351"/>
              <a:gd name="connsiteX44" fmla="*/ 1758461 w 10168988"/>
              <a:gd name="connsiteY44" fmla="*/ 8458536 h 8473351"/>
              <a:gd name="connsiteX45" fmla="*/ 2602523 w 10168988"/>
              <a:gd name="connsiteY45" fmla="*/ 8444468 h 8473351"/>
              <a:gd name="connsiteX46" fmla="*/ 2715064 w 10168988"/>
              <a:gd name="connsiteY46" fmla="*/ 8430401 h 8473351"/>
              <a:gd name="connsiteX47" fmla="*/ 2869809 w 10168988"/>
              <a:gd name="connsiteY47" fmla="*/ 8416333 h 8473351"/>
              <a:gd name="connsiteX48" fmla="*/ 3137095 w 10168988"/>
              <a:gd name="connsiteY48" fmla="*/ 8261588 h 8473351"/>
              <a:gd name="connsiteX49" fmla="*/ 3221501 w 10168988"/>
              <a:gd name="connsiteY49" fmla="*/ 8177182 h 8473351"/>
              <a:gd name="connsiteX50" fmla="*/ 3291840 w 10168988"/>
              <a:gd name="connsiteY50" fmla="*/ 8078708 h 8473351"/>
              <a:gd name="connsiteX51" fmla="*/ 3376246 w 10168988"/>
              <a:gd name="connsiteY51" fmla="*/ 7966167 h 8473351"/>
              <a:gd name="connsiteX52" fmla="*/ 3404381 w 10168988"/>
              <a:gd name="connsiteY52" fmla="*/ 7881761 h 8473351"/>
              <a:gd name="connsiteX53" fmla="*/ 3474720 w 10168988"/>
              <a:gd name="connsiteY53" fmla="*/ 7727016 h 8473351"/>
              <a:gd name="connsiteX54" fmla="*/ 3559126 w 10168988"/>
              <a:gd name="connsiteY54" fmla="*/ 7417527 h 8473351"/>
              <a:gd name="connsiteX55" fmla="*/ 3573193 w 10168988"/>
              <a:gd name="connsiteY55" fmla="*/ 7262782 h 8473351"/>
              <a:gd name="connsiteX56" fmla="*/ 3601329 w 10168988"/>
              <a:gd name="connsiteY56" fmla="*/ 7051767 h 8473351"/>
              <a:gd name="connsiteX57" fmla="*/ 3587261 w 10168988"/>
              <a:gd name="connsiteY57" fmla="*/ 6939225 h 8473351"/>
              <a:gd name="connsiteX58" fmla="*/ 3559126 w 10168988"/>
              <a:gd name="connsiteY58" fmla="*/ 6460924 h 8473351"/>
              <a:gd name="connsiteX59" fmla="*/ 3615396 w 10168988"/>
              <a:gd name="connsiteY59" fmla="*/ 5968554 h 8473351"/>
              <a:gd name="connsiteX60" fmla="*/ 3671667 w 10168988"/>
              <a:gd name="connsiteY60" fmla="*/ 5841945 h 8473351"/>
              <a:gd name="connsiteX61" fmla="*/ 3699803 w 10168988"/>
              <a:gd name="connsiteY61" fmla="*/ 5813810 h 8473351"/>
              <a:gd name="connsiteX62" fmla="*/ 3727938 w 10168988"/>
              <a:gd name="connsiteY62" fmla="*/ 5757539 h 8473351"/>
              <a:gd name="connsiteX63" fmla="*/ 3784209 w 10168988"/>
              <a:gd name="connsiteY63" fmla="*/ 5701268 h 8473351"/>
              <a:gd name="connsiteX64" fmla="*/ 3812344 w 10168988"/>
              <a:gd name="connsiteY64" fmla="*/ 5616862 h 8473351"/>
              <a:gd name="connsiteX65" fmla="*/ 3826412 w 10168988"/>
              <a:gd name="connsiteY65" fmla="*/ 5574659 h 8473351"/>
              <a:gd name="connsiteX66" fmla="*/ 3868615 w 10168988"/>
              <a:gd name="connsiteY66" fmla="*/ 5532456 h 8473351"/>
              <a:gd name="connsiteX67" fmla="*/ 3924886 w 10168988"/>
              <a:gd name="connsiteY67" fmla="*/ 5462118 h 8473351"/>
              <a:gd name="connsiteX68" fmla="*/ 3967089 w 10168988"/>
              <a:gd name="connsiteY68" fmla="*/ 5448050 h 8473351"/>
              <a:gd name="connsiteX69" fmla="*/ 3962546 w 10168988"/>
              <a:gd name="connsiteY69" fmla="*/ 5325983 h 8473351"/>
              <a:gd name="connsiteX70" fmla="*/ 3882683 w 10168988"/>
              <a:gd name="connsiteY70" fmla="*/ 5265170 h 8473351"/>
              <a:gd name="connsiteX71" fmla="*/ 3693673 w 10168988"/>
              <a:gd name="connsiteY71" fmla="*/ 4600813 h 8473351"/>
              <a:gd name="connsiteX72" fmla="*/ 3702050 w 10168988"/>
              <a:gd name="connsiteY72" fmla="*/ 4353945 h 8473351"/>
              <a:gd name="connsiteX73" fmla="*/ 3961618 w 10168988"/>
              <a:gd name="connsiteY73" fmla="*/ 3574311 h 8473351"/>
              <a:gd name="connsiteX74" fmla="*/ 3965721 w 10168988"/>
              <a:gd name="connsiteY74" fmla="*/ 3517381 h 8473351"/>
              <a:gd name="connsiteX75" fmla="*/ 4029710 w 10168988"/>
              <a:gd name="connsiteY75" fmla="*/ 3511691 h 8473351"/>
              <a:gd name="connsiteX76" fmla="*/ 5201089 w 10168988"/>
              <a:gd name="connsiteY76" fmla="*/ 2861402 h 8473351"/>
              <a:gd name="connsiteX77" fmla="*/ 6404683 w 10168988"/>
              <a:gd name="connsiteY77" fmla="*/ 3514645 h 8473351"/>
              <a:gd name="connsiteX78" fmla="*/ 6463909 w 10168988"/>
              <a:gd name="connsiteY78" fmla="*/ 3586791 h 8473351"/>
              <a:gd name="connsiteX79" fmla="*/ 6689431 w 10168988"/>
              <a:gd name="connsiteY79" fmla="*/ 4185279 h 8473351"/>
              <a:gd name="connsiteX80" fmla="*/ 6688773 w 10168988"/>
              <a:gd name="connsiteY80" fmla="*/ 4874303 h 8473351"/>
              <a:gd name="connsiteX81" fmla="*/ 6465935 w 10168988"/>
              <a:gd name="connsiteY81" fmla="*/ 5310108 h 8473351"/>
              <a:gd name="connsiteX82" fmla="*/ 6461394 w 10168988"/>
              <a:gd name="connsiteY82" fmla="*/ 5377711 h 8473351"/>
              <a:gd name="connsiteX83" fmla="*/ 6732953 w 10168988"/>
              <a:gd name="connsiteY83" fmla="*/ 7428468 h 8473351"/>
              <a:gd name="connsiteX84" fmla="*/ 8120184 w 10168988"/>
              <a:gd name="connsiteY84" fmla="*/ 8295781 h 8473351"/>
              <a:gd name="connsiteX85" fmla="*/ 9967546 w 10168988"/>
              <a:gd name="connsiteY85" fmla="*/ 8036310 h 8473351"/>
              <a:gd name="connsiteX86" fmla="*/ 10152575 w 10168988"/>
              <a:gd name="connsiteY86" fmla="*/ 561676 h 8473351"/>
              <a:gd name="connsiteX87" fmla="*/ 970670 w 10168988"/>
              <a:gd name="connsiteY87" fmla="*/ 538425 h 8473351"/>
              <a:gd name="connsiteX88" fmla="*/ 858129 w 10168988"/>
              <a:gd name="connsiteY88" fmla="*/ 566561 h 8473351"/>
              <a:gd name="connsiteX89" fmla="*/ 858129 w 10168988"/>
              <a:gd name="connsiteY89" fmla="*/ 580628 h 8473351"/>
              <a:gd name="connsiteX90" fmla="*/ 858129 w 10168988"/>
              <a:gd name="connsiteY90" fmla="*/ 580628 h 8473351"/>
              <a:gd name="connsiteX0" fmla="*/ 900332 w 10168988"/>
              <a:gd name="connsiteY0" fmla="*/ 543568 h 8464426"/>
              <a:gd name="connsiteX1" fmla="*/ 900332 w 10168988"/>
              <a:gd name="connsiteY1" fmla="*/ 543568 h 8464426"/>
              <a:gd name="connsiteX2" fmla="*/ 759655 w 10168988"/>
              <a:gd name="connsiteY2" fmla="*/ 585771 h 8464426"/>
              <a:gd name="connsiteX3" fmla="*/ 548640 w 10168988"/>
              <a:gd name="connsiteY3" fmla="*/ 740516 h 8464426"/>
              <a:gd name="connsiteX4" fmla="*/ 450166 w 10168988"/>
              <a:gd name="connsiteY4" fmla="*/ 810854 h 8464426"/>
              <a:gd name="connsiteX5" fmla="*/ 393895 w 10168988"/>
              <a:gd name="connsiteY5" fmla="*/ 867125 h 8464426"/>
              <a:gd name="connsiteX6" fmla="*/ 239150 w 10168988"/>
              <a:gd name="connsiteY6" fmla="*/ 993734 h 8464426"/>
              <a:gd name="connsiteX7" fmla="*/ 182880 w 10168988"/>
              <a:gd name="connsiteY7" fmla="*/ 1078140 h 8464426"/>
              <a:gd name="connsiteX8" fmla="*/ 168812 w 10168988"/>
              <a:gd name="connsiteY8" fmla="*/ 1134411 h 8464426"/>
              <a:gd name="connsiteX9" fmla="*/ 126609 w 10168988"/>
              <a:gd name="connsiteY9" fmla="*/ 1246953 h 8464426"/>
              <a:gd name="connsiteX10" fmla="*/ 98473 w 10168988"/>
              <a:gd name="connsiteY10" fmla="*/ 1443900 h 8464426"/>
              <a:gd name="connsiteX11" fmla="*/ 14067 w 10168988"/>
              <a:gd name="connsiteY11" fmla="*/ 1992540 h 8464426"/>
              <a:gd name="connsiteX12" fmla="*/ 0 w 10168988"/>
              <a:gd name="connsiteY12" fmla="*/ 2597451 h 8464426"/>
              <a:gd name="connsiteX13" fmla="*/ 14067 w 10168988"/>
              <a:gd name="connsiteY13" fmla="*/ 2667789 h 8464426"/>
              <a:gd name="connsiteX14" fmla="*/ 42203 w 10168988"/>
              <a:gd name="connsiteY14" fmla="*/ 2738128 h 8464426"/>
              <a:gd name="connsiteX15" fmla="*/ 56270 w 10168988"/>
              <a:gd name="connsiteY15" fmla="*/ 2935076 h 8464426"/>
              <a:gd name="connsiteX16" fmla="*/ 98473 w 10168988"/>
              <a:gd name="connsiteY16" fmla="*/ 3160159 h 8464426"/>
              <a:gd name="connsiteX17" fmla="*/ 126609 w 10168988"/>
              <a:gd name="connsiteY17" fmla="*/ 3357106 h 8464426"/>
              <a:gd name="connsiteX18" fmla="*/ 168812 w 10168988"/>
              <a:gd name="connsiteY18" fmla="*/ 3793205 h 8464426"/>
              <a:gd name="connsiteX19" fmla="*/ 182880 w 10168988"/>
              <a:gd name="connsiteY19" fmla="*/ 3863543 h 8464426"/>
              <a:gd name="connsiteX20" fmla="*/ 267286 w 10168988"/>
              <a:gd name="connsiteY20" fmla="*/ 4313709 h 8464426"/>
              <a:gd name="connsiteX21" fmla="*/ 281353 w 10168988"/>
              <a:gd name="connsiteY21" fmla="*/ 4440319 h 8464426"/>
              <a:gd name="connsiteX22" fmla="*/ 309489 w 10168988"/>
              <a:gd name="connsiteY22" fmla="*/ 4820146 h 8464426"/>
              <a:gd name="connsiteX23" fmla="*/ 281353 w 10168988"/>
              <a:gd name="connsiteY23" fmla="*/ 5298448 h 8464426"/>
              <a:gd name="connsiteX24" fmla="*/ 253218 w 10168988"/>
              <a:gd name="connsiteY24" fmla="*/ 5481328 h 8464426"/>
              <a:gd name="connsiteX25" fmla="*/ 239150 w 10168988"/>
              <a:gd name="connsiteY25" fmla="*/ 5804885 h 8464426"/>
              <a:gd name="connsiteX26" fmla="*/ 225083 w 10168988"/>
              <a:gd name="connsiteY26" fmla="*/ 5875223 h 8464426"/>
              <a:gd name="connsiteX27" fmla="*/ 211015 w 10168988"/>
              <a:gd name="connsiteY27" fmla="*/ 6114374 h 8464426"/>
              <a:gd name="connsiteX28" fmla="*/ 225083 w 10168988"/>
              <a:gd name="connsiteY28" fmla="*/ 6803691 h 8464426"/>
              <a:gd name="connsiteX29" fmla="*/ 267286 w 10168988"/>
              <a:gd name="connsiteY29" fmla="*/ 7028774 h 8464426"/>
              <a:gd name="connsiteX30" fmla="*/ 309489 w 10168988"/>
              <a:gd name="connsiteY30" fmla="*/ 7211654 h 8464426"/>
              <a:gd name="connsiteX31" fmla="*/ 351692 w 10168988"/>
              <a:gd name="connsiteY31" fmla="*/ 7324196 h 8464426"/>
              <a:gd name="connsiteX32" fmla="*/ 393895 w 10168988"/>
              <a:gd name="connsiteY32" fmla="*/ 7507076 h 8464426"/>
              <a:gd name="connsiteX33" fmla="*/ 407963 w 10168988"/>
              <a:gd name="connsiteY33" fmla="*/ 7661820 h 8464426"/>
              <a:gd name="connsiteX34" fmla="*/ 422030 w 10168988"/>
              <a:gd name="connsiteY34" fmla="*/ 7718091 h 8464426"/>
              <a:gd name="connsiteX35" fmla="*/ 520504 w 10168988"/>
              <a:gd name="connsiteY35" fmla="*/ 7929106 h 8464426"/>
              <a:gd name="connsiteX36" fmla="*/ 548640 w 10168988"/>
              <a:gd name="connsiteY36" fmla="*/ 7957242 h 8464426"/>
              <a:gd name="connsiteX37" fmla="*/ 633046 w 10168988"/>
              <a:gd name="connsiteY37" fmla="*/ 8055716 h 8464426"/>
              <a:gd name="connsiteX38" fmla="*/ 731520 w 10168988"/>
              <a:gd name="connsiteY38" fmla="*/ 8168257 h 8464426"/>
              <a:gd name="connsiteX39" fmla="*/ 829993 w 10168988"/>
              <a:gd name="connsiteY39" fmla="*/ 8210460 h 8464426"/>
              <a:gd name="connsiteX40" fmla="*/ 984738 w 10168988"/>
              <a:gd name="connsiteY40" fmla="*/ 8294866 h 8464426"/>
              <a:gd name="connsiteX41" fmla="*/ 1153550 w 10168988"/>
              <a:gd name="connsiteY41" fmla="*/ 8351137 h 8464426"/>
              <a:gd name="connsiteX42" fmla="*/ 1280160 w 10168988"/>
              <a:gd name="connsiteY42" fmla="*/ 8393340 h 8464426"/>
              <a:gd name="connsiteX43" fmla="*/ 1702190 w 10168988"/>
              <a:gd name="connsiteY43" fmla="*/ 8421476 h 8464426"/>
              <a:gd name="connsiteX44" fmla="*/ 1758461 w 10168988"/>
              <a:gd name="connsiteY44" fmla="*/ 8449611 h 8464426"/>
              <a:gd name="connsiteX45" fmla="*/ 2602523 w 10168988"/>
              <a:gd name="connsiteY45" fmla="*/ 8435543 h 8464426"/>
              <a:gd name="connsiteX46" fmla="*/ 2715064 w 10168988"/>
              <a:gd name="connsiteY46" fmla="*/ 8421476 h 8464426"/>
              <a:gd name="connsiteX47" fmla="*/ 2869809 w 10168988"/>
              <a:gd name="connsiteY47" fmla="*/ 8407408 h 8464426"/>
              <a:gd name="connsiteX48" fmla="*/ 3137095 w 10168988"/>
              <a:gd name="connsiteY48" fmla="*/ 8252663 h 8464426"/>
              <a:gd name="connsiteX49" fmla="*/ 3221501 w 10168988"/>
              <a:gd name="connsiteY49" fmla="*/ 8168257 h 8464426"/>
              <a:gd name="connsiteX50" fmla="*/ 3291840 w 10168988"/>
              <a:gd name="connsiteY50" fmla="*/ 8069783 h 8464426"/>
              <a:gd name="connsiteX51" fmla="*/ 3376246 w 10168988"/>
              <a:gd name="connsiteY51" fmla="*/ 7957242 h 8464426"/>
              <a:gd name="connsiteX52" fmla="*/ 3404381 w 10168988"/>
              <a:gd name="connsiteY52" fmla="*/ 7872836 h 8464426"/>
              <a:gd name="connsiteX53" fmla="*/ 3474720 w 10168988"/>
              <a:gd name="connsiteY53" fmla="*/ 7718091 h 8464426"/>
              <a:gd name="connsiteX54" fmla="*/ 3559126 w 10168988"/>
              <a:gd name="connsiteY54" fmla="*/ 7408602 h 8464426"/>
              <a:gd name="connsiteX55" fmla="*/ 3573193 w 10168988"/>
              <a:gd name="connsiteY55" fmla="*/ 7253857 h 8464426"/>
              <a:gd name="connsiteX56" fmla="*/ 3601329 w 10168988"/>
              <a:gd name="connsiteY56" fmla="*/ 7042842 h 8464426"/>
              <a:gd name="connsiteX57" fmla="*/ 3587261 w 10168988"/>
              <a:gd name="connsiteY57" fmla="*/ 6930300 h 8464426"/>
              <a:gd name="connsiteX58" fmla="*/ 3559126 w 10168988"/>
              <a:gd name="connsiteY58" fmla="*/ 6451999 h 8464426"/>
              <a:gd name="connsiteX59" fmla="*/ 3615396 w 10168988"/>
              <a:gd name="connsiteY59" fmla="*/ 5959629 h 8464426"/>
              <a:gd name="connsiteX60" fmla="*/ 3671667 w 10168988"/>
              <a:gd name="connsiteY60" fmla="*/ 5833020 h 8464426"/>
              <a:gd name="connsiteX61" fmla="*/ 3699803 w 10168988"/>
              <a:gd name="connsiteY61" fmla="*/ 5804885 h 8464426"/>
              <a:gd name="connsiteX62" fmla="*/ 3727938 w 10168988"/>
              <a:gd name="connsiteY62" fmla="*/ 5748614 h 8464426"/>
              <a:gd name="connsiteX63" fmla="*/ 3784209 w 10168988"/>
              <a:gd name="connsiteY63" fmla="*/ 5692343 h 8464426"/>
              <a:gd name="connsiteX64" fmla="*/ 3812344 w 10168988"/>
              <a:gd name="connsiteY64" fmla="*/ 5607937 h 8464426"/>
              <a:gd name="connsiteX65" fmla="*/ 3826412 w 10168988"/>
              <a:gd name="connsiteY65" fmla="*/ 5565734 h 8464426"/>
              <a:gd name="connsiteX66" fmla="*/ 3868615 w 10168988"/>
              <a:gd name="connsiteY66" fmla="*/ 5523531 h 8464426"/>
              <a:gd name="connsiteX67" fmla="*/ 3924886 w 10168988"/>
              <a:gd name="connsiteY67" fmla="*/ 5453193 h 8464426"/>
              <a:gd name="connsiteX68" fmla="*/ 3967089 w 10168988"/>
              <a:gd name="connsiteY68" fmla="*/ 5439125 h 8464426"/>
              <a:gd name="connsiteX69" fmla="*/ 3962546 w 10168988"/>
              <a:gd name="connsiteY69" fmla="*/ 5317058 h 8464426"/>
              <a:gd name="connsiteX70" fmla="*/ 3882683 w 10168988"/>
              <a:gd name="connsiteY70" fmla="*/ 5256245 h 8464426"/>
              <a:gd name="connsiteX71" fmla="*/ 3693673 w 10168988"/>
              <a:gd name="connsiteY71" fmla="*/ 4591888 h 8464426"/>
              <a:gd name="connsiteX72" fmla="*/ 3702050 w 10168988"/>
              <a:gd name="connsiteY72" fmla="*/ 4345020 h 8464426"/>
              <a:gd name="connsiteX73" fmla="*/ 3961618 w 10168988"/>
              <a:gd name="connsiteY73" fmla="*/ 3565386 h 8464426"/>
              <a:gd name="connsiteX74" fmla="*/ 3965721 w 10168988"/>
              <a:gd name="connsiteY74" fmla="*/ 3508456 h 8464426"/>
              <a:gd name="connsiteX75" fmla="*/ 4029710 w 10168988"/>
              <a:gd name="connsiteY75" fmla="*/ 3502766 h 8464426"/>
              <a:gd name="connsiteX76" fmla="*/ 5201089 w 10168988"/>
              <a:gd name="connsiteY76" fmla="*/ 2852477 h 8464426"/>
              <a:gd name="connsiteX77" fmla="*/ 6404683 w 10168988"/>
              <a:gd name="connsiteY77" fmla="*/ 3505720 h 8464426"/>
              <a:gd name="connsiteX78" fmla="*/ 6463909 w 10168988"/>
              <a:gd name="connsiteY78" fmla="*/ 3577866 h 8464426"/>
              <a:gd name="connsiteX79" fmla="*/ 6689431 w 10168988"/>
              <a:gd name="connsiteY79" fmla="*/ 4176354 h 8464426"/>
              <a:gd name="connsiteX80" fmla="*/ 6688773 w 10168988"/>
              <a:gd name="connsiteY80" fmla="*/ 4865378 h 8464426"/>
              <a:gd name="connsiteX81" fmla="*/ 6465935 w 10168988"/>
              <a:gd name="connsiteY81" fmla="*/ 5301183 h 8464426"/>
              <a:gd name="connsiteX82" fmla="*/ 6461394 w 10168988"/>
              <a:gd name="connsiteY82" fmla="*/ 5368786 h 8464426"/>
              <a:gd name="connsiteX83" fmla="*/ 6732953 w 10168988"/>
              <a:gd name="connsiteY83" fmla="*/ 7419543 h 8464426"/>
              <a:gd name="connsiteX84" fmla="*/ 8120184 w 10168988"/>
              <a:gd name="connsiteY84" fmla="*/ 8286856 h 8464426"/>
              <a:gd name="connsiteX85" fmla="*/ 9967546 w 10168988"/>
              <a:gd name="connsiteY85" fmla="*/ 8027385 h 8464426"/>
              <a:gd name="connsiteX86" fmla="*/ 10152575 w 10168988"/>
              <a:gd name="connsiteY86" fmla="*/ 552751 h 8464426"/>
              <a:gd name="connsiteX87" fmla="*/ 858129 w 10168988"/>
              <a:gd name="connsiteY87" fmla="*/ 557636 h 8464426"/>
              <a:gd name="connsiteX88" fmla="*/ 858129 w 10168988"/>
              <a:gd name="connsiteY88" fmla="*/ 571703 h 8464426"/>
              <a:gd name="connsiteX89" fmla="*/ 858129 w 10168988"/>
              <a:gd name="connsiteY89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87" fmla="*/ 858129 w 10168988"/>
              <a:gd name="connsiteY87" fmla="*/ 571703 h 8464426"/>
              <a:gd name="connsiteX88" fmla="*/ 858129 w 10168988"/>
              <a:gd name="connsiteY88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87" fmla="*/ 858129 w 10168988"/>
              <a:gd name="connsiteY87" fmla="*/ 571703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82880 w 10168988"/>
              <a:gd name="connsiteY6" fmla="*/ 1078140 h 8464426"/>
              <a:gd name="connsiteX7" fmla="*/ 168812 w 10168988"/>
              <a:gd name="connsiteY7" fmla="*/ 1134411 h 8464426"/>
              <a:gd name="connsiteX8" fmla="*/ 126609 w 10168988"/>
              <a:gd name="connsiteY8" fmla="*/ 1246953 h 8464426"/>
              <a:gd name="connsiteX9" fmla="*/ 98473 w 10168988"/>
              <a:gd name="connsiteY9" fmla="*/ 1443900 h 8464426"/>
              <a:gd name="connsiteX10" fmla="*/ 14067 w 10168988"/>
              <a:gd name="connsiteY10" fmla="*/ 1992540 h 8464426"/>
              <a:gd name="connsiteX11" fmla="*/ 0 w 10168988"/>
              <a:gd name="connsiteY11" fmla="*/ 2597451 h 8464426"/>
              <a:gd name="connsiteX12" fmla="*/ 14067 w 10168988"/>
              <a:gd name="connsiteY12" fmla="*/ 2667789 h 8464426"/>
              <a:gd name="connsiteX13" fmla="*/ 42203 w 10168988"/>
              <a:gd name="connsiteY13" fmla="*/ 2738128 h 8464426"/>
              <a:gd name="connsiteX14" fmla="*/ 56270 w 10168988"/>
              <a:gd name="connsiteY14" fmla="*/ 2935076 h 8464426"/>
              <a:gd name="connsiteX15" fmla="*/ 98473 w 10168988"/>
              <a:gd name="connsiteY15" fmla="*/ 3160159 h 8464426"/>
              <a:gd name="connsiteX16" fmla="*/ 126609 w 10168988"/>
              <a:gd name="connsiteY16" fmla="*/ 3357106 h 8464426"/>
              <a:gd name="connsiteX17" fmla="*/ 168812 w 10168988"/>
              <a:gd name="connsiteY17" fmla="*/ 3793205 h 8464426"/>
              <a:gd name="connsiteX18" fmla="*/ 182880 w 10168988"/>
              <a:gd name="connsiteY18" fmla="*/ 3863543 h 8464426"/>
              <a:gd name="connsiteX19" fmla="*/ 267286 w 10168988"/>
              <a:gd name="connsiteY19" fmla="*/ 4313709 h 8464426"/>
              <a:gd name="connsiteX20" fmla="*/ 281353 w 10168988"/>
              <a:gd name="connsiteY20" fmla="*/ 4440319 h 8464426"/>
              <a:gd name="connsiteX21" fmla="*/ 309489 w 10168988"/>
              <a:gd name="connsiteY21" fmla="*/ 4820146 h 8464426"/>
              <a:gd name="connsiteX22" fmla="*/ 281353 w 10168988"/>
              <a:gd name="connsiteY22" fmla="*/ 5298448 h 8464426"/>
              <a:gd name="connsiteX23" fmla="*/ 253218 w 10168988"/>
              <a:gd name="connsiteY23" fmla="*/ 5481328 h 8464426"/>
              <a:gd name="connsiteX24" fmla="*/ 239150 w 10168988"/>
              <a:gd name="connsiteY24" fmla="*/ 5804885 h 8464426"/>
              <a:gd name="connsiteX25" fmla="*/ 225083 w 10168988"/>
              <a:gd name="connsiteY25" fmla="*/ 5875223 h 8464426"/>
              <a:gd name="connsiteX26" fmla="*/ 211015 w 10168988"/>
              <a:gd name="connsiteY26" fmla="*/ 6114374 h 8464426"/>
              <a:gd name="connsiteX27" fmla="*/ 225083 w 10168988"/>
              <a:gd name="connsiteY27" fmla="*/ 6803691 h 8464426"/>
              <a:gd name="connsiteX28" fmla="*/ 267286 w 10168988"/>
              <a:gd name="connsiteY28" fmla="*/ 7028774 h 8464426"/>
              <a:gd name="connsiteX29" fmla="*/ 309489 w 10168988"/>
              <a:gd name="connsiteY29" fmla="*/ 7211654 h 8464426"/>
              <a:gd name="connsiteX30" fmla="*/ 351692 w 10168988"/>
              <a:gd name="connsiteY30" fmla="*/ 7324196 h 8464426"/>
              <a:gd name="connsiteX31" fmla="*/ 393895 w 10168988"/>
              <a:gd name="connsiteY31" fmla="*/ 7507076 h 8464426"/>
              <a:gd name="connsiteX32" fmla="*/ 407963 w 10168988"/>
              <a:gd name="connsiteY32" fmla="*/ 7661820 h 8464426"/>
              <a:gd name="connsiteX33" fmla="*/ 422030 w 10168988"/>
              <a:gd name="connsiteY33" fmla="*/ 7718091 h 8464426"/>
              <a:gd name="connsiteX34" fmla="*/ 520504 w 10168988"/>
              <a:gd name="connsiteY34" fmla="*/ 7929106 h 8464426"/>
              <a:gd name="connsiteX35" fmla="*/ 548640 w 10168988"/>
              <a:gd name="connsiteY35" fmla="*/ 7957242 h 8464426"/>
              <a:gd name="connsiteX36" fmla="*/ 633046 w 10168988"/>
              <a:gd name="connsiteY36" fmla="*/ 8055716 h 8464426"/>
              <a:gd name="connsiteX37" fmla="*/ 731520 w 10168988"/>
              <a:gd name="connsiteY37" fmla="*/ 8168257 h 8464426"/>
              <a:gd name="connsiteX38" fmla="*/ 829993 w 10168988"/>
              <a:gd name="connsiteY38" fmla="*/ 8210460 h 8464426"/>
              <a:gd name="connsiteX39" fmla="*/ 984738 w 10168988"/>
              <a:gd name="connsiteY39" fmla="*/ 8294866 h 8464426"/>
              <a:gd name="connsiteX40" fmla="*/ 1153550 w 10168988"/>
              <a:gd name="connsiteY40" fmla="*/ 8351137 h 8464426"/>
              <a:gd name="connsiteX41" fmla="*/ 1280160 w 10168988"/>
              <a:gd name="connsiteY41" fmla="*/ 8393340 h 8464426"/>
              <a:gd name="connsiteX42" fmla="*/ 1702190 w 10168988"/>
              <a:gd name="connsiteY42" fmla="*/ 8421476 h 8464426"/>
              <a:gd name="connsiteX43" fmla="*/ 1758461 w 10168988"/>
              <a:gd name="connsiteY43" fmla="*/ 8449611 h 8464426"/>
              <a:gd name="connsiteX44" fmla="*/ 2602523 w 10168988"/>
              <a:gd name="connsiteY44" fmla="*/ 8435543 h 8464426"/>
              <a:gd name="connsiteX45" fmla="*/ 2715064 w 10168988"/>
              <a:gd name="connsiteY45" fmla="*/ 8421476 h 8464426"/>
              <a:gd name="connsiteX46" fmla="*/ 2869809 w 10168988"/>
              <a:gd name="connsiteY46" fmla="*/ 8407408 h 8464426"/>
              <a:gd name="connsiteX47" fmla="*/ 3137095 w 10168988"/>
              <a:gd name="connsiteY47" fmla="*/ 8252663 h 8464426"/>
              <a:gd name="connsiteX48" fmla="*/ 3221501 w 10168988"/>
              <a:gd name="connsiteY48" fmla="*/ 8168257 h 8464426"/>
              <a:gd name="connsiteX49" fmla="*/ 3291840 w 10168988"/>
              <a:gd name="connsiteY49" fmla="*/ 8069783 h 8464426"/>
              <a:gd name="connsiteX50" fmla="*/ 3376246 w 10168988"/>
              <a:gd name="connsiteY50" fmla="*/ 7957242 h 8464426"/>
              <a:gd name="connsiteX51" fmla="*/ 3404381 w 10168988"/>
              <a:gd name="connsiteY51" fmla="*/ 7872836 h 8464426"/>
              <a:gd name="connsiteX52" fmla="*/ 3474720 w 10168988"/>
              <a:gd name="connsiteY52" fmla="*/ 7718091 h 8464426"/>
              <a:gd name="connsiteX53" fmla="*/ 3559126 w 10168988"/>
              <a:gd name="connsiteY53" fmla="*/ 7408602 h 8464426"/>
              <a:gd name="connsiteX54" fmla="*/ 3573193 w 10168988"/>
              <a:gd name="connsiteY54" fmla="*/ 7253857 h 8464426"/>
              <a:gd name="connsiteX55" fmla="*/ 3601329 w 10168988"/>
              <a:gd name="connsiteY55" fmla="*/ 7042842 h 8464426"/>
              <a:gd name="connsiteX56" fmla="*/ 3587261 w 10168988"/>
              <a:gd name="connsiteY56" fmla="*/ 6930300 h 8464426"/>
              <a:gd name="connsiteX57" fmla="*/ 3559126 w 10168988"/>
              <a:gd name="connsiteY57" fmla="*/ 6451999 h 8464426"/>
              <a:gd name="connsiteX58" fmla="*/ 3615396 w 10168988"/>
              <a:gd name="connsiteY58" fmla="*/ 5959629 h 8464426"/>
              <a:gd name="connsiteX59" fmla="*/ 3671667 w 10168988"/>
              <a:gd name="connsiteY59" fmla="*/ 5833020 h 8464426"/>
              <a:gd name="connsiteX60" fmla="*/ 3699803 w 10168988"/>
              <a:gd name="connsiteY60" fmla="*/ 5804885 h 8464426"/>
              <a:gd name="connsiteX61" fmla="*/ 3727938 w 10168988"/>
              <a:gd name="connsiteY61" fmla="*/ 5748614 h 8464426"/>
              <a:gd name="connsiteX62" fmla="*/ 3784209 w 10168988"/>
              <a:gd name="connsiteY62" fmla="*/ 5692343 h 8464426"/>
              <a:gd name="connsiteX63" fmla="*/ 3812344 w 10168988"/>
              <a:gd name="connsiteY63" fmla="*/ 5607937 h 8464426"/>
              <a:gd name="connsiteX64" fmla="*/ 3826412 w 10168988"/>
              <a:gd name="connsiteY64" fmla="*/ 5565734 h 8464426"/>
              <a:gd name="connsiteX65" fmla="*/ 3868615 w 10168988"/>
              <a:gd name="connsiteY65" fmla="*/ 5523531 h 8464426"/>
              <a:gd name="connsiteX66" fmla="*/ 3924886 w 10168988"/>
              <a:gd name="connsiteY66" fmla="*/ 5453193 h 8464426"/>
              <a:gd name="connsiteX67" fmla="*/ 3967089 w 10168988"/>
              <a:gd name="connsiteY67" fmla="*/ 5439125 h 8464426"/>
              <a:gd name="connsiteX68" fmla="*/ 3962546 w 10168988"/>
              <a:gd name="connsiteY68" fmla="*/ 5317058 h 8464426"/>
              <a:gd name="connsiteX69" fmla="*/ 3882683 w 10168988"/>
              <a:gd name="connsiteY69" fmla="*/ 5256245 h 8464426"/>
              <a:gd name="connsiteX70" fmla="*/ 3693673 w 10168988"/>
              <a:gd name="connsiteY70" fmla="*/ 4591888 h 8464426"/>
              <a:gd name="connsiteX71" fmla="*/ 3702050 w 10168988"/>
              <a:gd name="connsiteY71" fmla="*/ 4345020 h 8464426"/>
              <a:gd name="connsiteX72" fmla="*/ 3961618 w 10168988"/>
              <a:gd name="connsiteY72" fmla="*/ 3565386 h 8464426"/>
              <a:gd name="connsiteX73" fmla="*/ 3965721 w 10168988"/>
              <a:gd name="connsiteY73" fmla="*/ 3508456 h 8464426"/>
              <a:gd name="connsiteX74" fmla="*/ 4029710 w 10168988"/>
              <a:gd name="connsiteY74" fmla="*/ 3502766 h 8464426"/>
              <a:gd name="connsiteX75" fmla="*/ 5201089 w 10168988"/>
              <a:gd name="connsiteY75" fmla="*/ 2852477 h 8464426"/>
              <a:gd name="connsiteX76" fmla="*/ 6404683 w 10168988"/>
              <a:gd name="connsiteY76" fmla="*/ 3505720 h 8464426"/>
              <a:gd name="connsiteX77" fmla="*/ 6463909 w 10168988"/>
              <a:gd name="connsiteY77" fmla="*/ 3577866 h 8464426"/>
              <a:gd name="connsiteX78" fmla="*/ 6689431 w 10168988"/>
              <a:gd name="connsiteY78" fmla="*/ 4176354 h 8464426"/>
              <a:gd name="connsiteX79" fmla="*/ 6688773 w 10168988"/>
              <a:gd name="connsiteY79" fmla="*/ 4865378 h 8464426"/>
              <a:gd name="connsiteX80" fmla="*/ 6465935 w 10168988"/>
              <a:gd name="connsiteY80" fmla="*/ 5301183 h 8464426"/>
              <a:gd name="connsiteX81" fmla="*/ 6461394 w 10168988"/>
              <a:gd name="connsiteY81" fmla="*/ 5368786 h 8464426"/>
              <a:gd name="connsiteX82" fmla="*/ 6732953 w 10168988"/>
              <a:gd name="connsiteY82" fmla="*/ 7419543 h 8464426"/>
              <a:gd name="connsiteX83" fmla="*/ 8120184 w 10168988"/>
              <a:gd name="connsiteY83" fmla="*/ 8286856 h 8464426"/>
              <a:gd name="connsiteX84" fmla="*/ 9967546 w 10168988"/>
              <a:gd name="connsiteY84" fmla="*/ 8027385 h 8464426"/>
              <a:gd name="connsiteX85" fmla="*/ 10152575 w 10168988"/>
              <a:gd name="connsiteY85" fmla="*/ 552751 h 8464426"/>
              <a:gd name="connsiteX86" fmla="*/ 858129 w 10168988"/>
              <a:gd name="connsiteY86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68812 w 10168988"/>
              <a:gd name="connsiteY6" fmla="*/ 1134411 h 8464426"/>
              <a:gd name="connsiteX7" fmla="*/ 126609 w 10168988"/>
              <a:gd name="connsiteY7" fmla="*/ 1246953 h 8464426"/>
              <a:gd name="connsiteX8" fmla="*/ 98473 w 10168988"/>
              <a:gd name="connsiteY8" fmla="*/ 1443900 h 8464426"/>
              <a:gd name="connsiteX9" fmla="*/ 14067 w 10168988"/>
              <a:gd name="connsiteY9" fmla="*/ 1992540 h 8464426"/>
              <a:gd name="connsiteX10" fmla="*/ 0 w 10168988"/>
              <a:gd name="connsiteY10" fmla="*/ 2597451 h 8464426"/>
              <a:gd name="connsiteX11" fmla="*/ 14067 w 10168988"/>
              <a:gd name="connsiteY11" fmla="*/ 2667789 h 8464426"/>
              <a:gd name="connsiteX12" fmla="*/ 42203 w 10168988"/>
              <a:gd name="connsiteY12" fmla="*/ 2738128 h 8464426"/>
              <a:gd name="connsiteX13" fmla="*/ 56270 w 10168988"/>
              <a:gd name="connsiteY13" fmla="*/ 2935076 h 8464426"/>
              <a:gd name="connsiteX14" fmla="*/ 98473 w 10168988"/>
              <a:gd name="connsiteY14" fmla="*/ 3160159 h 8464426"/>
              <a:gd name="connsiteX15" fmla="*/ 126609 w 10168988"/>
              <a:gd name="connsiteY15" fmla="*/ 3357106 h 8464426"/>
              <a:gd name="connsiteX16" fmla="*/ 168812 w 10168988"/>
              <a:gd name="connsiteY16" fmla="*/ 3793205 h 8464426"/>
              <a:gd name="connsiteX17" fmla="*/ 182880 w 10168988"/>
              <a:gd name="connsiteY17" fmla="*/ 3863543 h 8464426"/>
              <a:gd name="connsiteX18" fmla="*/ 267286 w 10168988"/>
              <a:gd name="connsiteY18" fmla="*/ 4313709 h 8464426"/>
              <a:gd name="connsiteX19" fmla="*/ 281353 w 10168988"/>
              <a:gd name="connsiteY19" fmla="*/ 4440319 h 8464426"/>
              <a:gd name="connsiteX20" fmla="*/ 309489 w 10168988"/>
              <a:gd name="connsiteY20" fmla="*/ 4820146 h 8464426"/>
              <a:gd name="connsiteX21" fmla="*/ 281353 w 10168988"/>
              <a:gd name="connsiteY21" fmla="*/ 5298448 h 8464426"/>
              <a:gd name="connsiteX22" fmla="*/ 253218 w 10168988"/>
              <a:gd name="connsiteY22" fmla="*/ 5481328 h 8464426"/>
              <a:gd name="connsiteX23" fmla="*/ 239150 w 10168988"/>
              <a:gd name="connsiteY23" fmla="*/ 5804885 h 8464426"/>
              <a:gd name="connsiteX24" fmla="*/ 225083 w 10168988"/>
              <a:gd name="connsiteY24" fmla="*/ 5875223 h 8464426"/>
              <a:gd name="connsiteX25" fmla="*/ 211015 w 10168988"/>
              <a:gd name="connsiteY25" fmla="*/ 6114374 h 8464426"/>
              <a:gd name="connsiteX26" fmla="*/ 225083 w 10168988"/>
              <a:gd name="connsiteY26" fmla="*/ 6803691 h 8464426"/>
              <a:gd name="connsiteX27" fmla="*/ 267286 w 10168988"/>
              <a:gd name="connsiteY27" fmla="*/ 7028774 h 8464426"/>
              <a:gd name="connsiteX28" fmla="*/ 309489 w 10168988"/>
              <a:gd name="connsiteY28" fmla="*/ 7211654 h 8464426"/>
              <a:gd name="connsiteX29" fmla="*/ 351692 w 10168988"/>
              <a:gd name="connsiteY29" fmla="*/ 7324196 h 8464426"/>
              <a:gd name="connsiteX30" fmla="*/ 393895 w 10168988"/>
              <a:gd name="connsiteY30" fmla="*/ 7507076 h 8464426"/>
              <a:gd name="connsiteX31" fmla="*/ 407963 w 10168988"/>
              <a:gd name="connsiteY31" fmla="*/ 7661820 h 8464426"/>
              <a:gd name="connsiteX32" fmla="*/ 422030 w 10168988"/>
              <a:gd name="connsiteY32" fmla="*/ 7718091 h 8464426"/>
              <a:gd name="connsiteX33" fmla="*/ 520504 w 10168988"/>
              <a:gd name="connsiteY33" fmla="*/ 7929106 h 8464426"/>
              <a:gd name="connsiteX34" fmla="*/ 548640 w 10168988"/>
              <a:gd name="connsiteY34" fmla="*/ 7957242 h 8464426"/>
              <a:gd name="connsiteX35" fmla="*/ 633046 w 10168988"/>
              <a:gd name="connsiteY35" fmla="*/ 8055716 h 8464426"/>
              <a:gd name="connsiteX36" fmla="*/ 731520 w 10168988"/>
              <a:gd name="connsiteY36" fmla="*/ 8168257 h 8464426"/>
              <a:gd name="connsiteX37" fmla="*/ 829993 w 10168988"/>
              <a:gd name="connsiteY37" fmla="*/ 8210460 h 8464426"/>
              <a:gd name="connsiteX38" fmla="*/ 984738 w 10168988"/>
              <a:gd name="connsiteY38" fmla="*/ 8294866 h 8464426"/>
              <a:gd name="connsiteX39" fmla="*/ 1153550 w 10168988"/>
              <a:gd name="connsiteY39" fmla="*/ 8351137 h 8464426"/>
              <a:gd name="connsiteX40" fmla="*/ 1280160 w 10168988"/>
              <a:gd name="connsiteY40" fmla="*/ 8393340 h 8464426"/>
              <a:gd name="connsiteX41" fmla="*/ 1702190 w 10168988"/>
              <a:gd name="connsiteY41" fmla="*/ 8421476 h 8464426"/>
              <a:gd name="connsiteX42" fmla="*/ 1758461 w 10168988"/>
              <a:gd name="connsiteY42" fmla="*/ 8449611 h 8464426"/>
              <a:gd name="connsiteX43" fmla="*/ 2602523 w 10168988"/>
              <a:gd name="connsiteY43" fmla="*/ 8435543 h 8464426"/>
              <a:gd name="connsiteX44" fmla="*/ 2715064 w 10168988"/>
              <a:gd name="connsiteY44" fmla="*/ 8421476 h 8464426"/>
              <a:gd name="connsiteX45" fmla="*/ 2869809 w 10168988"/>
              <a:gd name="connsiteY45" fmla="*/ 8407408 h 8464426"/>
              <a:gd name="connsiteX46" fmla="*/ 3137095 w 10168988"/>
              <a:gd name="connsiteY46" fmla="*/ 8252663 h 8464426"/>
              <a:gd name="connsiteX47" fmla="*/ 3221501 w 10168988"/>
              <a:gd name="connsiteY47" fmla="*/ 8168257 h 8464426"/>
              <a:gd name="connsiteX48" fmla="*/ 3291840 w 10168988"/>
              <a:gd name="connsiteY48" fmla="*/ 8069783 h 8464426"/>
              <a:gd name="connsiteX49" fmla="*/ 3376246 w 10168988"/>
              <a:gd name="connsiteY49" fmla="*/ 7957242 h 8464426"/>
              <a:gd name="connsiteX50" fmla="*/ 3404381 w 10168988"/>
              <a:gd name="connsiteY50" fmla="*/ 7872836 h 8464426"/>
              <a:gd name="connsiteX51" fmla="*/ 3474720 w 10168988"/>
              <a:gd name="connsiteY51" fmla="*/ 7718091 h 8464426"/>
              <a:gd name="connsiteX52" fmla="*/ 3559126 w 10168988"/>
              <a:gd name="connsiteY52" fmla="*/ 7408602 h 8464426"/>
              <a:gd name="connsiteX53" fmla="*/ 3573193 w 10168988"/>
              <a:gd name="connsiteY53" fmla="*/ 7253857 h 8464426"/>
              <a:gd name="connsiteX54" fmla="*/ 3601329 w 10168988"/>
              <a:gd name="connsiteY54" fmla="*/ 7042842 h 8464426"/>
              <a:gd name="connsiteX55" fmla="*/ 3587261 w 10168988"/>
              <a:gd name="connsiteY55" fmla="*/ 6930300 h 8464426"/>
              <a:gd name="connsiteX56" fmla="*/ 3559126 w 10168988"/>
              <a:gd name="connsiteY56" fmla="*/ 6451999 h 8464426"/>
              <a:gd name="connsiteX57" fmla="*/ 3615396 w 10168988"/>
              <a:gd name="connsiteY57" fmla="*/ 5959629 h 8464426"/>
              <a:gd name="connsiteX58" fmla="*/ 3671667 w 10168988"/>
              <a:gd name="connsiteY58" fmla="*/ 5833020 h 8464426"/>
              <a:gd name="connsiteX59" fmla="*/ 3699803 w 10168988"/>
              <a:gd name="connsiteY59" fmla="*/ 5804885 h 8464426"/>
              <a:gd name="connsiteX60" fmla="*/ 3727938 w 10168988"/>
              <a:gd name="connsiteY60" fmla="*/ 5748614 h 8464426"/>
              <a:gd name="connsiteX61" fmla="*/ 3784209 w 10168988"/>
              <a:gd name="connsiteY61" fmla="*/ 5692343 h 8464426"/>
              <a:gd name="connsiteX62" fmla="*/ 3812344 w 10168988"/>
              <a:gd name="connsiteY62" fmla="*/ 5607937 h 8464426"/>
              <a:gd name="connsiteX63" fmla="*/ 3826412 w 10168988"/>
              <a:gd name="connsiteY63" fmla="*/ 5565734 h 8464426"/>
              <a:gd name="connsiteX64" fmla="*/ 3868615 w 10168988"/>
              <a:gd name="connsiteY64" fmla="*/ 5523531 h 8464426"/>
              <a:gd name="connsiteX65" fmla="*/ 3924886 w 10168988"/>
              <a:gd name="connsiteY65" fmla="*/ 5453193 h 8464426"/>
              <a:gd name="connsiteX66" fmla="*/ 3967089 w 10168988"/>
              <a:gd name="connsiteY66" fmla="*/ 5439125 h 8464426"/>
              <a:gd name="connsiteX67" fmla="*/ 3962546 w 10168988"/>
              <a:gd name="connsiteY67" fmla="*/ 5317058 h 8464426"/>
              <a:gd name="connsiteX68" fmla="*/ 3882683 w 10168988"/>
              <a:gd name="connsiteY68" fmla="*/ 5256245 h 8464426"/>
              <a:gd name="connsiteX69" fmla="*/ 3693673 w 10168988"/>
              <a:gd name="connsiteY69" fmla="*/ 4591888 h 8464426"/>
              <a:gd name="connsiteX70" fmla="*/ 3702050 w 10168988"/>
              <a:gd name="connsiteY70" fmla="*/ 4345020 h 8464426"/>
              <a:gd name="connsiteX71" fmla="*/ 3961618 w 10168988"/>
              <a:gd name="connsiteY71" fmla="*/ 3565386 h 8464426"/>
              <a:gd name="connsiteX72" fmla="*/ 3965721 w 10168988"/>
              <a:gd name="connsiteY72" fmla="*/ 3508456 h 8464426"/>
              <a:gd name="connsiteX73" fmla="*/ 4029710 w 10168988"/>
              <a:gd name="connsiteY73" fmla="*/ 3502766 h 8464426"/>
              <a:gd name="connsiteX74" fmla="*/ 5201089 w 10168988"/>
              <a:gd name="connsiteY74" fmla="*/ 2852477 h 8464426"/>
              <a:gd name="connsiteX75" fmla="*/ 6404683 w 10168988"/>
              <a:gd name="connsiteY75" fmla="*/ 3505720 h 8464426"/>
              <a:gd name="connsiteX76" fmla="*/ 6463909 w 10168988"/>
              <a:gd name="connsiteY76" fmla="*/ 3577866 h 8464426"/>
              <a:gd name="connsiteX77" fmla="*/ 6689431 w 10168988"/>
              <a:gd name="connsiteY77" fmla="*/ 4176354 h 8464426"/>
              <a:gd name="connsiteX78" fmla="*/ 6688773 w 10168988"/>
              <a:gd name="connsiteY78" fmla="*/ 4865378 h 8464426"/>
              <a:gd name="connsiteX79" fmla="*/ 6465935 w 10168988"/>
              <a:gd name="connsiteY79" fmla="*/ 5301183 h 8464426"/>
              <a:gd name="connsiteX80" fmla="*/ 6461394 w 10168988"/>
              <a:gd name="connsiteY80" fmla="*/ 5368786 h 8464426"/>
              <a:gd name="connsiteX81" fmla="*/ 6732953 w 10168988"/>
              <a:gd name="connsiteY81" fmla="*/ 7419543 h 8464426"/>
              <a:gd name="connsiteX82" fmla="*/ 8120184 w 10168988"/>
              <a:gd name="connsiteY82" fmla="*/ 8286856 h 8464426"/>
              <a:gd name="connsiteX83" fmla="*/ 9967546 w 10168988"/>
              <a:gd name="connsiteY83" fmla="*/ 8027385 h 8464426"/>
              <a:gd name="connsiteX84" fmla="*/ 10152575 w 10168988"/>
              <a:gd name="connsiteY84" fmla="*/ 552751 h 8464426"/>
              <a:gd name="connsiteX85" fmla="*/ 858129 w 10168988"/>
              <a:gd name="connsiteY85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239150 w 10168988"/>
              <a:gd name="connsiteY5" fmla="*/ 993734 h 8464426"/>
              <a:gd name="connsiteX6" fmla="*/ 126609 w 10168988"/>
              <a:gd name="connsiteY6" fmla="*/ 1246953 h 8464426"/>
              <a:gd name="connsiteX7" fmla="*/ 98473 w 10168988"/>
              <a:gd name="connsiteY7" fmla="*/ 1443900 h 8464426"/>
              <a:gd name="connsiteX8" fmla="*/ 14067 w 10168988"/>
              <a:gd name="connsiteY8" fmla="*/ 1992540 h 8464426"/>
              <a:gd name="connsiteX9" fmla="*/ 0 w 10168988"/>
              <a:gd name="connsiteY9" fmla="*/ 2597451 h 8464426"/>
              <a:gd name="connsiteX10" fmla="*/ 14067 w 10168988"/>
              <a:gd name="connsiteY10" fmla="*/ 2667789 h 8464426"/>
              <a:gd name="connsiteX11" fmla="*/ 42203 w 10168988"/>
              <a:gd name="connsiteY11" fmla="*/ 2738128 h 8464426"/>
              <a:gd name="connsiteX12" fmla="*/ 56270 w 10168988"/>
              <a:gd name="connsiteY12" fmla="*/ 2935076 h 8464426"/>
              <a:gd name="connsiteX13" fmla="*/ 98473 w 10168988"/>
              <a:gd name="connsiteY13" fmla="*/ 3160159 h 8464426"/>
              <a:gd name="connsiteX14" fmla="*/ 126609 w 10168988"/>
              <a:gd name="connsiteY14" fmla="*/ 3357106 h 8464426"/>
              <a:gd name="connsiteX15" fmla="*/ 168812 w 10168988"/>
              <a:gd name="connsiteY15" fmla="*/ 3793205 h 8464426"/>
              <a:gd name="connsiteX16" fmla="*/ 182880 w 10168988"/>
              <a:gd name="connsiteY16" fmla="*/ 3863543 h 8464426"/>
              <a:gd name="connsiteX17" fmla="*/ 267286 w 10168988"/>
              <a:gd name="connsiteY17" fmla="*/ 4313709 h 8464426"/>
              <a:gd name="connsiteX18" fmla="*/ 281353 w 10168988"/>
              <a:gd name="connsiteY18" fmla="*/ 4440319 h 8464426"/>
              <a:gd name="connsiteX19" fmla="*/ 309489 w 10168988"/>
              <a:gd name="connsiteY19" fmla="*/ 4820146 h 8464426"/>
              <a:gd name="connsiteX20" fmla="*/ 281353 w 10168988"/>
              <a:gd name="connsiteY20" fmla="*/ 5298448 h 8464426"/>
              <a:gd name="connsiteX21" fmla="*/ 253218 w 10168988"/>
              <a:gd name="connsiteY21" fmla="*/ 5481328 h 8464426"/>
              <a:gd name="connsiteX22" fmla="*/ 239150 w 10168988"/>
              <a:gd name="connsiteY22" fmla="*/ 5804885 h 8464426"/>
              <a:gd name="connsiteX23" fmla="*/ 225083 w 10168988"/>
              <a:gd name="connsiteY23" fmla="*/ 5875223 h 8464426"/>
              <a:gd name="connsiteX24" fmla="*/ 211015 w 10168988"/>
              <a:gd name="connsiteY24" fmla="*/ 6114374 h 8464426"/>
              <a:gd name="connsiteX25" fmla="*/ 225083 w 10168988"/>
              <a:gd name="connsiteY25" fmla="*/ 6803691 h 8464426"/>
              <a:gd name="connsiteX26" fmla="*/ 267286 w 10168988"/>
              <a:gd name="connsiteY26" fmla="*/ 7028774 h 8464426"/>
              <a:gd name="connsiteX27" fmla="*/ 309489 w 10168988"/>
              <a:gd name="connsiteY27" fmla="*/ 7211654 h 8464426"/>
              <a:gd name="connsiteX28" fmla="*/ 351692 w 10168988"/>
              <a:gd name="connsiteY28" fmla="*/ 7324196 h 8464426"/>
              <a:gd name="connsiteX29" fmla="*/ 393895 w 10168988"/>
              <a:gd name="connsiteY29" fmla="*/ 7507076 h 8464426"/>
              <a:gd name="connsiteX30" fmla="*/ 407963 w 10168988"/>
              <a:gd name="connsiteY30" fmla="*/ 7661820 h 8464426"/>
              <a:gd name="connsiteX31" fmla="*/ 422030 w 10168988"/>
              <a:gd name="connsiteY31" fmla="*/ 7718091 h 8464426"/>
              <a:gd name="connsiteX32" fmla="*/ 520504 w 10168988"/>
              <a:gd name="connsiteY32" fmla="*/ 7929106 h 8464426"/>
              <a:gd name="connsiteX33" fmla="*/ 548640 w 10168988"/>
              <a:gd name="connsiteY33" fmla="*/ 7957242 h 8464426"/>
              <a:gd name="connsiteX34" fmla="*/ 633046 w 10168988"/>
              <a:gd name="connsiteY34" fmla="*/ 8055716 h 8464426"/>
              <a:gd name="connsiteX35" fmla="*/ 731520 w 10168988"/>
              <a:gd name="connsiteY35" fmla="*/ 8168257 h 8464426"/>
              <a:gd name="connsiteX36" fmla="*/ 829993 w 10168988"/>
              <a:gd name="connsiteY36" fmla="*/ 8210460 h 8464426"/>
              <a:gd name="connsiteX37" fmla="*/ 984738 w 10168988"/>
              <a:gd name="connsiteY37" fmla="*/ 8294866 h 8464426"/>
              <a:gd name="connsiteX38" fmla="*/ 1153550 w 10168988"/>
              <a:gd name="connsiteY38" fmla="*/ 8351137 h 8464426"/>
              <a:gd name="connsiteX39" fmla="*/ 1280160 w 10168988"/>
              <a:gd name="connsiteY39" fmla="*/ 8393340 h 8464426"/>
              <a:gd name="connsiteX40" fmla="*/ 1702190 w 10168988"/>
              <a:gd name="connsiteY40" fmla="*/ 8421476 h 8464426"/>
              <a:gd name="connsiteX41" fmla="*/ 1758461 w 10168988"/>
              <a:gd name="connsiteY41" fmla="*/ 8449611 h 8464426"/>
              <a:gd name="connsiteX42" fmla="*/ 2602523 w 10168988"/>
              <a:gd name="connsiteY42" fmla="*/ 8435543 h 8464426"/>
              <a:gd name="connsiteX43" fmla="*/ 2715064 w 10168988"/>
              <a:gd name="connsiteY43" fmla="*/ 8421476 h 8464426"/>
              <a:gd name="connsiteX44" fmla="*/ 2869809 w 10168988"/>
              <a:gd name="connsiteY44" fmla="*/ 8407408 h 8464426"/>
              <a:gd name="connsiteX45" fmla="*/ 3137095 w 10168988"/>
              <a:gd name="connsiteY45" fmla="*/ 8252663 h 8464426"/>
              <a:gd name="connsiteX46" fmla="*/ 3221501 w 10168988"/>
              <a:gd name="connsiteY46" fmla="*/ 8168257 h 8464426"/>
              <a:gd name="connsiteX47" fmla="*/ 3291840 w 10168988"/>
              <a:gd name="connsiteY47" fmla="*/ 8069783 h 8464426"/>
              <a:gd name="connsiteX48" fmla="*/ 3376246 w 10168988"/>
              <a:gd name="connsiteY48" fmla="*/ 7957242 h 8464426"/>
              <a:gd name="connsiteX49" fmla="*/ 3404381 w 10168988"/>
              <a:gd name="connsiteY49" fmla="*/ 7872836 h 8464426"/>
              <a:gd name="connsiteX50" fmla="*/ 3474720 w 10168988"/>
              <a:gd name="connsiteY50" fmla="*/ 7718091 h 8464426"/>
              <a:gd name="connsiteX51" fmla="*/ 3559126 w 10168988"/>
              <a:gd name="connsiteY51" fmla="*/ 7408602 h 8464426"/>
              <a:gd name="connsiteX52" fmla="*/ 3573193 w 10168988"/>
              <a:gd name="connsiteY52" fmla="*/ 7253857 h 8464426"/>
              <a:gd name="connsiteX53" fmla="*/ 3601329 w 10168988"/>
              <a:gd name="connsiteY53" fmla="*/ 7042842 h 8464426"/>
              <a:gd name="connsiteX54" fmla="*/ 3587261 w 10168988"/>
              <a:gd name="connsiteY54" fmla="*/ 6930300 h 8464426"/>
              <a:gd name="connsiteX55" fmla="*/ 3559126 w 10168988"/>
              <a:gd name="connsiteY55" fmla="*/ 6451999 h 8464426"/>
              <a:gd name="connsiteX56" fmla="*/ 3615396 w 10168988"/>
              <a:gd name="connsiteY56" fmla="*/ 5959629 h 8464426"/>
              <a:gd name="connsiteX57" fmla="*/ 3671667 w 10168988"/>
              <a:gd name="connsiteY57" fmla="*/ 5833020 h 8464426"/>
              <a:gd name="connsiteX58" fmla="*/ 3699803 w 10168988"/>
              <a:gd name="connsiteY58" fmla="*/ 5804885 h 8464426"/>
              <a:gd name="connsiteX59" fmla="*/ 3727938 w 10168988"/>
              <a:gd name="connsiteY59" fmla="*/ 5748614 h 8464426"/>
              <a:gd name="connsiteX60" fmla="*/ 3784209 w 10168988"/>
              <a:gd name="connsiteY60" fmla="*/ 5692343 h 8464426"/>
              <a:gd name="connsiteX61" fmla="*/ 3812344 w 10168988"/>
              <a:gd name="connsiteY61" fmla="*/ 5607937 h 8464426"/>
              <a:gd name="connsiteX62" fmla="*/ 3826412 w 10168988"/>
              <a:gd name="connsiteY62" fmla="*/ 5565734 h 8464426"/>
              <a:gd name="connsiteX63" fmla="*/ 3868615 w 10168988"/>
              <a:gd name="connsiteY63" fmla="*/ 5523531 h 8464426"/>
              <a:gd name="connsiteX64" fmla="*/ 3924886 w 10168988"/>
              <a:gd name="connsiteY64" fmla="*/ 5453193 h 8464426"/>
              <a:gd name="connsiteX65" fmla="*/ 3967089 w 10168988"/>
              <a:gd name="connsiteY65" fmla="*/ 5439125 h 8464426"/>
              <a:gd name="connsiteX66" fmla="*/ 3962546 w 10168988"/>
              <a:gd name="connsiteY66" fmla="*/ 5317058 h 8464426"/>
              <a:gd name="connsiteX67" fmla="*/ 3882683 w 10168988"/>
              <a:gd name="connsiteY67" fmla="*/ 5256245 h 8464426"/>
              <a:gd name="connsiteX68" fmla="*/ 3693673 w 10168988"/>
              <a:gd name="connsiteY68" fmla="*/ 4591888 h 8464426"/>
              <a:gd name="connsiteX69" fmla="*/ 3702050 w 10168988"/>
              <a:gd name="connsiteY69" fmla="*/ 4345020 h 8464426"/>
              <a:gd name="connsiteX70" fmla="*/ 3961618 w 10168988"/>
              <a:gd name="connsiteY70" fmla="*/ 3565386 h 8464426"/>
              <a:gd name="connsiteX71" fmla="*/ 3965721 w 10168988"/>
              <a:gd name="connsiteY71" fmla="*/ 3508456 h 8464426"/>
              <a:gd name="connsiteX72" fmla="*/ 4029710 w 10168988"/>
              <a:gd name="connsiteY72" fmla="*/ 3502766 h 8464426"/>
              <a:gd name="connsiteX73" fmla="*/ 5201089 w 10168988"/>
              <a:gd name="connsiteY73" fmla="*/ 2852477 h 8464426"/>
              <a:gd name="connsiteX74" fmla="*/ 6404683 w 10168988"/>
              <a:gd name="connsiteY74" fmla="*/ 3505720 h 8464426"/>
              <a:gd name="connsiteX75" fmla="*/ 6463909 w 10168988"/>
              <a:gd name="connsiteY75" fmla="*/ 3577866 h 8464426"/>
              <a:gd name="connsiteX76" fmla="*/ 6689431 w 10168988"/>
              <a:gd name="connsiteY76" fmla="*/ 4176354 h 8464426"/>
              <a:gd name="connsiteX77" fmla="*/ 6688773 w 10168988"/>
              <a:gd name="connsiteY77" fmla="*/ 4865378 h 8464426"/>
              <a:gd name="connsiteX78" fmla="*/ 6465935 w 10168988"/>
              <a:gd name="connsiteY78" fmla="*/ 5301183 h 8464426"/>
              <a:gd name="connsiteX79" fmla="*/ 6461394 w 10168988"/>
              <a:gd name="connsiteY79" fmla="*/ 5368786 h 8464426"/>
              <a:gd name="connsiteX80" fmla="*/ 6732953 w 10168988"/>
              <a:gd name="connsiteY80" fmla="*/ 7419543 h 8464426"/>
              <a:gd name="connsiteX81" fmla="*/ 8120184 w 10168988"/>
              <a:gd name="connsiteY81" fmla="*/ 8286856 h 8464426"/>
              <a:gd name="connsiteX82" fmla="*/ 9967546 w 10168988"/>
              <a:gd name="connsiteY82" fmla="*/ 8027385 h 8464426"/>
              <a:gd name="connsiteX83" fmla="*/ 10152575 w 10168988"/>
              <a:gd name="connsiteY83" fmla="*/ 552751 h 8464426"/>
              <a:gd name="connsiteX84" fmla="*/ 858129 w 10168988"/>
              <a:gd name="connsiteY84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393895 w 10168988"/>
              <a:gd name="connsiteY4" fmla="*/ 867125 h 8464426"/>
              <a:gd name="connsiteX5" fmla="*/ 126609 w 10168988"/>
              <a:gd name="connsiteY5" fmla="*/ 1246953 h 8464426"/>
              <a:gd name="connsiteX6" fmla="*/ 98473 w 10168988"/>
              <a:gd name="connsiteY6" fmla="*/ 1443900 h 8464426"/>
              <a:gd name="connsiteX7" fmla="*/ 14067 w 10168988"/>
              <a:gd name="connsiteY7" fmla="*/ 1992540 h 8464426"/>
              <a:gd name="connsiteX8" fmla="*/ 0 w 10168988"/>
              <a:gd name="connsiteY8" fmla="*/ 2597451 h 8464426"/>
              <a:gd name="connsiteX9" fmla="*/ 14067 w 10168988"/>
              <a:gd name="connsiteY9" fmla="*/ 2667789 h 8464426"/>
              <a:gd name="connsiteX10" fmla="*/ 42203 w 10168988"/>
              <a:gd name="connsiteY10" fmla="*/ 2738128 h 8464426"/>
              <a:gd name="connsiteX11" fmla="*/ 56270 w 10168988"/>
              <a:gd name="connsiteY11" fmla="*/ 2935076 h 8464426"/>
              <a:gd name="connsiteX12" fmla="*/ 98473 w 10168988"/>
              <a:gd name="connsiteY12" fmla="*/ 3160159 h 8464426"/>
              <a:gd name="connsiteX13" fmla="*/ 126609 w 10168988"/>
              <a:gd name="connsiteY13" fmla="*/ 3357106 h 8464426"/>
              <a:gd name="connsiteX14" fmla="*/ 168812 w 10168988"/>
              <a:gd name="connsiteY14" fmla="*/ 3793205 h 8464426"/>
              <a:gd name="connsiteX15" fmla="*/ 182880 w 10168988"/>
              <a:gd name="connsiteY15" fmla="*/ 3863543 h 8464426"/>
              <a:gd name="connsiteX16" fmla="*/ 267286 w 10168988"/>
              <a:gd name="connsiteY16" fmla="*/ 4313709 h 8464426"/>
              <a:gd name="connsiteX17" fmla="*/ 281353 w 10168988"/>
              <a:gd name="connsiteY17" fmla="*/ 4440319 h 8464426"/>
              <a:gd name="connsiteX18" fmla="*/ 309489 w 10168988"/>
              <a:gd name="connsiteY18" fmla="*/ 4820146 h 8464426"/>
              <a:gd name="connsiteX19" fmla="*/ 281353 w 10168988"/>
              <a:gd name="connsiteY19" fmla="*/ 5298448 h 8464426"/>
              <a:gd name="connsiteX20" fmla="*/ 253218 w 10168988"/>
              <a:gd name="connsiteY20" fmla="*/ 5481328 h 8464426"/>
              <a:gd name="connsiteX21" fmla="*/ 239150 w 10168988"/>
              <a:gd name="connsiteY21" fmla="*/ 5804885 h 8464426"/>
              <a:gd name="connsiteX22" fmla="*/ 225083 w 10168988"/>
              <a:gd name="connsiteY22" fmla="*/ 5875223 h 8464426"/>
              <a:gd name="connsiteX23" fmla="*/ 211015 w 10168988"/>
              <a:gd name="connsiteY23" fmla="*/ 6114374 h 8464426"/>
              <a:gd name="connsiteX24" fmla="*/ 225083 w 10168988"/>
              <a:gd name="connsiteY24" fmla="*/ 6803691 h 8464426"/>
              <a:gd name="connsiteX25" fmla="*/ 267286 w 10168988"/>
              <a:gd name="connsiteY25" fmla="*/ 7028774 h 8464426"/>
              <a:gd name="connsiteX26" fmla="*/ 309489 w 10168988"/>
              <a:gd name="connsiteY26" fmla="*/ 7211654 h 8464426"/>
              <a:gd name="connsiteX27" fmla="*/ 351692 w 10168988"/>
              <a:gd name="connsiteY27" fmla="*/ 7324196 h 8464426"/>
              <a:gd name="connsiteX28" fmla="*/ 393895 w 10168988"/>
              <a:gd name="connsiteY28" fmla="*/ 7507076 h 8464426"/>
              <a:gd name="connsiteX29" fmla="*/ 407963 w 10168988"/>
              <a:gd name="connsiteY29" fmla="*/ 7661820 h 8464426"/>
              <a:gd name="connsiteX30" fmla="*/ 422030 w 10168988"/>
              <a:gd name="connsiteY30" fmla="*/ 7718091 h 8464426"/>
              <a:gd name="connsiteX31" fmla="*/ 520504 w 10168988"/>
              <a:gd name="connsiteY31" fmla="*/ 7929106 h 8464426"/>
              <a:gd name="connsiteX32" fmla="*/ 548640 w 10168988"/>
              <a:gd name="connsiteY32" fmla="*/ 7957242 h 8464426"/>
              <a:gd name="connsiteX33" fmla="*/ 633046 w 10168988"/>
              <a:gd name="connsiteY33" fmla="*/ 8055716 h 8464426"/>
              <a:gd name="connsiteX34" fmla="*/ 731520 w 10168988"/>
              <a:gd name="connsiteY34" fmla="*/ 8168257 h 8464426"/>
              <a:gd name="connsiteX35" fmla="*/ 829993 w 10168988"/>
              <a:gd name="connsiteY35" fmla="*/ 8210460 h 8464426"/>
              <a:gd name="connsiteX36" fmla="*/ 984738 w 10168988"/>
              <a:gd name="connsiteY36" fmla="*/ 8294866 h 8464426"/>
              <a:gd name="connsiteX37" fmla="*/ 1153550 w 10168988"/>
              <a:gd name="connsiteY37" fmla="*/ 8351137 h 8464426"/>
              <a:gd name="connsiteX38" fmla="*/ 1280160 w 10168988"/>
              <a:gd name="connsiteY38" fmla="*/ 8393340 h 8464426"/>
              <a:gd name="connsiteX39" fmla="*/ 1702190 w 10168988"/>
              <a:gd name="connsiteY39" fmla="*/ 8421476 h 8464426"/>
              <a:gd name="connsiteX40" fmla="*/ 1758461 w 10168988"/>
              <a:gd name="connsiteY40" fmla="*/ 8449611 h 8464426"/>
              <a:gd name="connsiteX41" fmla="*/ 2602523 w 10168988"/>
              <a:gd name="connsiteY41" fmla="*/ 8435543 h 8464426"/>
              <a:gd name="connsiteX42" fmla="*/ 2715064 w 10168988"/>
              <a:gd name="connsiteY42" fmla="*/ 8421476 h 8464426"/>
              <a:gd name="connsiteX43" fmla="*/ 2869809 w 10168988"/>
              <a:gd name="connsiteY43" fmla="*/ 8407408 h 8464426"/>
              <a:gd name="connsiteX44" fmla="*/ 3137095 w 10168988"/>
              <a:gd name="connsiteY44" fmla="*/ 8252663 h 8464426"/>
              <a:gd name="connsiteX45" fmla="*/ 3221501 w 10168988"/>
              <a:gd name="connsiteY45" fmla="*/ 8168257 h 8464426"/>
              <a:gd name="connsiteX46" fmla="*/ 3291840 w 10168988"/>
              <a:gd name="connsiteY46" fmla="*/ 8069783 h 8464426"/>
              <a:gd name="connsiteX47" fmla="*/ 3376246 w 10168988"/>
              <a:gd name="connsiteY47" fmla="*/ 7957242 h 8464426"/>
              <a:gd name="connsiteX48" fmla="*/ 3404381 w 10168988"/>
              <a:gd name="connsiteY48" fmla="*/ 7872836 h 8464426"/>
              <a:gd name="connsiteX49" fmla="*/ 3474720 w 10168988"/>
              <a:gd name="connsiteY49" fmla="*/ 7718091 h 8464426"/>
              <a:gd name="connsiteX50" fmla="*/ 3559126 w 10168988"/>
              <a:gd name="connsiteY50" fmla="*/ 7408602 h 8464426"/>
              <a:gd name="connsiteX51" fmla="*/ 3573193 w 10168988"/>
              <a:gd name="connsiteY51" fmla="*/ 7253857 h 8464426"/>
              <a:gd name="connsiteX52" fmla="*/ 3601329 w 10168988"/>
              <a:gd name="connsiteY52" fmla="*/ 7042842 h 8464426"/>
              <a:gd name="connsiteX53" fmla="*/ 3587261 w 10168988"/>
              <a:gd name="connsiteY53" fmla="*/ 6930300 h 8464426"/>
              <a:gd name="connsiteX54" fmla="*/ 3559126 w 10168988"/>
              <a:gd name="connsiteY54" fmla="*/ 6451999 h 8464426"/>
              <a:gd name="connsiteX55" fmla="*/ 3615396 w 10168988"/>
              <a:gd name="connsiteY55" fmla="*/ 5959629 h 8464426"/>
              <a:gd name="connsiteX56" fmla="*/ 3671667 w 10168988"/>
              <a:gd name="connsiteY56" fmla="*/ 5833020 h 8464426"/>
              <a:gd name="connsiteX57" fmla="*/ 3699803 w 10168988"/>
              <a:gd name="connsiteY57" fmla="*/ 5804885 h 8464426"/>
              <a:gd name="connsiteX58" fmla="*/ 3727938 w 10168988"/>
              <a:gd name="connsiteY58" fmla="*/ 5748614 h 8464426"/>
              <a:gd name="connsiteX59" fmla="*/ 3784209 w 10168988"/>
              <a:gd name="connsiteY59" fmla="*/ 5692343 h 8464426"/>
              <a:gd name="connsiteX60" fmla="*/ 3812344 w 10168988"/>
              <a:gd name="connsiteY60" fmla="*/ 5607937 h 8464426"/>
              <a:gd name="connsiteX61" fmla="*/ 3826412 w 10168988"/>
              <a:gd name="connsiteY61" fmla="*/ 5565734 h 8464426"/>
              <a:gd name="connsiteX62" fmla="*/ 3868615 w 10168988"/>
              <a:gd name="connsiteY62" fmla="*/ 5523531 h 8464426"/>
              <a:gd name="connsiteX63" fmla="*/ 3924886 w 10168988"/>
              <a:gd name="connsiteY63" fmla="*/ 5453193 h 8464426"/>
              <a:gd name="connsiteX64" fmla="*/ 3967089 w 10168988"/>
              <a:gd name="connsiteY64" fmla="*/ 5439125 h 8464426"/>
              <a:gd name="connsiteX65" fmla="*/ 3962546 w 10168988"/>
              <a:gd name="connsiteY65" fmla="*/ 5317058 h 8464426"/>
              <a:gd name="connsiteX66" fmla="*/ 3882683 w 10168988"/>
              <a:gd name="connsiteY66" fmla="*/ 5256245 h 8464426"/>
              <a:gd name="connsiteX67" fmla="*/ 3693673 w 10168988"/>
              <a:gd name="connsiteY67" fmla="*/ 4591888 h 8464426"/>
              <a:gd name="connsiteX68" fmla="*/ 3702050 w 10168988"/>
              <a:gd name="connsiteY68" fmla="*/ 4345020 h 8464426"/>
              <a:gd name="connsiteX69" fmla="*/ 3961618 w 10168988"/>
              <a:gd name="connsiteY69" fmla="*/ 3565386 h 8464426"/>
              <a:gd name="connsiteX70" fmla="*/ 3965721 w 10168988"/>
              <a:gd name="connsiteY70" fmla="*/ 3508456 h 8464426"/>
              <a:gd name="connsiteX71" fmla="*/ 4029710 w 10168988"/>
              <a:gd name="connsiteY71" fmla="*/ 3502766 h 8464426"/>
              <a:gd name="connsiteX72" fmla="*/ 5201089 w 10168988"/>
              <a:gd name="connsiteY72" fmla="*/ 2852477 h 8464426"/>
              <a:gd name="connsiteX73" fmla="*/ 6404683 w 10168988"/>
              <a:gd name="connsiteY73" fmla="*/ 3505720 h 8464426"/>
              <a:gd name="connsiteX74" fmla="*/ 6463909 w 10168988"/>
              <a:gd name="connsiteY74" fmla="*/ 3577866 h 8464426"/>
              <a:gd name="connsiteX75" fmla="*/ 6689431 w 10168988"/>
              <a:gd name="connsiteY75" fmla="*/ 4176354 h 8464426"/>
              <a:gd name="connsiteX76" fmla="*/ 6688773 w 10168988"/>
              <a:gd name="connsiteY76" fmla="*/ 4865378 h 8464426"/>
              <a:gd name="connsiteX77" fmla="*/ 6465935 w 10168988"/>
              <a:gd name="connsiteY77" fmla="*/ 5301183 h 8464426"/>
              <a:gd name="connsiteX78" fmla="*/ 6461394 w 10168988"/>
              <a:gd name="connsiteY78" fmla="*/ 5368786 h 8464426"/>
              <a:gd name="connsiteX79" fmla="*/ 6732953 w 10168988"/>
              <a:gd name="connsiteY79" fmla="*/ 7419543 h 8464426"/>
              <a:gd name="connsiteX80" fmla="*/ 8120184 w 10168988"/>
              <a:gd name="connsiteY80" fmla="*/ 8286856 h 8464426"/>
              <a:gd name="connsiteX81" fmla="*/ 9967546 w 10168988"/>
              <a:gd name="connsiteY81" fmla="*/ 8027385 h 8464426"/>
              <a:gd name="connsiteX82" fmla="*/ 10152575 w 10168988"/>
              <a:gd name="connsiteY82" fmla="*/ 552751 h 8464426"/>
              <a:gd name="connsiteX83" fmla="*/ 858129 w 10168988"/>
              <a:gd name="connsiteY83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450166 w 10168988"/>
              <a:gd name="connsiteY3" fmla="*/ 810854 h 8464426"/>
              <a:gd name="connsiteX4" fmla="*/ 126609 w 10168988"/>
              <a:gd name="connsiteY4" fmla="*/ 1246953 h 8464426"/>
              <a:gd name="connsiteX5" fmla="*/ 98473 w 10168988"/>
              <a:gd name="connsiteY5" fmla="*/ 1443900 h 8464426"/>
              <a:gd name="connsiteX6" fmla="*/ 14067 w 10168988"/>
              <a:gd name="connsiteY6" fmla="*/ 1992540 h 8464426"/>
              <a:gd name="connsiteX7" fmla="*/ 0 w 10168988"/>
              <a:gd name="connsiteY7" fmla="*/ 2597451 h 8464426"/>
              <a:gd name="connsiteX8" fmla="*/ 14067 w 10168988"/>
              <a:gd name="connsiteY8" fmla="*/ 2667789 h 8464426"/>
              <a:gd name="connsiteX9" fmla="*/ 42203 w 10168988"/>
              <a:gd name="connsiteY9" fmla="*/ 2738128 h 8464426"/>
              <a:gd name="connsiteX10" fmla="*/ 56270 w 10168988"/>
              <a:gd name="connsiteY10" fmla="*/ 2935076 h 8464426"/>
              <a:gd name="connsiteX11" fmla="*/ 98473 w 10168988"/>
              <a:gd name="connsiteY11" fmla="*/ 3160159 h 8464426"/>
              <a:gd name="connsiteX12" fmla="*/ 126609 w 10168988"/>
              <a:gd name="connsiteY12" fmla="*/ 3357106 h 8464426"/>
              <a:gd name="connsiteX13" fmla="*/ 168812 w 10168988"/>
              <a:gd name="connsiteY13" fmla="*/ 3793205 h 8464426"/>
              <a:gd name="connsiteX14" fmla="*/ 182880 w 10168988"/>
              <a:gd name="connsiteY14" fmla="*/ 3863543 h 8464426"/>
              <a:gd name="connsiteX15" fmla="*/ 267286 w 10168988"/>
              <a:gd name="connsiteY15" fmla="*/ 4313709 h 8464426"/>
              <a:gd name="connsiteX16" fmla="*/ 281353 w 10168988"/>
              <a:gd name="connsiteY16" fmla="*/ 4440319 h 8464426"/>
              <a:gd name="connsiteX17" fmla="*/ 309489 w 10168988"/>
              <a:gd name="connsiteY17" fmla="*/ 4820146 h 8464426"/>
              <a:gd name="connsiteX18" fmla="*/ 281353 w 10168988"/>
              <a:gd name="connsiteY18" fmla="*/ 5298448 h 8464426"/>
              <a:gd name="connsiteX19" fmla="*/ 253218 w 10168988"/>
              <a:gd name="connsiteY19" fmla="*/ 5481328 h 8464426"/>
              <a:gd name="connsiteX20" fmla="*/ 239150 w 10168988"/>
              <a:gd name="connsiteY20" fmla="*/ 5804885 h 8464426"/>
              <a:gd name="connsiteX21" fmla="*/ 225083 w 10168988"/>
              <a:gd name="connsiteY21" fmla="*/ 5875223 h 8464426"/>
              <a:gd name="connsiteX22" fmla="*/ 211015 w 10168988"/>
              <a:gd name="connsiteY22" fmla="*/ 6114374 h 8464426"/>
              <a:gd name="connsiteX23" fmla="*/ 225083 w 10168988"/>
              <a:gd name="connsiteY23" fmla="*/ 6803691 h 8464426"/>
              <a:gd name="connsiteX24" fmla="*/ 267286 w 10168988"/>
              <a:gd name="connsiteY24" fmla="*/ 7028774 h 8464426"/>
              <a:gd name="connsiteX25" fmla="*/ 309489 w 10168988"/>
              <a:gd name="connsiteY25" fmla="*/ 7211654 h 8464426"/>
              <a:gd name="connsiteX26" fmla="*/ 351692 w 10168988"/>
              <a:gd name="connsiteY26" fmla="*/ 7324196 h 8464426"/>
              <a:gd name="connsiteX27" fmla="*/ 393895 w 10168988"/>
              <a:gd name="connsiteY27" fmla="*/ 7507076 h 8464426"/>
              <a:gd name="connsiteX28" fmla="*/ 407963 w 10168988"/>
              <a:gd name="connsiteY28" fmla="*/ 7661820 h 8464426"/>
              <a:gd name="connsiteX29" fmla="*/ 422030 w 10168988"/>
              <a:gd name="connsiteY29" fmla="*/ 7718091 h 8464426"/>
              <a:gd name="connsiteX30" fmla="*/ 520504 w 10168988"/>
              <a:gd name="connsiteY30" fmla="*/ 7929106 h 8464426"/>
              <a:gd name="connsiteX31" fmla="*/ 548640 w 10168988"/>
              <a:gd name="connsiteY31" fmla="*/ 7957242 h 8464426"/>
              <a:gd name="connsiteX32" fmla="*/ 633046 w 10168988"/>
              <a:gd name="connsiteY32" fmla="*/ 8055716 h 8464426"/>
              <a:gd name="connsiteX33" fmla="*/ 731520 w 10168988"/>
              <a:gd name="connsiteY33" fmla="*/ 8168257 h 8464426"/>
              <a:gd name="connsiteX34" fmla="*/ 829993 w 10168988"/>
              <a:gd name="connsiteY34" fmla="*/ 8210460 h 8464426"/>
              <a:gd name="connsiteX35" fmla="*/ 984738 w 10168988"/>
              <a:gd name="connsiteY35" fmla="*/ 8294866 h 8464426"/>
              <a:gd name="connsiteX36" fmla="*/ 1153550 w 10168988"/>
              <a:gd name="connsiteY36" fmla="*/ 8351137 h 8464426"/>
              <a:gd name="connsiteX37" fmla="*/ 1280160 w 10168988"/>
              <a:gd name="connsiteY37" fmla="*/ 8393340 h 8464426"/>
              <a:gd name="connsiteX38" fmla="*/ 1702190 w 10168988"/>
              <a:gd name="connsiteY38" fmla="*/ 8421476 h 8464426"/>
              <a:gd name="connsiteX39" fmla="*/ 1758461 w 10168988"/>
              <a:gd name="connsiteY39" fmla="*/ 8449611 h 8464426"/>
              <a:gd name="connsiteX40" fmla="*/ 2602523 w 10168988"/>
              <a:gd name="connsiteY40" fmla="*/ 8435543 h 8464426"/>
              <a:gd name="connsiteX41" fmla="*/ 2715064 w 10168988"/>
              <a:gd name="connsiteY41" fmla="*/ 8421476 h 8464426"/>
              <a:gd name="connsiteX42" fmla="*/ 2869809 w 10168988"/>
              <a:gd name="connsiteY42" fmla="*/ 8407408 h 8464426"/>
              <a:gd name="connsiteX43" fmla="*/ 3137095 w 10168988"/>
              <a:gd name="connsiteY43" fmla="*/ 8252663 h 8464426"/>
              <a:gd name="connsiteX44" fmla="*/ 3221501 w 10168988"/>
              <a:gd name="connsiteY44" fmla="*/ 8168257 h 8464426"/>
              <a:gd name="connsiteX45" fmla="*/ 3291840 w 10168988"/>
              <a:gd name="connsiteY45" fmla="*/ 8069783 h 8464426"/>
              <a:gd name="connsiteX46" fmla="*/ 3376246 w 10168988"/>
              <a:gd name="connsiteY46" fmla="*/ 7957242 h 8464426"/>
              <a:gd name="connsiteX47" fmla="*/ 3404381 w 10168988"/>
              <a:gd name="connsiteY47" fmla="*/ 7872836 h 8464426"/>
              <a:gd name="connsiteX48" fmla="*/ 3474720 w 10168988"/>
              <a:gd name="connsiteY48" fmla="*/ 7718091 h 8464426"/>
              <a:gd name="connsiteX49" fmla="*/ 3559126 w 10168988"/>
              <a:gd name="connsiteY49" fmla="*/ 7408602 h 8464426"/>
              <a:gd name="connsiteX50" fmla="*/ 3573193 w 10168988"/>
              <a:gd name="connsiteY50" fmla="*/ 7253857 h 8464426"/>
              <a:gd name="connsiteX51" fmla="*/ 3601329 w 10168988"/>
              <a:gd name="connsiteY51" fmla="*/ 7042842 h 8464426"/>
              <a:gd name="connsiteX52" fmla="*/ 3587261 w 10168988"/>
              <a:gd name="connsiteY52" fmla="*/ 6930300 h 8464426"/>
              <a:gd name="connsiteX53" fmla="*/ 3559126 w 10168988"/>
              <a:gd name="connsiteY53" fmla="*/ 6451999 h 8464426"/>
              <a:gd name="connsiteX54" fmla="*/ 3615396 w 10168988"/>
              <a:gd name="connsiteY54" fmla="*/ 5959629 h 8464426"/>
              <a:gd name="connsiteX55" fmla="*/ 3671667 w 10168988"/>
              <a:gd name="connsiteY55" fmla="*/ 5833020 h 8464426"/>
              <a:gd name="connsiteX56" fmla="*/ 3699803 w 10168988"/>
              <a:gd name="connsiteY56" fmla="*/ 5804885 h 8464426"/>
              <a:gd name="connsiteX57" fmla="*/ 3727938 w 10168988"/>
              <a:gd name="connsiteY57" fmla="*/ 5748614 h 8464426"/>
              <a:gd name="connsiteX58" fmla="*/ 3784209 w 10168988"/>
              <a:gd name="connsiteY58" fmla="*/ 5692343 h 8464426"/>
              <a:gd name="connsiteX59" fmla="*/ 3812344 w 10168988"/>
              <a:gd name="connsiteY59" fmla="*/ 5607937 h 8464426"/>
              <a:gd name="connsiteX60" fmla="*/ 3826412 w 10168988"/>
              <a:gd name="connsiteY60" fmla="*/ 5565734 h 8464426"/>
              <a:gd name="connsiteX61" fmla="*/ 3868615 w 10168988"/>
              <a:gd name="connsiteY61" fmla="*/ 5523531 h 8464426"/>
              <a:gd name="connsiteX62" fmla="*/ 3924886 w 10168988"/>
              <a:gd name="connsiteY62" fmla="*/ 5453193 h 8464426"/>
              <a:gd name="connsiteX63" fmla="*/ 3967089 w 10168988"/>
              <a:gd name="connsiteY63" fmla="*/ 5439125 h 8464426"/>
              <a:gd name="connsiteX64" fmla="*/ 3962546 w 10168988"/>
              <a:gd name="connsiteY64" fmla="*/ 5317058 h 8464426"/>
              <a:gd name="connsiteX65" fmla="*/ 3882683 w 10168988"/>
              <a:gd name="connsiteY65" fmla="*/ 5256245 h 8464426"/>
              <a:gd name="connsiteX66" fmla="*/ 3693673 w 10168988"/>
              <a:gd name="connsiteY66" fmla="*/ 4591888 h 8464426"/>
              <a:gd name="connsiteX67" fmla="*/ 3702050 w 10168988"/>
              <a:gd name="connsiteY67" fmla="*/ 4345020 h 8464426"/>
              <a:gd name="connsiteX68" fmla="*/ 3961618 w 10168988"/>
              <a:gd name="connsiteY68" fmla="*/ 3565386 h 8464426"/>
              <a:gd name="connsiteX69" fmla="*/ 3965721 w 10168988"/>
              <a:gd name="connsiteY69" fmla="*/ 3508456 h 8464426"/>
              <a:gd name="connsiteX70" fmla="*/ 4029710 w 10168988"/>
              <a:gd name="connsiteY70" fmla="*/ 3502766 h 8464426"/>
              <a:gd name="connsiteX71" fmla="*/ 5201089 w 10168988"/>
              <a:gd name="connsiteY71" fmla="*/ 2852477 h 8464426"/>
              <a:gd name="connsiteX72" fmla="*/ 6404683 w 10168988"/>
              <a:gd name="connsiteY72" fmla="*/ 3505720 h 8464426"/>
              <a:gd name="connsiteX73" fmla="*/ 6463909 w 10168988"/>
              <a:gd name="connsiteY73" fmla="*/ 3577866 h 8464426"/>
              <a:gd name="connsiteX74" fmla="*/ 6689431 w 10168988"/>
              <a:gd name="connsiteY74" fmla="*/ 4176354 h 8464426"/>
              <a:gd name="connsiteX75" fmla="*/ 6688773 w 10168988"/>
              <a:gd name="connsiteY75" fmla="*/ 4865378 h 8464426"/>
              <a:gd name="connsiteX76" fmla="*/ 6465935 w 10168988"/>
              <a:gd name="connsiteY76" fmla="*/ 5301183 h 8464426"/>
              <a:gd name="connsiteX77" fmla="*/ 6461394 w 10168988"/>
              <a:gd name="connsiteY77" fmla="*/ 5368786 h 8464426"/>
              <a:gd name="connsiteX78" fmla="*/ 6732953 w 10168988"/>
              <a:gd name="connsiteY78" fmla="*/ 7419543 h 8464426"/>
              <a:gd name="connsiteX79" fmla="*/ 8120184 w 10168988"/>
              <a:gd name="connsiteY79" fmla="*/ 8286856 h 8464426"/>
              <a:gd name="connsiteX80" fmla="*/ 9967546 w 10168988"/>
              <a:gd name="connsiteY80" fmla="*/ 8027385 h 8464426"/>
              <a:gd name="connsiteX81" fmla="*/ 10152575 w 10168988"/>
              <a:gd name="connsiteY81" fmla="*/ 552751 h 8464426"/>
              <a:gd name="connsiteX82" fmla="*/ 858129 w 10168988"/>
              <a:gd name="connsiteY82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548640 w 10168988"/>
              <a:gd name="connsiteY2" fmla="*/ 740516 h 8464426"/>
              <a:gd name="connsiteX3" fmla="*/ 126609 w 10168988"/>
              <a:gd name="connsiteY3" fmla="*/ 1246953 h 8464426"/>
              <a:gd name="connsiteX4" fmla="*/ 98473 w 10168988"/>
              <a:gd name="connsiteY4" fmla="*/ 1443900 h 8464426"/>
              <a:gd name="connsiteX5" fmla="*/ 14067 w 10168988"/>
              <a:gd name="connsiteY5" fmla="*/ 1992540 h 8464426"/>
              <a:gd name="connsiteX6" fmla="*/ 0 w 10168988"/>
              <a:gd name="connsiteY6" fmla="*/ 2597451 h 8464426"/>
              <a:gd name="connsiteX7" fmla="*/ 14067 w 10168988"/>
              <a:gd name="connsiteY7" fmla="*/ 2667789 h 8464426"/>
              <a:gd name="connsiteX8" fmla="*/ 42203 w 10168988"/>
              <a:gd name="connsiteY8" fmla="*/ 2738128 h 8464426"/>
              <a:gd name="connsiteX9" fmla="*/ 56270 w 10168988"/>
              <a:gd name="connsiteY9" fmla="*/ 2935076 h 8464426"/>
              <a:gd name="connsiteX10" fmla="*/ 98473 w 10168988"/>
              <a:gd name="connsiteY10" fmla="*/ 3160159 h 8464426"/>
              <a:gd name="connsiteX11" fmla="*/ 126609 w 10168988"/>
              <a:gd name="connsiteY11" fmla="*/ 3357106 h 8464426"/>
              <a:gd name="connsiteX12" fmla="*/ 168812 w 10168988"/>
              <a:gd name="connsiteY12" fmla="*/ 3793205 h 8464426"/>
              <a:gd name="connsiteX13" fmla="*/ 182880 w 10168988"/>
              <a:gd name="connsiteY13" fmla="*/ 3863543 h 8464426"/>
              <a:gd name="connsiteX14" fmla="*/ 267286 w 10168988"/>
              <a:gd name="connsiteY14" fmla="*/ 4313709 h 8464426"/>
              <a:gd name="connsiteX15" fmla="*/ 281353 w 10168988"/>
              <a:gd name="connsiteY15" fmla="*/ 4440319 h 8464426"/>
              <a:gd name="connsiteX16" fmla="*/ 309489 w 10168988"/>
              <a:gd name="connsiteY16" fmla="*/ 4820146 h 8464426"/>
              <a:gd name="connsiteX17" fmla="*/ 281353 w 10168988"/>
              <a:gd name="connsiteY17" fmla="*/ 5298448 h 8464426"/>
              <a:gd name="connsiteX18" fmla="*/ 253218 w 10168988"/>
              <a:gd name="connsiteY18" fmla="*/ 5481328 h 8464426"/>
              <a:gd name="connsiteX19" fmla="*/ 239150 w 10168988"/>
              <a:gd name="connsiteY19" fmla="*/ 5804885 h 8464426"/>
              <a:gd name="connsiteX20" fmla="*/ 225083 w 10168988"/>
              <a:gd name="connsiteY20" fmla="*/ 5875223 h 8464426"/>
              <a:gd name="connsiteX21" fmla="*/ 211015 w 10168988"/>
              <a:gd name="connsiteY21" fmla="*/ 6114374 h 8464426"/>
              <a:gd name="connsiteX22" fmla="*/ 225083 w 10168988"/>
              <a:gd name="connsiteY22" fmla="*/ 6803691 h 8464426"/>
              <a:gd name="connsiteX23" fmla="*/ 267286 w 10168988"/>
              <a:gd name="connsiteY23" fmla="*/ 7028774 h 8464426"/>
              <a:gd name="connsiteX24" fmla="*/ 309489 w 10168988"/>
              <a:gd name="connsiteY24" fmla="*/ 7211654 h 8464426"/>
              <a:gd name="connsiteX25" fmla="*/ 351692 w 10168988"/>
              <a:gd name="connsiteY25" fmla="*/ 7324196 h 8464426"/>
              <a:gd name="connsiteX26" fmla="*/ 393895 w 10168988"/>
              <a:gd name="connsiteY26" fmla="*/ 7507076 h 8464426"/>
              <a:gd name="connsiteX27" fmla="*/ 407963 w 10168988"/>
              <a:gd name="connsiteY27" fmla="*/ 7661820 h 8464426"/>
              <a:gd name="connsiteX28" fmla="*/ 422030 w 10168988"/>
              <a:gd name="connsiteY28" fmla="*/ 7718091 h 8464426"/>
              <a:gd name="connsiteX29" fmla="*/ 520504 w 10168988"/>
              <a:gd name="connsiteY29" fmla="*/ 7929106 h 8464426"/>
              <a:gd name="connsiteX30" fmla="*/ 548640 w 10168988"/>
              <a:gd name="connsiteY30" fmla="*/ 7957242 h 8464426"/>
              <a:gd name="connsiteX31" fmla="*/ 633046 w 10168988"/>
              <a:gd name="connsiteY31" fmla="*/ 8055716 h 8464426"/>
              <a:gd name="connsiteX32" fmla="*/ 731520 w 10168988"/>
              <a:gd name="connsiteY32" fmla="*/ 8168257 h 8464426"/>
              <a:gd name="connsiteX33" fmla="*/ 829993 w 10168988"/>
              <a:gd name="connsiteY33" fmla="*/ 8210460 h 8464426"/>
              <a:gd name="connsiteX34" fmla="*/ 984738 w 10168988"/>
              <a:gd name="connsiteY34" fmla="*/ 8294866 h 8464426"/>
              <a:gd name="connsiteX35" fmla="*/ 1153550 w 10168988"/>
              <a:gd name="connsiteY35" fmla="*/ 8351137 h 8464426"/>
              <a:gd name="connsiteX36" fmla="*/ 1280160 w 10168988"/>
              <a:gd name="connsiteY36" fmla="*/ 8393340 h 8464426"/>
              <a:gd name="connsiteX37" fmla="*/ 1702190 w 10168988"/>
              <a:gd name="connsiteY37" fmla="*/ 8421476 h 8464426"/>
              <a:gd name="connsiteX38" fmla="*/ 1758461 w 10168988"/>
              <a:gd name="connsiteY38" fmla="*/ 8449611 h 8464426"/>
              <a:gd name="connsiteX39" fmla="*/ 2602523 w 10168988"/>
              <a:gd name="connsiteY39" fmla="*/ 8435543 h 8464426"/>
              <a:gd name="connsiteX40" fmla="*/ 2715064 w 10168988"/>
              <a:gd name="connsiteY40" fmla="*/ 8421476 h 8464426"/>
              <a:gd name="connsiteX41" fmla="*/ 2869809 w 10168988"/>
              <a:gd name="connsiteY41" fmla="*/ 8407408 h 8464426"/>
              <a:gd name="connsiteX42" fmla="*/ 3137095 w 10168988"/>
              <a:gd name="connsiteY42" fmla="*/ 8252663 h 8464426"/>
              <a:gd name="connsiteX43" fmla="*/ 3221501 w 10168988"/>
              <a:gd name="connsiteY43" fmla="*/ 8168257 h 8464426"/>
              <a:gd name="connsiteX44" fmla="*/ 3291840 w 10168988"/>
              <a:gd name="connsiteY44" fmla="*/ 8069783 h 8464426"/>
              <a:gd name="connsiteX45" fmla="*/ 3376246 w 10168988"/>
              <a:gd name="connsiteY45" fmla="*/ 7957242 h 8464426"/>
              <a:gd name="connsiteX46" fmla="*/ 3404381 w 10168988"/>
              <a:gd name="connsiteY46" fmla="*/ 7872836 h 8464426"/>
              <a:gd name="connsiteX47" fmla="*/ 3474720 w 10168988"/>
              <a:gd name="connsiteY47" fmla="*/ 7718091 h 8464426"/>
              <a:gd name="connsiteX48" fmla="*/ 3559126 w 10168988"/>
              <a:gd name="connsiteY48" fmla="*/ 7408602 h 8464426"/>
              <a:gd name="connsiteX49" fmla="*/ 3573193 w 10168988"/>
              <a:gd name="connsiteY49" fmla="*/ 7253857 h 8464426"/>
              <a:gd name="connsiteX50" fmla="*/ 3601329 w 10168988"/>
              <a:gd name="connsiteY50" fmla="*/ 7042842 h 8464426"/>
              <a:gd name="connsiteX51" fmla="*/ 3587261 w 10168988"/>
              <a:gd name="connsiteY51" fmla="*/ 6930300 h 8464426"/>
              <a:gd name="connsiteX52" fmla="*/ 3559126 w 10168988"/>
              <a:gd name="connsiteY52" fmla="*/ 6451999 h 8464426"/>
              <a:gd name="connsiteX53" fmla="*/ 3615396 w 10168988"/>
              <a:gd name="connsiteY53" fmla="*/ 5959629 h 8464426"/>
              <a:gd name="connsiteX54" fmla="*/ 3671667 w 10168988"/>
              <a:gd name="connsiteY54" fmla="*/ 5833020 h 8464426"/>
              <a:gd name="connsiteX55" fmla="*/ 3699803 w 10168988"/>
              <a:gd name="connsiteY55" fmla="*/ 5804885 h 8464426"/>
              <a:gd name="connsiteX56" fmla="*/ 3727938 w 10168988"/>
              <a:gd name="connsiteY56" fmla="*/ 5748614 h 8464426"/>
              <a:gd name="connsiteX57" fmla="*/ 3784209 w 10168988"/>
              <a:gd name="connsiteY57" fmla="*/ 5692343 h 8464426"/>
              <a:gd name="connsiteX58" fmla="*/ 3812344 w 10168988"/>
              <a:gd name="connsiteY58" fmla="*/ 5607937 h 8464426"/>
              <a:gd name="connsiteX59" fmla="*/ 3826412 w 10168988"/>
              <a:gd name="connsiteY59" fmla="*/ 5565734 h 8464426"/>
              <a:gd name="connsiteX60" fmla="*/ 3868615 w 10168988"/>
              <a:gd name="connsiteY60" fmla="*/ 5523531 h 8464426"/>
              <a:gd name="connsiteX61" fmla="*/ 3924886 w 10168988"/>
              <a:gd name="connsiteY61" fmla="*/ 5453193 h 8464426"/>
              <a:gd name="connsiteX62" fmla="*/ 3967089 w 10168988"/>
              <a:gd name="connsiteY62" fmla="*/ 5439125 h 8464426"/>
              <a:gd name="connsiteX63" fmla="*/ 3962546 w 10168988"/>
              <a:gd name="connsiteY63" fmla="*/ 5317058 h 8464426"/>
              <a:gd name="connsiteX64" fmla="*/ 3882683 w 10168988"/>
              <a:gd name="connsiteY64" fmla="*/ 5256245 h 8464426"/>
              <a:gd name="connsiteX65" fmla="*/ 3693673 w 10168988"/>
              <a:gd name="connsiteY65" fmla="*/ 4591888 h 8464426"/>
              <a:gd name="connsiteX66" fmla="*/ 3702050 w 10168988"/>
              <a:gd name="connsiteY66" fmla="*/ 4345020 h 8464426"/>
              <a:gd name="connsiteX67" fmla="*/ 3961618 w 10168988"/>
              <a:gd name="connsiteY67" fmla="*/ 3565386 h 8464426"/>
              <a:gd name="connsiteX68" fmla="*/ 3965721 w 10168988"/>
              <a:gd name="connsiteY68" fmla="*/ 3508456 h 8464426"/>
              <a:gd name="connsiteX69" fmla="*/ 4029710 w 10168988"/>
              <a:gd name="connsiteY69" fmla="*/ 3502766 h 8464426"/>
              <a:gd name="connsiteX70" fmla="*/ 5201089 w 10168988"/>
              <a:gd name="connsiteY70" fmla="*/ 2852477 h 8464426"/>
              <a:gd name="connsiteX71" fmla="*/ 6404683 w 10168988"/>
              <a:gd name="connsiteY71" fmla="*/ 3505720 h 8464426"/>
              <a:gd name="connsiteX72" fmla="*/ 6463909 w 10168988"/>
              <a:gd name="connsiteY72" fmla="*/ 3577866 h 8464426"/>
              <a:gd name="connsiteX73" fmla="*/ 6689431 w 10168988"/>
              <a:gd name="connsiteY73" fmla="*/ 4176354 h 8464426"/>
              <a:gd name="connsiteX74" fmla="*/ 6688773 w 10168988"/>
              <a:gd name="connsiteY74" fmla="*/ 4865378 h 8464426"/>
              <a:gd name="connsiteX75" fmla="*/ 6465935 w 10168988"/>
              <a:gd name="connsiteY75" fmla="*/ 5301183 h 8464426"/>
              <a:gd name="connsiteX76" fmla="*/ 6461394 w 10168988"/>
              <a:gd name="connsiteY76" fmla="*/ 5368786 h 8464426"/>
              <a:gd name="connsiteX77" fmla="*/ 6732953 w 10168988"/>
              <a:gd name="connsiteY77" fmla="*/ 7419543 h 8464426"/>
              <a:gd name="connsiteX78" fmla="*/ 8120184 w 10168988"/>
              <a:gd name="connsiteY78" fmla="*/ 8286856 h 8464426"/>
              <a:gd name="connsiteX79" fmla="*/ 9967546 w 10168988"/>
              <a:gd name="connsiteY79" fmla="*/ 8027385 h 8464426"/>
              <a:gd name="connsiteX80" fmla="*/ 10152575 w 10168988"/>
              <a:gd name="connsiteY80" fmla="*/ 552751 h 8464426"/>
              <a:gd name="connsiteX81" fmla="*/ 858129 w 10168988"/>
              <a:gd name="connsiteY81" fmla="*/ 557636 h 8464426"/>
              <a:gd name="connsiteX0" fmla="*/ 900332 w 10168988"/>
              <a:gd name="connsiteY0" fmla="*/ 543568 h 8464426"/>
              <a:gd name="connsiteX1" fmla="*/ 759655 w 10168988"/>
              <a:gd name="connsiteY1" fmla="*/ 585771 h 8464426"/>
              <a:gd name="connsiteX2" fmla="*/ 126609 w 10168988"/>
              <a:gd name="connsiteY2" fmla="*/ 1246953 h 8464426"/>
              <a:gd name="connsiteX3" fmla="*/ 98473 w 10168988"/>
              <a:gd name="connsiteY3" fmla="*/ 1443900 h 8464426"/>
              <a:gd name="connsiteX4" fmla="*/ 14067 w 10168988"/>
              <a:gd name="connsiteY4" fmla="*/ 1992540 h 8464426"/>
              <a:gd name="connsiteX5" fmla="*/ 0 w 10168988"/>
              <a:gd name="connsiteY5" fmla="*/ 2597451 h 8464426"/>
              <a:gd name="connsiteX6" fmla="*/ 14067 w 10168988"/>
              <a:gd name="connsiteY6" fmla="*/ 2667789 h 8464426"/>
              <a:gd name="connsiteX7" fmla="*/ 42203 w 10168988"/>
              <a:gd name="connsiteY7" fmla="*/ 2738128 h 8464426"/>
              <a:gd name="connsiteX8" fmla="*/ 56270 w 10168988"/>
              <a:gd name="connsiteY8" fmla="*/ 2935076 h 8464426"/>
              <a:gd name="connsiteX9" fmla="*/ 98473 w 10168988"/>
              <a:gd name="connsiteY9" fmla="*/ 3160159 h 8464426"/>
              <a:gd name="connsiteX10" fmla="*/ 126609 w 10168988"/>
              <a:gd name="connsiteY10" fmla="*/ 3357106 h 8464426"/>
              <a:gd name="connsiteX11" fmla="*/ 168812 w 10168988"/>
              <a:gd name="connsiteY11" fmla="*/ 3793205 h 8464426"/>
              <a:gd name="connsiteX12" fmla="*/ 182880 w 10168988"/>
              <a:gd name="connsiteY12" fmla="*/ 3863543 h 8464426"/>
              <a:gd name="connsiteX13" fmla="*/ 267286 w 10168988"/>
              <a:gd name="connsiteY13" fmla="*/ 4313709 h 8464426"/>
              <a:gd name="connsiteX14" fmla="*/ 281353 w 10168988"/>
              <a:gd name="connsiteY14" fmla="*/ 4440319 h 8464426"/>
              <a:gd name="connsiteX15" fmla="*/ 309489 w 10168988"/>
              <a:gd name="connsiteY15" fmla="*/ 4820146 h 8464426"/>
              <a:gd name="connsiteX16" fmla="*/ 281353 w 10168988"/>
              <a:gd name="connsiteY16" fmla="*/ 5298448 h 8464426"/>
              <a:gd name="connsiteX17" fmla="*/ 253218 w 10168988"/>
              <a:gd name="connsiteY17" fmla="*/ 5481328 h 8464426"/>
              <a:gd name="connsiteX18" fmla="*/ 239150 w 10168988"/>
              <a:gd name="connsiteY18" fmla="*/ 5804885 h 8464426"/>
              <a:gd name="connsiteX19" fmla="*/ 225083 w 10168988"/>
              <a:gd name="connsiteY19" fmla="*/ 5875223 h 8464426"/>
              <a:gd name="connsiteX20" fmla="*/ 211015 w 10168988"/>
              <a:gd name="connsiteY20" fmla="*/ 6114374 h 8464426"/>
              <a:gd name="connsiteX21" fmla="*/ 225083 w 10168988"/>
              <a:gd name="connsiteY21" fmla="*/ 6803691 h 8464426"/>
              <a:gd name="connsiteX22" fmla="*/ 267286 w 10168988"/>
              <a:gd name="connsiteY22" fmla="*/ 7028774 h 8464426"/>
              <a:gd name="connsiteX23" fmla="*/ 309489 w 10168988"/>
              <a:gd name="connsiteY23" fmla="*/ 7211654 h 8464426"/>
              <a:gd name="connsiteX24" fmla="*/ 351692 w 10168988"/>
              <a:gd name="connsiteY24" fmla="*/ 7324196 h 8464426"/>
              <a:gd name="connsiteX25" fmla="*/ 393895 w 10168988"/>
              <a:gd name="connsiteY25" fmla="*/ 7507076 h 8464426"/>
              <a:gd name="connsiteX26" fmla="*/ 407963 w 10168988"/>
              <a:gd name="connsiteY26" fmla="*/ 7661820 h 8464426"/>
              <a:gd name="connsiteX27" fmla="*/ 422030 w 10168988"/>
              <a:gd name="connsiteY27" fmla="*/ 7718091 h 8464426"/>
              <a:gd name="connsiteX28" fmla="*/ 520504 w 10168988"/>
              <a:gd name="connsiteY28" fmla="*/ 7929106 h 8464426"/>
              <a:gd name="connsiteX29" fmla="*/ 548640 w 10168988"/>
              <a:gd name="connsiteY29" fmla="*/ 7957242 h 8464426"/>
              <a:gd name="connsiteX30" fmla="*/ 633046 w 10168988"/>
              <a:gd name="connsiteY30" fmla="*/ 8055716 h 8464426"/>
              <a:gd name="connsiteX31" fmla="*/ 731520 w 10168988"/>
              <a:gd name="connsiteY31" fmla="*/ 8168257 h 8464426"/>
              <a:gd name="connsiteX32" fmla="*/ 829993 w 10168988"/>
              <a:gd name="connsiteY32" fmla="*/ 8210460 h 8464426"/>
              <a:gd name="connsiteX33" fmla="*/ 984738 w 10168988"/>
              <a:gd name="connsiteY33" fmla="*/ 8294866 h 8464426"/>
              <a:gd name="connsiteX34" fmla="*/ 1153550 w 10168988"/>
              <a:gd name="connsiteY34" fmla="*/ 8351137 h 8464426"/>
              <a:gd name="connsiteX35" fmla="*/ 1280160 w 10168988"/>
              <a:gd name="connsiteY35" fmla="*/ 8393340 h 8464426"/>
              <a:gd name="connsiteX36" fmla="*/ 1702190 w 10168988"/>
              <a:gd name="connsiteY36" fmla="*/ 8421476 h 8464426"/>
              <a:gd name="connsiteX37" fmla="*/ 1758461 w 10168988"/>
              <a:gd name="connsiteY37" fmla="*/ 8449611 h 8464426"/>
              <a:gd name="connsiteX38" fmla="*/ 2602523 w 10168988"/>
              <a:gd name="connsiteY38" fmla="*/ 8435543 h 8464426"/>
              <a:gd name="connsiteX39" fmla="*/ 2715064 w 10168988"/>
              <a:gd name="connsiteY39" fmla="*/ 8421476 h 8464426"/>
              <a:gd name="connsiteX40" fmla="*/ 2869809 w 10168988"/>
              <a:gd name="connsiteY40" fmla="*/ 8407408 h 8464426"/>
              <a:gd name="connsiteX41" fmla="*/ 3137095 w 10168988"/>
              <a:gd name="connsiteY41" fmla="*/ 8252663 h 8464426"/>
              <a:gd name="connsiteX42" fmla="*/ 3221501 w 10168988"/>
              <a:gd name="connsiteY42" fmla="*/ 8168257 h 8464426"/>
              <a:gd name="connsiteX43" fmla="*/ 3291840 w 10168988"/>
              <a:gd name="connsiteY43" fmla="*/ 8069783 h 8464426"/>
              <a:gd name="connsiteX44" fmla="*/ 3376246 w 10168988"/>
              <a:gd name="connsiteY44" fmla="*/ 7957242 h 8464426"/>
              <a:gd name="connsiteX45" fmla="*/ 3404381 w 10168988"/>
              <a:gd name="connsiteY45" fmla="*/ 7872836 h 8464426"/>
              <a:gd name="connsiteX46" fmla="*/ 3474720 w 10168988"/>
              <a:gd name="connsiteY46" fmla="*/ 7718091 h 8464426"/>
              <a:gd name="connsiteX47" fmla="*/ 3559126 w 10168988"/>
              <a:gd name="connsiteY47" fmla="*/ 7408602 h 8464426"/>
              <a:gd name="connsiteX48" fmla="*/ 3573193 w 10168988"/>
              <a:gd name="connsiteY48" fmla="*/ 7253857 h 8464426"/>
              <a:gd name="connsiteX49" fmla="*/ 3601329 w 10168988"/>
              <a:gd name="connsiteY49" fmla="*/ 7042842 h 8464426"/>
              <a:gd name="connsiteX50" fmla="*/ 3587261 w 10168988"/>
              <a:gd name="connsiteY50" fmla="*/ 6930300 h 8464426"/>
              <a:gd name="connsiteX51" fmla="*/ 3559126 w 10168988"/>
              <a:gd name="connsiteY51" fmla="*/ 6451999 h 8464426"/>
              <a:gd name="connsiteX52" fmla="*/ 3615396 w 10168988"/>
              <a:gd name="connsiteY52" fmla="*/ 5959629 h 8464426"/>
              <a:gd name="connsiteX53" fmla="*/ 3671667 w 10168988"/>
              <a:gd name="connsiteY53" fmla="*/ 5833020 h 8464426"/>
              <a:gd name="connsiteX54" fmla="*/ 3699803 w 10168988"/>
              <a:gd name="connsiteY54" fmla="*/ 5804885 h 8464426"/>
              <a:gd name="connsiteX55" fmla="*/ 3727938 w 10168988"/>
              <a:gd name="connsiteY55" fmla="*/ 5748614 h 8464426"/>
              <a:gd name="connsiteX56" fmla="*/ 3784209 w 10168988"/>
              <a:gd name="connsiteY56" fmla="*/ 5692343 h 8464426"/>
              <a:gd name="connsiteX57" fmla="*/ 3812344 w 10168988"/>
              <a:gd name="connsiteY57" fmla="*/ 5607937 h 8464426"/>
              <a:gd name="connsiteX58" fmla="*/ 3826412 w 10168988"/>
              <a:gd name="connsiteY58" fmla="*/ 5565734 h 8464426"/>
              <a:gd name="connsiteX59" fmla="*/ 3868615 w 10168988"/>
              <a:gd name="connsiteY59" fmla="*/ 5523531 h 8464426"/>
              <a:gd name="connsiteX60" fmla="*/ 3924886 w 10168988"/>
              <a:gd name="connsiteY60" fmla="*/ 5453193 h 8464426"/>
              <a:gd name="connsiteX61" fmla="*/ 3967089 w 10168988"/>
              <a:gd name="connsiteY61" fmla="*/ 5439125 h 8464426"/>
              <a:gd name="connsiteX62" fmla="*/ 3962546 w 10168988"/>
              <a:gd name="connsiteY62" fmla="*/ 5317058 h 8464426"/>
              <a:gd name="connsiteX63" fmla="*/ 3882683 w 10168988"/>
              <a:gd name="connsiteY63" fmla="*/ 5256245 h 8464426"/>
              <a:gd name="connsiteX64" fmla="*/ 3693673 w 10168988"/>
              <a:gd name="connsiteY64" fmla="*/ 4591888 h 8464426"/>
              <a:gd name="connsiteX65" fmla="*/ 3702050 w 10168988"/>
              <a:gd name="connsiteY65" fmla="*/ 4345020 h 8464426"/>
              <a:gd name="connsiteX66" fmla="*/ 3961618 w 10168988"/>
              <a:gd name="connsiteY66" fmla="*/ 3565386 h 8464426"/>
              <a:gd name="connsiteX67" fmla="*/ 3965721 w 10168988"/>
              <a:gd name="connsiteY67" fmla="*/ 3508456 h 8464426"/>
              <a:gd name="connsiteX68" fmla="*/ 4029710 w 10168988"/>
              <a:gd name="connsiteY68" fmla="*/ 3502766 h 8464426"/>
              <a:gd name="connsiteX69" fmla="*/ 5201089 w 10168988"/>
              <a:gd name="connsiteY69" fmla="*/ 2852477 h 8464426"/>
              <a:gd name="connsiteX70" fmla="*/ 6404683 w 10168988"/>
              <a:gd name="connsiteY70" fmla="*/ 3505720 h 8464426"/>
              <a:gd name="connsiteX71" fmla="*/ 6463909 w 10168988"/>
              <a:gd name="connsiteY71" fmla="*/ 3577866 h 8464426"/>
              <a:gd name="connsiteX72" fmla="*/ 6689431 w 10168988"/>
              <a:gd name="connsiteY72" fmla="*/ 4176354 h 8464426"/>
              <a:gd name="connsiteX73" fmla="*/ 6688773 w 10168988"/>
              <a:gd name="connsiteY73" fmla="*/ 4865378 h 8464426"/>
              <a:gd name="connsiteX74" fmla="*/ 6465935 w 10168988"/>
              <a:gd name="connsiteY74" fmla="*/ 5301183 h 8464426"/>
              <a:gd name="connsiteX75" fmla="*/ 6461394 w 10168988"/>
              <a:gd name="connsiteY75" fmla="*/ 5368786 h 8464426"/>
              <a:gd name="connsiteX76" fmla="*/ 6732953 w 10168988"/>
              <a:gd name="connsiteY76" fmla="*/ 7419543 h 8464426"/>
              <a:gd name="connsiteX77" fmla="*/ 8120184 w 10168988"/>
              <a:gd name="connsiteY77" fmla="*/ 8286856 h 8464426"/>
              <a:gd name="connsiteX78" fmla="*/ 9967546 w 10168988"/>
              <a:gd name="connsiteY78" fmla="*/ 8027385 h 8464426"/>
              <a:gd name="connsiteX79" fmla="*/ 10152575 w 10168988"/>
              <a:gd name="connsiteY79" fmla="*/ 552751 h 8464426"/>
              <a:gd name="connsiteX80" fmla="*/ 858129 w 10168988"/>
              <a:gd name="connsiteY80" fmla="*/ 557636 h 8464426"/>
              <a:gd name="connsiteX0" fmla="*/ 900332 w 10168988"/>
              <a:gd name="connsiteY0" fmla="*/ 543568 h 8464426"/>
              <a:gd name="connsiteX1" fmla="*/ 126609 w 10168988"/>
              <a:gd name="connsiteY1" fmla="*/ 1246953 h 8464426"/>
              <a:gd name="connsiteX2" fmla="*/ 98473 w 10168988"/>
              <a:gd name="connsiteY2" fmla="*/ 1443900 h 8464426"/>
              <a:gd name="connsiteX3" fmla="*/ 14067 w 10168988"/>
              <a:gd name="connsiteY3" fmla="*/ 1992540 h 8464426"/>
              <a:gd name="connsiteX4" fmla="*/ 0 w 10168988"/>
              <a:gd name="connsiteY4" fmla="*/ 2597451 h 8464426"/>
              <a:gd name="connsiteX5" fmla="*/ 14067 w 10168988"/>
              <a:gd name="connsiteY5" fmla="*/ 2667789 h 8464426"/>
              <a:gd name="connsiteX6" fmla="*/ 42203 w 10168988"/>
              <a:gd name="connsiteY6" fmla="*/ 2738128 h 8464426"/>
              <a:gd name="connsiteX7" fmla="*/ 56270 w 10168988"/>
              <a:gd name="connsiteY7" fmla="*/ 2935076 h 8464426"/>
              <a:gd name="connsiteX8" fmla="*/ 98473 w 10168988"/>
              <a:gd name="connsiteY8" fmla="*/ 3160159 h 8464426"/>
              <a:gd name="connsiteX9" fmla="*/ 126609 w 10168988"/>
              <a:gd name="connsiteY9" fmla="*/ 3357106 h 8464426"/>
              <a:gd name="connsiteX10" fmla="*/ 168812 w 10168988"/>
              <a:gd name="connsiteY10" fmla="*/ 3793205 h 8464426"/>
              <a:gd name="connsiteX11" fmla="*/ 182880 w 10168988"/>
              <a:gd name="connsiteY11" fmla="*/ 3863543 h 8464426"/>
              <a:gd name="connsiteX12" fmla="*/ 267286 w 10168988"/>
              <a:gd name="connsiteY12" fmla="*/ 4313709 h 8464426"/>
              <a:gd name="connsiteX13" fmla="*/ 281353 w 10168988"/>
              <a:gd name="connsiteY13" fmla="*/ 4440319 h 8464426"/>
              <a:gd name="connsiteX14" fmla="*/ 309489 w 10168988"/>
              <a:gd name="connsiteY14" fmla="*/ 4820146 h 8464426"/>
              <a:gd name="connsiteX15" fmla="*/ 281353 w 10168988"/>
              <a:gd name="connsiteY15" fmla="*/ 5298448 h 8464426"/>
              <a:gd name="connsiteX16" fmla="*/ 253218 w 10168988"/>
              <a:gd name="connsiteY16" fmla="*/ 5481328 h 8464426"/>
              <a:gd name="connsiteX17" fmla="*/ 239150 w 10168988"/>
              <a:gd name="connsiteY17" fmla="*/ 5804885 h 8464426"/>
              <a:gd name="connsiteX18" fmla="*/ 225083 w 10168988"/>
              <a:gd name="connsiteY18" fmla="*/ 5875223 h 8464426"/>
              <a:gd name="connsiteX19" fmla="*/ 211015 w 10168988"/>
              <a:gd name="connsiteY19" fmla="*/ 6114374 h 8464426"/>
              <a:gd name="connsiteX20" fmla="*/ 225083 w 10168988"/>
              <a:gd name="connsiteY20" fmla="*/ 6803691 h 8464426"/>
              <a:gd name="connsiteX21" fmla="*/ 267286 w 10168988"/>
              <a:gd name="connsiteY21" fmla="*/ 7028774 h 8464426"/>
              <a:gd name="connsiteX22" fmla="*/ 309489 w 10168988"/>
              <a:gd name="connsiteY22" fmla="*/ 7211654 h 8464426"/>
              <a:gd name="connsiteX23" fmla="*/ 351692 w 10168988"/>
              <a:gd name="connsiteY23" fmla="*/ 7324196 h 8464426"/>
              <a:gd name="connsiteX24" fmla="*/ 393895 w 10168988"/>
              <a:gd name="connsiteY24" fmla="*/ 7507076 h 8464426"/>
              <a:gd name="connsiteX25" fmla="*/ 407963 w 10168988"/>
              <a:gd name="connsiteY25" fmla="*/ 7661820 h 8464426"/>
              <a:gd name="connsiteX26" fmla="*/ 422030 w 10168988"/>
              <a:gd name="connsiteY26" fmla="*/ 7718091 h 8464426"/>
              <a:gd name="connsiteX27" fmla="*/ 520504 w 10168988"/>
              <a:gd name="connsiteY27" fmla="*/ 7929106 h 8464426"/>
              <a:gd name="connsiteX28" fmla="*/ 548640 w 10168988"/>
              <a:gd name="connsiteY28" fmla="*/ 7957242 h 8464426"/>
              <a:gd name="connsiteX29" fmla="*/ 633046 w 10168988"/>
              <a:gd name="connsiteY29" fmla="*/ 8055716 h 8464426"/>
              <a:gd name="connsiteX30" fmla="*/ 731520 w 10168988"/>
              <a:gd name="connsiteY30" fmla="*/ 8168257 h 8464426"/>
              <a:gd name="connsiteX31" fmla="*/ 829993 w 10168988"/>
              <a:gd name="connsiteY31" fmla="*/ 8210460 h 8464426"/>
              <a:gd name="connsiteX32" fmla="*/ 984738 w 10168988"/>
              <a:gd name="connsiteY32" fmla="*/ 8294866 h 8464426"/>
              <a:gd name="connsiteX33" fmla="*/ 1153550 w 10168988"/>
              <a:gd name="connsiteY33" fmla="*/ 8351137 h 8464426"/>
              <a:gd name="connsiteX34" fmla="*/ 1280160 w 10168988"/>
              <a:gd name="connsiteY34" fmla="*/ 8393340 h 8464426"/>
              <a:gd name="connsiteX35" fmla="*/ 1702190 w 10168988"/>
              <a:gd name="connsiteY35" fmla="*/ 8421476 h 8464426"/>
              <a:gd name="connsiteX36" fmla="*/ 1758461 w 10168988"/>
              <a:gd name="connsiteY36" fmla="*/ 8449611 h 8464426"/>
              <a:gd name="connsiteX37" fmla="*/ 2602523 w 10168988"/>
              <a:gd name="connsiteY37" fmla="*/ 8435543 h 8464426"/>
              <a:gd name="connsiteX38" fmla="*/ 2715064 w 10168988"/>
              <a:gd name="connsiteY38" fmla="*/ 8421476 h 8464426"/>
              <a:gd name="connsiteX39" fmla="*/ 2869809 w 10168988"/>
              <a:gd name="connsiteY39" fmla="*/ 8407408 h 8464426"/>
              <a:gd name="connsiteX40" fmla="*/ 3137095 w 10168988"/>
              <a:gd name="connsiteY40" fmla="*/ 8252663 h 8464426"/>
              <a:gd name="connsiteX41" fmla="*/ 3221501 w 10168988"/>
              <a:gd name="connsiteY41" fmla="*/ 8168257 h 8464426"/>
              <a:gd name="connsiteX42" fmla="*/ 3291840 w 10168988"/>
              <a:gd name="connsiteY42" fmla="*/ 8069783 h 8464426"/>
              <a:gd name="connsiteX43" fmla="*/ 3376246 w 10168988"/>
              <a:gd name="connsiteY43" fmla="*/ 7957242 h 8464426"/>
              <a:gd name="connsiteX44" fmla="*/ 3404381 w 10168988"/>
              <a:gd name="connsiteY44" fmla="*/ 7872836 h 8464426"/>
              <a:gd name="connsiteX45" fmla="*/ 3474720 w 10168988"/>
              <a:gd name="connsiteY45" fmla="*/ 7718091 h 8464426"/>
              <a:gd name="connsiteX46" fmla="*/ 3559126 w 10168988"/>
              <a:gd name="connsiteY46" fmla="*/ 7408602 h 8464426"/>
              <a:gd name="connsiteX47" fmla="*/ 3573193 w 10168988"/>
              <a:gd name="connsiteY47" fmla="*/ 7253857 h 8464426"/>
              <a:gd name="connsiteX48" fmla="*/ 3601329 w 10168988"/>
              <a:gd name="connsiteY48" fmla="*/ 7042842 h 8464426"/>
              <a:gd name="connsiteX49" fmla="*/ 3587261 w 10168988"/>
              <a:gd name="connsiteY49" fmla="*/ 6930300 h 8464426"/>
              <a:gd name="connsiteX50" fmla="*/ 3559126 w 10168988"/>
              <a:gd name="connsiteY50" fmla="*/ 6451999 h 8464426"/>
              <a:gd name="connsiteX51" fmla="*/ 3615396 w 10168988"/>
              <a:gd name="connsiteY51" fmla="*/ 5959629 h 8464426"/>
              <a:gd name="connsiteX52" fmla="*/ 3671667 w 10168988"/>
              <a:gd name="connsiteY52" fmla="*/ 5833020 h 8464426"/>
              <a:gd name="connsiteX53" fmla="*/ 3699803 w 10168988"/>
              <a:gd name="connsiteY53" fmla="*/ 5804885 h 8464426"/>
              <a:gd name="connsiteX54" fmla="*/ 3727938 w 10168988"/>
              <a:gd name="connsiteY54" fmla="*/ 5748614 h 8464426"/>
              <a:gd name="connsiteX55" fmla="*/ 3784209 w 10168988"/>
              <a:gd name="connsiteY55" fmla="*/ 5692343 h 8464426"/>
              <a:gd name="connsiteX56" fmla="*/ 3812344 w 10168988"/>
              <a:gd name="connsiteY56" fmla="*/ 5607937 h 8464426"/>
              <a:gd name="connsiteX57" fmla="*/ 3826412 w 10168988"/>
              <a:gd name="connsiteY57" fmla="*/ 5565734 h 8464426"/>
              <a:gd name="connsiteX58" fmla="*/ 3868615 w 10168988"/>
              <a:gd name="connsiteY58" fmla="*/ 5523531 h 8464426"/>
              <a:gd name="connsiteX59" fmla="*/ 3924886 w 10168988"/>
              <a:gd name="connsiteY59" fmla="*/ 5453193 h 8464426"/>
              <a:gd name="connsiteX60" fmla="*/ 3967089 w 10168988"/>
              <a:gd name="connsiteY60" fmla="*/ 5439125 h 8464426"/>
              <a:gd name="connsiteX61" fmla="*/ 3962546 w 10168988"/>
              <a:gd name="connsiteY61" fmla="*/ 5317058 h 8464426"/>
              <a:gd name="connsiteX62" fmla="*/ 3882683 w 10168988"/>
              <a:gd name="connsiteY62" fmla="*/ 5256245 h 8464426"/>
              <a:gd name="connsiteX63" fmla="*/ 3693673 w 10168988"/>
              <a:gd name="connsiteY63" fmla="*/ 4591888 h 8464426"/>
              <a:gd name="connsiteX64" fmla="*/ 3702050 w 10168988"/>
              <a:gd name="connsiteY64" fmla="*/ 4345020 h 8464426"/>
              <a:gd name="connsiteX65" fmla="*/ 3961618 w 10168988"/>
              <a:gd name="connsiteY65" fmla="*/ 3565386 h 8464426"/>
              <a:gd name="connsiteX66" fmla="*/ 3965721 w 10168988"/>
              <a:gd name="connsiteY66" fmla="*/ 3508456 h 8464426"/>
              <a:gd name="connsiteX67" fmla="*/ 4029710 w 10168988"/>
              <a:gd name="connsiteY67" fmla="*/ 3502766 h 8464426"/>
              <a:gd name="connsiteX68" fmla="*/ 5201089 w 10168988"/>
              <a:gd name="connsiteY68" fmla="*/ 2852477 h 8464426"/>
              <a:gd name="connsiteX69" fmla="*/ 6404683 w 10168988"/>
              <a:gd name="connsiteY69" fmla="*/ 3505720 h 8464426"/>
              <a:gd name="connsiteX70" fmla="*/ 6463909 w 10168988"/>
              <a:gd name="connsiteY70" fmla="*/ 3577866 h 8464426"/>
              <a:gd name="connsiteX71" fmla="*/ 6689431 w 10168988"/>
              <a:gd name="connsiteY71" fmla="*/ 4176354 h 8464426"/>
              <a:gd name="connsiteX72" fmla="*/ 6688773 w 10168988"/>
              <a:gd name="connsiteY72" fmla="*/ 4865378 h 8464426"/>
              <a:gd name="connsiteX73" fmla="*/ 6465935 w 10168988"/>
              <a:gd name="connsiteY73" fmla="*/ 5301183 h 8464426"/>
              <a:gd name="connsiteX74" fmla="*/ 6461394 w 10168988"/>
              <a:gd name="connsiteY74" fmla="*/ 5368786 h 8464426"/>
              <a:gd name="connsiteX75" fmla="*/ 6732953 w 10168988"/>
              <a:gd name="connsiteY75" fmla="*/ 7419543 h 8464426"/>
              <a:gd name="connsiteX76" fmla="*/ 8120184 w 10168988"/>
              <a:gd name="connsiteY76" fmla="*/ 8286856 h 8464426"/>
              <a:gd name="connsiteX77" fmla="*/ 9967546 w 10168988"/>
              <a:gd name="connsiteY77" fmla="*/ 8027385 h 8464426"/>
              <a:gd name="connsiteX78" fmla="*/ 10152575 w 10168988"/>
              <a:gd name="connsiteY78" fmla="*/ 552751 h 8464426"/>
              <a:gd name="connsiteX79" fmla="*/ 858129 w 10168988"/>
              <a:gd name="connsiteY79" fmla="*/ 557636 h 8464426"/>
              <a:gd name="connsiteX0" fmla="*/ 900332 w 10168988"/>
              <a:gd name="connsiteY0" fmla="*/ 543568 h 8464426"/>
              <a:gd name="connsiteX1" fmla="*/ 98473 w 10168988"/>
              <a:gd name="connsiteY1" fmla="*/ 1443900 h 8464426"/>
              <a:gd name="connsiteX2" fmla="*/ 14067 w 10168988"/>
              <a:gd name="connsiteY2" fmla="*/ 1992540 h 8464426"/>
              <a:gd name="connsiteX3" fmla="*/ 0 w 10168988"/>
              <a:gd name="connsiteY3" fmla="*/ 2597451 h 8464426"/>
              <a:gd name="connsiteX4" fmla="*/ 14067 w 10168988"/>
              <a:gd name="connsiteY4" fmla="*/ 2667789 h 8464426"/>
              <a:gd name="connsiteX5" fmla="*/ 42203 w 10168988"/>
              <a:gd name="connsiteY5" fmla="*/ 2738128 h 8464426"/>
              <a:gd name="connsiteX6" fmla="*/ 56270 w 10168988"/>
              <a:gd name="connsiteY6" fmla="*/ 2935076 h 8464426"/>
              <a:gd name="connsiteX7" fmla="*/ 98473 w 10168988"/>
              <a:gd name="connsiteY7" fmla="*/ 3160159 h 8464426"/>
              <a:gd name="connsiteX8" fmla="*/ 126609 w 10168988"/>
              <a:gd name="connsiteY8" fmla="*/ 3357106 h 8464426"/>
              <a:gd name="connsiteX9" fmla="*/ 168812 w 10168988"/>
              <a:gd name="connsiteY9" fmla="*/ 3793205 h 8464426"/>
              <a:gd name="connsiteX10" fmla="*/ 182880 w 10168988"/>
              <a:gd name="connsiteY10" fmla="*/ 3863543 h 8464426"/>
              <a:gd name="connsiteX11" fmla="*/ 267286 w 10168988"/>
              <a:gd name="connsiteY11" fmla="*/ 4313709 h 8464426"/>
              <a:gd name="connsiteX12" fmla="*/ 281353 w 10168988"/>
              <a:gd name="connsiteY12" fmla="*/ 4440319 h 8464426"/>
              <a:gd name="connsiteX13" fmla="*/ 309489 w 10168988"/>
              <a:gd name="connsiteY13" fmla="*/ 4820146 h 8464426"/>
              <a:gd name="connsiteX14" fmla="*/ 281353 w 10168988"/>
              <a:gd name="connsiteY14" fmla="*/ 5298448 h 8464426"/>
              <a:gd name="connsiteX15" fmla="*/ 253218 w 10168988"/>
              <a:gd name="connsiteY15" fmla="*/ 5481328 h 8464426"/>
              <a:gd name="connsiteX16" fmla="*/ 239150 w 10168988"/>
              <a:gd name="connsiteY16" fmla="*/ 5804885 h 8464426"/>
              <a:gd name="connsiteX17" fmla="*/ 225083 w 10168988"/>
              <a:gd name="connsiteY17" fmla="*/ 5875223 h 8464426"/>
              <a:gd name="connsiteX18" fmla="*/ 211015 w 10168988"/>
              <a:gd name="connsiteY18" fmla="*/ 6114374 h 8464426"/>
              <a:gd name="connsiteX19" fmla="*/ 225083 w 10168988"/>
              <a:gd name="connsiteY19" fmla="*/ 6803691 h 8464426"/>
              <a:gd name="connsiteX20" fmla="*/ 267286 w 10168988"/>
              <a:gd name="connsiteY20" fmla="*/ 7028774 h 8464426"/>
              <a:gd name="connsiteX21" fmla="*/ 309489 w 10168988"/>
              <a:gd name="connsiteY21" fmla="*/ 7211654 h 8464426"/>
              <a:gd name="connsiteX22" fmla="*/ 351692 w 10168988"/>
              <a:gd name="connsiteY22" fmla="*/ 7324196 h 8464426"/>
              <a:gd name="connsiteX23" fmla="*/ 393895 w 10168988"/>
              <a:gd name="connsiteY23" fmla="*/ 7507076 h 8464426"/>
              <a:gd name="connsiteX24" fmla="*/ 407963 w 10168988"/>
              <a:gd name="connsiteY24" fmla="*/ 7661820 h 8464426"/>
              <a:gd name="connsiteX25" fmla="*/ 422030 w 10168988"/>
              <a:gd name="connsiteY25" fmla="*/ 7718091 h 8464426"/>
              <a:gd name="connsiteX26" fmla="*/ 520504 w 10168988"/>
              <a:gd name="connsiteY26" fmla="*/ 7929106 h 8464426"/>
              <a:gd name="connsiteX27" fmla="*/ 548640 w 10168988"/>
              <a:gd name="connsiteY27" fmla="*/ 7957242 h 8464426"/>
              <a:gd name="connsiteX28" fmla="*/ 633046 w 10168988"/>
              <a:gd name="connsiteY28" fmla="*/ 8055716 h 8464426"/>
              <a:gd name="connsiteX29" fmla="*/ 731520 w 10168988"/>
              <a:gd name="connsiteY29" fmla="*/ 8168257 h 8464426"/>
              <a:gd name="connsiteX30" fmla="*/ 829993 w 10168988"/>
              <a:gd name="connsiteY30" fmla="*/ 8210460 h 8464426"/>
              <a:gd name="connsiteX31" fmla="*/ 984738 w 10168988"/>
              <a:gd name="connsiteY31" fmla="*/ 8294866 h 8464426"/>
              <a:gd name="connsiteX32" fmla="*/ 1153550 w 10168988"/>
              <a:gd name="connsiteY32" fmla="*/ 8351137 h 8464426"/>
              <a:gd name="connsiteX33" fmla="*/ 1280160 w 10168988"/>
              <a:gd name="connsiteY33" fmla="*/ 8393340 h 8464426"/>
              <a:gd name="connsiteX34" fmla="*/ 1702190 w 10168988"/>
              <a:gd name="connsiteY34" fmla="*/ 8421476 h 8464426"/>
              <a:gd name="connsiteX35" fmla="*/ 1758461 w 10168988"/>
              <a:gd name="connsiteY35" fmla="*/ 8449611 h 8464426"/>
              <a:gd name="connsiteX36" fmla="*/ 2602523 w 10168988"/>
              <a:gd name="connsiteY36" fmla="*/ 8435543 h 8464426"/>
              <a:gd name="connsiteX37" fmla="*/ 2715064 w 10168988"/>
              <a:gd name="connsiteY37" fmla="*/ 8421476 h 8464426"/>
              <a:gd name="connsiteX38" fmla="*/ 2869809 w 10168988"/>
              <a:gd name="connsiteY38" fmla="*/ 8407408 h 8464426"/>
              <a:gd name="connsiteX39" fmla="*/ 3137095 w 10168988"/>
              <a:gd name="connsiteY39" fmla="*/ 8252663 h 8464426"/>
              <a:gd name="connsiteX40" fmla="*/ 3221501 w 10168988"/>
              <a:gd name="connsiteY40" fmla="*/ 8168257 h 8464426"/>
              <a:gd name="connsiteX41" fmla="*/ 3291840 w 10168988"/>
              <a:gd name="connsiteY41" fmla="*/ 8069783 h 8464426"/>
              <a:gd name="connsiteX42" fmla="*/ 3376246 w 10168988"/>
              <a:gd name="connsiteY42" fmla="*/ 7957242 h 8464426"/>
              <a:gd name="connsiteX43" fmla="*/ 3404381 w 10168988"/>
              <a:gd name="connsiteY43" fmla="*/ 7872836 h 8464426"/>
              <a:gd name="connsiteX44" fmla="*/ 3474720 w 10168988"/>
              <a:gd name="connsiteY44" fmla="*/ 7718091 h 8464426"/>
              <a:gd name="connsiteX45" fmla="*/ 3559126 w 10168988"/>
              <a:gd name="connsiteY45" fmla="*/ 7408602 h 8464426"/>
              <a:gd name="connsiteX46" fmla="*/ 3573193 w 10168988"/>
              <a:gd name="connsiteY46" fmla="*/ 7253857 h 8464426"/>
              <a:gd name="connsiteX47" fmla="*/ 3601329 w 10168988"/>
              <a:gd name="connsiteY47" fmla="*/ 7042842 h 8464426"/>
              <a:gd name="connsiteX48" fmla="*/ 3587261 w 10168988"/>
              <a:gd name="connsiteY48" fmla="*/ 6930300 h 8464426"/>
              <a:gd name="connsiteX49" fmla="*/ 3559126 w 10168988"/>
              <a:gd name="connsiteY49" fmla="*/ 6451999 h 8464426"/>
              <a:gd name="connsiteX50" fmla="*/ 3615396 w 10168988"/>
              <a:gd name="connsiteY50" fmla="*/ 5959629 h 8464426"/>
              <a:gd name="connsiteX51" fmla="*/ 3671667 w 10168988"/>
              <a:gd name="connsiteY51" fmla="*/ 5833020 h 8464426"/>
              <a:gd name="connsiteX52" fmla="*/ 3699803 w 10168988"/>
              <a:gd name="connsiteY52" fmla="*/ 5804885 h 8464426"/>
              <a:gd name="connsiteX53" fmla="*/ 3727938 w 10168988"/>
              <a:gd name="connsiteY53" fmla="*/ 5748614 h 8464426"/>
              <a:gd name="connsiteX54" fmla="*/ 3784209 w 10168988"/>
              <a:gd name="connsiteY54" fmla="*/ 5692343 h 8464426"/>
              <a:gd name="connsiteX55" fmla="*/ 3812344 w 10168988"/>
              <a:gd name="connsiteY55" fmla="*/ 5607937 h 8464426"/>
              <a:gd name="connsiteX56" fmla="*/ 3826412 w 10168988"/>
              <a:gd name="connsiteY56" fmla="*/ 5565734 h 8464426"/>
              <a:gd name="connsiteX57" fmla="*/ 3868615 w 10168988"/>
              <a:gd name="connsiteY57" fmla="*/ 5523531 h 8464426"/>
              <a:gd name="connsiteX58" fmla="*/ 3924886 w 10168988"/>
              <a:gd name="connsiteY58" fmla="*/ 5453193 h 8464426"/>
              <a:gd name="connsiteX59" fmla="*/ 3967089 w 10168988"/>
              <a:gd name="connsiteY59" fmla="*/ 5439125 h 8464426"/>
              <a:gd name="connsiteX60" fmla="*/ 3962546 w 10168988"/>
              <a:gd name="connsiteY60" fmla="*/ 5317058 h 8464426"/>
              <a:gd name="connsiteX61" fmla="*/ 3882683 w 10168988"/>
              <a:gd name="connsiteY61" fmla="*/ 5256245 h 8464426"/>
              <a:gd name="connsiteX62" fmla="*/ 3693673 w 10168988"/>
              <a:gd name="connsiteY62" fmla="*/ 4591888 h 8464426"/>
              <a:gd name="connsiteX63" fmla="*/ 3702050 w 10168988"/>
              <a:gd name="connsiteY63" fmla="*/ 4345020 h 8464426"/>
              <a:gd name="connsiteX64" fmla="*/ 3961618 w 10168988"/>
              <a:gd name="connsiteY64" fmla="*/ 3565386 h 8464426"/>
              <a:gd name="connsiteX65" fmla="*/ 3965721 w 10168988"/>
              <a:gd name="connsiteY65" fmla="*/ 3508456 h 8464426"/>
              <a:gd name="connsiteX66" fmla="*/ 4029710 w 10168988"/>
              <a:gd name="connsiteY66" fmla="*/ 3502766 h 8464426"/>
              <a:gd name="connsiteX67" fmla="*/ 5201089 w 10168988"/>
              <a:gd name="connsiteY67" fmla="*/ 2852477 h 8464426"/>
              <a:gd name="connsiteX68" fmla="*/ 6404683 w 10168988"/>
              <a:gd name="connsiteY68" fmla="*/ 3505720 h 8464426"/>
              <a:gd name="connsiteX69" fmla="*/ 6463909 w 10168988"/>
              <a:gd name="connsiteY69" fmla="*/ 3577866 h 8464426"/>
              <a:gd name="connsiteX70" fmla="*/ 6689431 w 10168988"/>
              <a:gd name="connsiteY70" fmla="*/ 4176354 h 8464426"/>
              <a:gd name="connsiteX71" fmla="*/ 6688773 w 10168988"/>
              <a:gd name="connsiteY71" fmla="*/ 4865378 h 8464426"/>
              <a:gd name="connsiteX72" fmla="*/ 6465935 w 10168988"/>
              <a:gd name="connsiteY72" fmla="*/ 5301183 h 8464426"/>
              <a:gd name="connsiteX73" fmla="*/ 6461394 w 10168988"/>
              <a:gd name="connsiteY73" fmla="*/ 5368786 h 8464426"/>
              <a:gd name="connsiteX74" fmla="*/ 6732953 w 10168988"/>
              <a:gd name="connsiteY74" fmla="*/ 7419543 h 8464426"/>
              <a:gd name="connsiteX75" fmla="*/ 8120184 w 10168988"/>
              <a:gd name="connsiteY75" fmla="*/ 8286856 h 8464426"/>
              <a:gd name="connsiteX76" fmla="*/ 9967546 w 10168988"/>
              <a:gd name="connsiteY76" fmla="*/ 8027385 h 8464426"/>
              <a:gd name="connsiteX77" fmla="*/ 10152575 w 10168988"/>
              <a:gd name="connsiteY77" fmla="*/ 552751 h 8464426"/>
              <a:gd name="connsiteX78" fmla="*/ 858129 w 10168988"/>
              <a:gd name="connsiteY78" fmla="*/ 557636 h 8464426"/>
              <a:gd name="connsiteX0" fmla="*/ 900332 w 10168988"/>
              <a:gd name="connsiteY0" fmla="*/ 543568 h 8464426"/>
              <a:gd name="connsiteX1" fmla="*/ 14067 w 10168988"/>
              <a:gd name="connsiteY1" fmla="*/ 1992540 h 8464426"/>
              <a:gd name="connsiteX2" fmla="*/ 0 w 10168988"/>
              <a:gd name="connsiteY2" fmla="*/ 2597451 h 8464426"/>
              <a:gd name="connsiteX3" fmla="*/ 14067 w 10168988"/>
              <a:gd name="connsiteY3" fmla="*/ 2667789 h 8464426"/>
              <a:gd name="connsiteX4" fmla="*/ 42203 w 10168988"/>
              <a:gd name="connsiteY4" fmla="*/ 2738128 h 8464426"/>
              <a:gd name="connsiteX5" fmla="*/ 56270 w 10168988"/>
              <a:gd name="connsiteY5" fmla="*/ 2935076 h 8464426"/>
              <a:gd name="connsiteX6" fmla="*/ 98473 w 10168988"/>
              <a:gd name="connsiteY6" fmla="*/ 3160159 h 8464426"/>
              <a:gd name="connsiteX7" fmla="*/ 126609 w 10168988"/>
              <a:gd name="connsiteY7" fmla="*/ 3357106 h 8464426"/>
              <a:gd name="connsiteX8" fmla="*/ 168812 w 10168988"/>
              <a:gd name="connsiteY8" fmla="*/ 3793205 h 8464426"/>
              <a:gd name="connsiteX9" fmla="*/ 182880 w 10168988"/>
              <a:gd name="connsiteY9" fmla="*/ 3863543 h 8464426"/>
              <a:gd name="connsiteX10" fmla="*/ 267286 w 10168988"/>
              <a:gd name="connsiteY10" fmla="*/ 4313709 h 8464426"/>
              <a:gd name="connsiteX11" fmla="*/ 281353 w 10168988"/>
              <a:gd name="connsiteY11" fmla="*/ 4440319 h 8464426"/>
              <a:gd name="connsiteX12" fmla="*/ 309489 w 10168988"/>
              <a:gd name="connsiteY12" fmla="*/ 4820146 h 8464426"/>
              <a:gd name="connsiteX13" fmla="*/ 281353 w 10168988"/>
              <a:gd name="connsiteY13" fmla="*/ 5298448 h 8464426"/>
              <a:gd name="connsiteX14" fmla="*/ 253218 w 10168988"/>
              <a:gd name="connsiteY14" fmla="*/ 5481328 h 8464426"/>
              <a:gd name="connsiteX15" fmla="*/ 239150 w 10168988"/>
              <a:gd name="connsiteY15" fmla="*/ 5804885 h 8464426"/>
              <a:gd name="connsiteX16" fmla="*/ 225083 w 10168988"/>
              <a:gd name="connsiteY16" fmla="*/ 5875223 h 8464426"/>
              <a:gd name="connsiteX17" fmla="*/ 211015 w 10168988"/>
              <a:gd name="connsiteY17" fmla="*/ 6114374 h 8464426"/>
              <a:gd name="connsiteX18" fmla="*/ 225083 w 10168988"/>
              <a:gd name="connsiteY18" fmla="*/ 6803691 h 8464426"/>
              <a:gd name="connsiteX19" fmla="*/ 267286 w 10168988"/>
              <a:gd name="connsiteY19" fmla="*/ 7028774 h 8464426"/>
              <a:gd name="connsiteX20" fmla="*/ 309489 w 10168988"/>
              <a:gd name="connsiteY20" fmla="*/ 7211654 h 8464426"/>
              <a:gd name="connsiteX21" fmla="*/ 351692 w 10168988"/>
              <a:gd name="connsiteY21" fmla="*/ 7324196 h 8464426"/>
              <a:gd name="connsiteX22" fmla="*/ 393895 w 10168988"/>
              <a:gd name="connsiteY22" fmla="*/ 7507076 h 8464426"/>
              <a:gd name="connsiteX23" fmla="*/ 407963 w 10168988"/>
              <a:gd name="connsiteY23" fmla="*/ 7661820 h 8464426"/>
              <a:gd name="connsiteX24" fmla="*/ 422030 w 10168988"/>
              <a:gd name="connsiteY24" fmla="*/ 7718091 h 8464426"/>
              <a:gd name="connsiteX25" fmla="*/ 520504 w 10168988"/>
              <a:gd name="connsiteY25" fmla="*/ 7929106 h 8464426"/>
              <a:gd name="connsiteX26" fmla="*/ 548640 w 10168988"/>
              <a:gd name="connsiteY26" fmla="*/ 7957242 h 8464426"/>
              <a:gd name="connsiteX27" fmla="*/ 633046 w 10168988"/>
              <a:gd name="connsiteY27" fmla="*/ 8055716 h 8464426"/>
              <a:gd name="connsiteX28" fmla="*/ 731520 w 10168988"/>
              <a:gd name="connsiteY28" fmla="*/ 8168257 h 8464426"/>
              <a:gd name="connsiteX29" fmla="*/ 829993 w 10168988"/>
              <a:gd name="connsiteY29" fmla="*/ 8210460 h 8464426"/>
              <a:gd name="connsiteX30" fmla="*/ 984738 w 10168988"/>
              <a:gd name="connsiteY30" fmla="*/ 8294866 h 8464426"/>
              <a:gd name="connsiteX31" fmla="*/ 1153550 w 10168988"/>
              <a:gd name="connsiteY31" fmla="*/ 8351137 h 8464426"/>
              <a:gd name="connsiteX32" fmla="*/ 1280160 w 10168988"/>
              <a:gd name="connsiteY32" fmla="*/ 8393340 h 8464426"/>
              <a:gd name="connsiteX33" fmla="*/ 1702190 w 10168988"/>
              <a:gd name="connsiteY33" fmla="*/ 8421476 h 8464426"/>
              <a:gd name="connsiteX34" fmla="*/ 1758461 w 10168988"/>
              <a:gd name="connsiteY34" fmla="*/ 8449611 h 8464426"/>
              <a:gd name="connsiteX35" fmla="*/ 2602523 w 10168988"/>
              <a:gd name="connsiteY35" fmla="*/ 8435543 h 8464426"/>
              <a:gd name="connsiteX36" fmla="*/ 2715064 w 10168988"/>
              <a:gd name="connsiteY36" fmla="*/ 8421476 h 8464426"/>
              <a:gd name="connsiteX37" fmla="*/ 2869809 w 10168988"/>
              <a:gd name="connsiteY37" fmla="*/ 8407408 h 8464426"/>
              <a:gd name="connsiteX38" fmla="*/ 3137095 w 10168988"/>
              <a:gd name="connsiteY38" fmla="*/ 8252663 h 8464426"/>
              <a:gd name="connsiteX39" fmla="*/ 3221501 w 10168988"/>
              <a:gd name="connsiteY39" fmla="*/ 8168257 h 8464426"/>
              <a:gd name="connsiteX40" fmla="*/ 3291840 w 10168988"/>
              <a:gd name="connsiteY40" fmla="*/ 8069783 h 8464426"/>
              <a:gd name="connsiteX41" fmla="*/ 3376246 w 10168988"/>
              <a:gd name="connsiteY41" fmla="*/ 7957242 h 8464426"/>
              <a:gd name="connsiteX42" fmla="*/ 3404381 w 10168988"/>
              <a:gd name="connsiteY42" fmla="*/ 7872836 h 8464426"/>
              <a:gd name="connsiteX43" fmla="*/ 3474720 w 10168988"/>
              <a:gd name="connsiteY43" fmla="*/ 7718091 h 8464426"/>
              <a:gd name="connsiteX44" fmla="*/ 3559126 w 10168988"/>
              <a:gd name="connsiteY44" fmla="*/ 7408602 h 8464426"/>
              <a:gd name="connsiteX45" fmla="*/ 3573193 w 10168988"/>
              <a:gd name="connsiteY45" fmla="*/ 7253857 h 8464426"/>
              <a:gd name="connsiteX46" fmla="*/ 3601329 w 10168988"/>
              <a:gd name="connsiteY46" fmla="*/ 7042842 h 8464426"/>
              <a:gd name="connsiteX47" fmla="*/ 3587261 w 10168988"/>
              <a:gd name="connsiteY47" fmla="*/ 6930300 h 8464426"/>
              <a:gd name="connsiteX48" fmla="*/ 3559126 w 10168988"/>
              <a:gd name="connsiteY48" fmla="*/ 6451999 h 8464426"/>
              <a:gd name="connsiteX49" fmla="*/ 3615396 w 10168988"/>
              <a:gd name="connsiteY49" fmla="*/ 5959629 h 8464426"/>
              <a:gd name="connsiteX50" fmla="*/ 3671667 w 10168988"/>
              <a:gd name="connsiteY50" fmla="*/ 5833020 h 8464426"/>
              <a:gd name="connsiteX51" fmla="*/ 3699803 w 10168988"/>
              <a:gd name="connsiteY51" fmla="*/ 5804885 h 8464426"/>
              <a:gd name="connsiteX52" fmla="*/ 3727938 w 10168988"/>
              <a:gd name="connsiteY52" fmla="*/ 5748614 h 8464426"/>
              <a:gd name="connsiteX53" fmla="*/ 3784209 w 10168988"/>
              <a:gd name="connsiteY53" fmla="*/ 5692343 h 8464426"/>
              <a:gd name="connsiteX54" fmla="*/ 3812344 w 10168988"/>
              <a:gd name="connsiteY54" fmla="*/ 5607937 h 8464426"/>
              <a:gd name="connsiteX55" fmla="*/ 3826412 w 10168988"/>
              <a:gd name="connsiteY55" fmla="*/ 5565734 h 8464426"/>
              <a:gd name="connsiteX56" fmla="*/ 3868615 w 10168988"/>
              <a:gd name="connsiteY56" fmla="*/ 5523531 h 8464426"/>
              <a:gd name="connsiteX57" fmla="*/ 3924886 w 10168988"/>
              <a:gd name="connsiteY57" fmla="*/ 5453193 h 8464426"/>
              <a:gd name="connsiteX58" fmla="*/ 3967089 w 10168988"/>
              <a:gd name="connsiteY58" fmla="*/ 5439125 h 8464426"/>
              <a:gd name="connsiteX59" fmla="*/ 3962546 w 10168988"/>
              <a:gd name="connsiteY59" fmla="*/ 5317058 h 8464426"/>
              <a:gd name="connsiteX60" fmla="*/ 3882683 w 10168988"/>
              <a:gd name="connsiteY60" fmla="*/ 5256245 h 8464426"/>
              <a:gd name="connsiteX61" fmla="*/ 3693673 w 10168988"/>
              <a:gd name="connsiteY61" fmla="*/ 4591888 h 8464426"/>
              <a:gd name="connsiteX62" fmla="*/ 3702050 w 10168988"/>
              <a:gd name="connsiteY62" fmla="*/ 4345020 h 8464426"/>
              <a:gd name="connsiteX63" fmla="*/ 3961618 w 10168988"/>
              <a:gd name="connsiteY63" fmla="*/ 3565386 h 8464426"/>
              <a:gd name="connsiteX64" fmla="*/ 3965721 w 10168988"/>
              <a:gd name="connsiteY64" fmla="*/ 3508456 h 8464426"/>
              <a:gd name="connsiteX65" fmla="*/ 4029710 w 10168988"/>
              <a:gd name="connsiteY65" fmla="*/ 3502766 h 8464426"/>
              <a:gd name="connsiteX66" fmla="*/ 5201089 w 10168988"/>
              <a:gd name="connsiteY66" fmla="*/ 2852477 h 8464426"/>
              <a:gd name="connsiteX67" fmla="*/ 6404683 w 10168988"/>
              <a:gd name="connsiteY67" fmla="*/ 3505720 h 8464426"/>
              <a:gd name="connsiteX68" fmla="*/ 6463909 w 10168988"/>
              <a:gd name="connsiteY68" fmla="*/ 3577866 h 8464426"/>
              <a:gd name="connsiteX69" fmla="*/ 6689431 w 10168988"/>
              <a:gd name="connsiteY69" fmla="*/ 4176354 h 8464426"/>
              <a:gd name="connsiteX70" fmla="*/ 6688773 w 10168988"/>
              <a:gd name="connsiteY70" fmla="*/ 4865378 h 8464426"/>
              <a:gd name="connsiteX71" fmla="*/ 6465935 w 10168988"/>
              <a:gd name="connsiteY71" fmla="*/ 5301183 h 8464426"/>
              <a:gd name="connsiteX72" fmla="*/ 6461394 w 10168988"/>
              <a:gd name="connsiteY72" fmla="*/ 5368786 h 8464426"/>
              <a:gd name="connsiteX73" fmla="*/ 6732953 w 10168988"/>
              <a:gd name="connsiteY73" fmla="*/ 7419543 h 8464426"/>
              <a:gd name="connsiteX74" fmla="*/ 8120184 w 10168988"/>
              <a:gd name="connsiteY74" fmla="*/ 8286856 h 8464426"/>
              <a:gd name="connsiteX75" fmla="*/ 9967546 w 10168988"/>
              <a:gd name="connsiteY75" fmla="*/ 8027385 h 8464426"/>
              <a:gd name="connsiteX76" fmla="*/ 10152575 w 10168988"/>
              <a:gd name="connsiteY76" fmla="*/ 552751 h 8464426"/>
              <a:gd name="connsiteX77" fmla="*/ 858129 w 10168988"/>
              <a:gd name="connsiteY77" fmla="*/ 557636 h 8464426"/>
              <a:gd name="connsiteX0" fmla="*/ 901275 w 10169931"/>
              <a:gd name="connsiteY0" fmla="*/ 543568 h 8464426"/>
              <a:gd name="connsiteX1" fmla="*/ 15010 w 10169931"/>
              <a:gd name="connsiteY1" fmla="*/ 1992540 h 8464426"/>
              <a:gd name="connsiteX2" fmla="*/ 943 w 10169931"/>
              <a:gd name="connsiteY2" fmla="*/ 2597451 h 8464426"/>
              <a:gd name="connsiteX3" fmla="*/ 43146 w 10169931"/>
              <a:gd name="connsiteY3" fmla="*/ 2738128 h 8464426"/>
              <a:gd name="connsiteX4" fmla="*/ 57213 w 10169931"/>
              <a:gd name="connsiteY4" fmla="*/ 2935076 h 8464426"/>
              <a:gd name="connsiteX5" fmla="*/ 99416 w 10169931"/>
              <a:gd name="connsiteY5" fmla="*/ 3160159 h 8464426"/>
              <a:gd name="connsiteX6" fmla="*/ 127552 w 10169931"/>
              <a:gd name="connsiteY6" fmla="*/ 3357106 h 8464426"/>
              <a:gd name="connsiteX7" fmla="*/ 169755 w 10169931"/>
              <a:gd name="connsiteY7" fmla="*/ 3793205 h 8464426"/>
              <a:gd name="connsiteX8" fmla="*/ 183823 w 10169931"/>
              <a:gd name="connsiteY8" fmla="*/ 3863543 h 8464426"/>
              <a:gd name="connsiteX9" fmla="*/ 268229 w 10169931"/>
              <a:gd name="connsiteY9" fmla="*/ 4313709 h 8464426"/>
              <a:gd name="connsiteX10" fmla="*/ 282296 w 10169931"/>
              <a:gd name="connsiteY10" fmla="*/ 4440319 h 8464426"/>
              <a:gd name="connsiteX11" fmla="*/ 310432 w 10169931"/>
              <a:gd name="connsiteY11" fmla="*/ 4820146 h 8464426"/>
              <a:gd name="connsiteX12" fmla="*/ 282296 w 10169931"/>
              <a:gd name="connsiteY12" fmla="*/ 5298448 h 8464426"/>
              <a:gd name="connsiteX13" fmla="*/ 254161 w 10169931"/>
              <a:gd name="connsiteY13" fmla="*/ 5481328 h 8464426"/>
              <a:gd name="connsiteX14" fmla="*/ 240093 w 10169931"/>
              <a:gd name="connsiteY14" fmla="*/ 5804885 h 8464426"/>
              <a:gd name="connsiteX15" fmla="*/ 226026 w 10169931"/>
              <a:gd name="connsiteY15" fmla="*/ 5875223 h 8464426"/>
              <a:gd name="connsiteX16" fmla="*/ 211958 w 10169931"/>
              <a:gd name="connsiteY16" fmla="*/ 6114374 h 8464426"/>
              <a:gd name="connsiteX17" fmla="*/ 226026 w 10169931"/>
              <a:gd name="connsiteY17" fmla="*/ 6803691 h 8464426"/>
              <a:gd name="connsiteX18" fmla="*/ 268229 w 10169931"/>
              <a:gd name="connsiteY18" fmla="*/ 7028774 h 8464426"/>
              <a:gd name="connsiteX19" fmla="*/ 310432 w 10169931"/>
              <a:gd name="connsiteY19" fmla="*/ 7211654 h 8464426"/>
              <a:gd name="connsiteX20" fmla="*/ 352635 w 10169931"/>
              <a:gd name="connsiteY20" fmla="*/ 7324196 h 8464426"/>
              <a:gd name="connsiteX21" fmla="*/ 394838 w 10169931"/>
              <a:gd name="connsiteY21" fmla="*/ 7507076 h 8464426"/>
              <a:gd name="connsiteX22" fmla="*/ 408906 w 10169931"/>
              <a:gd name="connsiteY22" fmla="*/ 7661820 h 8464426"/>
              <a:gd name="connsiteX23" fmla="*/ 422973 w 10169931"/>
              <a:gd name="connsiteY23" fmla="*/ 7718091 h 8464426"/>
              <a:gd name="connsiteX24" fmla="*/ 521447 w 10169931"/>
              <a:gd name="connsiteY24" fmla="*/ 7929106 h 8464426"/>
              <a:gd name="connsiteX25" fmla="*/ 549583 w 10169931"/>
              <a:gd name="connsiteY25" fmla="*/ 7957242 h 8464426"/>
              <a:gd name="connsiteX26" fmla="*/ 633989 w 10169931"/>
              <a:gd name="connsiteY26" fmla="*/ 8055716 h 8464426"/>
              <a:gd name="connsiteX27" fmla="*/ 732463 w 10169931"/>
              <a:gd name="connsiteY27" fmla="*/ 8168257 h 8464426"/>
              <a:gd name="connsiteX28" fmla="*/ 830936 w 10169931"/>
              <a:gd name="connsiteY28" fmla="*/ 8210460 h 8464426"/>
              <a:gd name="connsiteX29" fmla="*/ 985681 w 10169931"/>
              <a:gd name="connsiteY29" fmla="*/ 8294866 h 8464426"/>
              <a:gd name="connsiteX30" fmla="*/ 1154493 w 10169931"/>
              <a:gd name="connsiteY30" fmla="*/ 8351137 h 8464426"/>
              <a:gd name="connsiteX31" fmla="*/ 1281103 w 10169931"/>
              <a:gd name="connsiteY31" fmla="*/ 8393340 h 8464426"/>
              <a:gd name="connsiteX32" fmla="*/ 1703133 w 10169931"/>
              <a:gd name="connsiteY32" fmla="*/ 8421476 h 8464426"/>
              <a:gd name="connsiteX33" fmla="*/ 1759404 w 10169931"/>
              <a:gd name="connsiteY33" fmla="*/ 8449611 h 8464426"/>
              <a:gd name="connsiteX34" fmla="*/ 2603466 w 10169931"/>
              <a:gd name="connsiteY34" fmla="*/ 8435543 h 8464426"/>
              <a:gd name="connsiteX35" fmla="*/ 2716007 w 10169931"/>
              <a:gd name="connsiteY35" fmla="*/ 8421476 h 8464426"/>
              <a:gd name="connsiteX36" fmla="*/ 2870752 w 10169931"/>
              <a:gd name="connsiteY36" fmla="*/ 8407408 h 8464426"/>
              <a:gd name="connsiteX37" fmla="*/ 3138038 w 10169931"/>
              <a:gd name="connsiteY37" fmla="*/ 8252663 h 8464426"/>
              <a:gd name="connsiteX38" fmla="*/ 3222444 w 10169931"/>
              <a:gd name="connsiteY38" fmla="*/ 8168257 h 8464426"/>
              <a:gd name="connsiteX39" fmla="*/ 3292783 w 10169931"/>
              <a:gd name="connsiteY39" fmla="*/ 8069783 h 8464426"/>
              <a:gd name="connsiteX40" fmla="*/ 3377189 w 10169931"/>
              <a:gd name="connsiteY40" fmla="*/ 7957242 h 8464426"/>
              <a:gd name="connsiteX41" fmla="*/ 3405324 w 10169931"/>
              <a:gd name="connsiteY41" fmla="*/ 7872836 h 8464426"/>
              <a:gd name="connsiteX42" fmla="*/ 3475663 w 10169931"/>
              <a:gd name="connsiteY42" fmla="*/ 7718091 h 8464426"/>
              <a:gd name="connsiteX43" fmla="*/ 3560069 w 10169931"/>
              <a:gd name="connsiteY43" fmla="*/ 7408602 h 8464426"/>
              <a:gd name="connsiteX44" fmla="*/ 3574136 w 10169931"/>
              <a:gd name="connsiteY44" fmla="*/ 7253857 h 8464426"/>
              <a:gd name="connsiteX45" fmla="*/ 3602272 w 10169931"/>
              <a:gd name="connsiteY45" fmla="*/ 7042842 h 8464426"/>
              <a:gd name="connsiteX46" fmla="*/ 3588204 w 10169931"/>
              <a:gd name="connsiteY46" fmla="*/ 6930300 h 8464426"/>
              <a:gd name="connsiteX47" fmla="*/ 3560069 w 10169931"/>
              <a:gd name="connsiteY47" fmla="*/ 6451999 h 8464426"/>
              <a:gd name="connsiteX48" fmla="*/ 3616339 w 10169931"/>
              <a:gd name="connsiteY48" fmla="*/ 5959629 h 8464426"/>
              <a:gd name="connsiteX49" fmla="*/ 3672610 w 10169931"/>
              <a:gd name="connsiteY49" fmla="*/ 5833020 h 8464426"/>
              <a:gd name="connsiteX50" fmla="*/ 3700746 w 10169931"/>
              <a:gd name="connsiteY50" fmla="*/ 5804885 h 8464426"/>
              <a:gd name="connsiteX51" fmla="*/ 3728881 w 10169931"/>
              <a:gd name="connsiteY51" fmla="*/ 5748614 h 8464426"/>
              <a:gd name="connsiteX52" fmla="*/ 3785152 w 10169931"/>
              <a:gd name="connsiteY52" fmla="*/ 5692343 h 8464426"/>
              <a:gd name="connsiteX53" fmla="*/ 3813287 w 10169931"/>
              <a:gd name="connsiteY53" fmla="*/ 5607937 h 8464426"/>
              <a:gd name="connsiteX54" fmla="*/ 3827355 w 10169931"/>
              <a:gd name="connsiteY54" fmla="*/ 5565734 h 8464426"/>
              <a:gd name="connsiteX55" fmla="*/ 3869558 w 10169931"/>
              <a:gd name="connsiteY55" fmla="*/ 5523531 h 8464426"/>
              <a:gd name="connsiteX56" fmla="*/ 3925829 w 10169931"/>
              <a:gd name="connsiteY56" fmla="*/ 5453193 h 8464426"/>
              <a:gd name="connsiteX57" fmla="*/ 3968032 w 10169931"/>
              <a:gd name="connsiteY57" fmla="*/ 5439125 h 8464426"/>
              <a:gd name="connsiteX58" fmla="*/ 3963489 w 10169931"/>
              <a:gd name="connsiteY58" fmla="*/ 5317058 h 8464426"/>
              <a:gd name="connsiteX59" fmla="*/ 3883626 w 10169931"/>
              <a:gd name="connsiteY59" fmla="*/ 5256245 h 8464426"/>
              <a:gd name="connsiteX60" fmla="*/ 3694616 w 10169931"/>
              <a:gd name="connsiteY60" fmla="*/ 4591888 h 8464426"/>
              <a:gd name="connsiteX61" fmla="*/ 3702993 w 10169931"/>
              <a:gd name="connsiteY61" fmla="*/ 4345020 h 8464426"/>
              <a:gd name="connsiteX62" fmla="*/ 3962561 w 10169931"/>
              <a:gd name="connsiteY62" fmla="*/ 3565386 h 8464426"/>
              <a:gd name="connsiteX63" fmla="*/ 3966664 w 10169931"/>
              <a:gd name="connsiteY63" fmla="*/ 3508456 h 8464426"/>
              <a:gd name="connsiteX64" fmla="*/ 4030653 w 10169931"/>
              <a:gd name="connsiteY64" fmla="*/ 3502766 h 8464426"/>
              <a:gd name="connsiteX65" fmla="*/ 5202032 w 10169931"/>
              <a:gd name="connsiteY65" fmla="*/ 2852477 h 8464426"/>
              <a:gd name="connsiteX66" fmla="*/ 6405626 w 10169931"/>
              <a:gd name="connsiteY66" fmla="*/ 3505720 h 8464426"/>
              <a:gd name="connsiteX67" fmla="*/ 6464852 w 10169931"/>
              <a:gd name="connsiteY67" fmla="*/ 3577866 h 8464426"/>
              <a:gd name="connsiteX68" fmla="*/ 6690374 w 10169931"/>
              <a:gd name="connsiteY68" fmla="*/ 4176354 h 8464426"/>
              <a:gd name="connsiteX69" fmla="*/ 6689716 w 10169931"/>
              <a:gd name="connsiteY69" fmla="*/ 4865378 h 8464426"/>
              <a:gd name="connsiteX70" fmla="*/ 6466878 w 10169931"/>
              <a:gd name="connsiteY70" fmla="*/ 5301183 h 8464426"/>
              <a:gd name="connsiteX71" fmla="*/ 6462337 w 10169931"/>
              <a:gd name="connsiteY71" fmla="*/ 5368786 h 8464426"/>
              <a:gd name="connsiteX72" fmla="*/ 6733896 w 10169931"/>
              <a:gd name="connsiteY72" fmla="*/ 7419543 h 8464426"/>
              <a:gd name="connsiteX73" fmla="*/ 8121127 w 10169931"/>
              <a:gd name="connsiteY73" fmla="*/ 8286856 h 8464426"/>
              <a:gd name="connsiteX74" fmla="*/ 9968489 w 10169931"/>
              <a:gd name="connsiteY74" fmla="*/ 8027385 h 8464426"/>
              <a:gd name="connsiteX75" fmla="*/ 10153518 w 10169931"/>
              <a:gd name="connsiteY75" fmla="*/ 552751 h 8464426"/>
              <a:gd name="connsiteX76" fmla="*/ 859072 w 10169931"/>
              <a:gd name="connsiteY76" fmla="*/ 557636 h 8464426"/>
              <a:gd name="connsiteX0" fmla="*/ 944590 w 10213246"/>
              <a:gd name="connsiteY0" fmla="*/ 543568 h 8464426"/>
              <a:gd name="connsiteX1" fmla="*/ 58325 w 10213246"/>
              <a:gd name="connsiteY1" fmla="*/ 1992540 h 8464426"/>
              <a:gd name="connsiteX2" fmla="*/ 86461 w 10213246"/>
              <a:gd name="connsiteY2" fmla="*/ 2738128 h 8464426"/>
              <a:gd name="connsiteX3" fmla="*/ 100528 w 10213246"/>
              <a:gd name="connsiteY3" fmla="*/ 2935076 h 8464426"/>
              <a:gd name="connsiteX4" fmla="*/ 142731 w 10213246"/>
              <a:gd name="connsiteY4" fmla="*/ 3160159 h 8464426"/>
              <a:gd name="connsiteX5" fmla="*/ 170867 w 10213246"/>
              <a:gd name="connsiteY5" fmla="*/ 3357106 h 8464426"/>
              <a:gd name="connsiteX6" fmla="*/ 213070 w 10213246"/>
              <a:gd name="connsiteY6" fmla="*/ 3793205 h 8464426"/>
              <a:gd name="connsiteX7" fmla="*/ 227138 w 10213246"/>
              <a:gd name="connsiteY7" fmla="*/ 3863543 h 8464426"/>
              <a:gd name="connsiteX8" fmla="*/ 311544 w 10213246"/>
              <a:gd name="connsiteY8" fmla="*/ 4313709 h 8464426"/>
              <a:gd name="connsiteX9" fmla="*/ 325611 w 10213246"/>
              <a:gd name="connsiteY9" fmla="*/ 4440319 h 8464426"/>
              <a:gd name="connsiteX10" fmla="*/ 353747 w 10213246"/>
              <a:gd name="connsiteY10" fmla="*/ 4820146 h 8464426"/>
              <a:gd name="connsiteX11" fmla="*/ 325611 w 10213246"/>
              <a:gd name="connsiteY11" fmla="*/ 5298448 h 8464426"/>
              <a:gd name="connsiteX12" fmla="*/ 297476 w 10213246"/>
              <a:gd name="connsiteY12" fmla="*/ 5481328 h 8464426"/>
              <a:gd name="connsiteX13" fmla="*/ 283408 w 10213246"/>
              <a:gd name="connsiteY13" fmla="*/ 5804885 h 8464426"/>
              <a:gd name="connsiteX14" fmla="*/ 269341 w 10213246"/>
              <a:gd name="connsiteY14" fmla="*/ 5875223 h 8464426"/>
              <a:gd name="connsiteX15" fmla="*/ 255273 w 10213246"/>
              <a:gd name="connsiteY15" fmla="*/ 6114374 h 8464426"/>
              <a:gd name="connsiteX16" fmla="*/ 269341 w 10213246"/>
              <a:gd name="connsiteY16" fmla="*/ 6803691 h 8464426"/>
              <a:gd name="connsiteX17" fmla="*/ 311544 w 10213246"/>
              <a:gd name="connsiteY17" fmla="*/ 7028774 h 8464426"/>
              <a:gd name="connsiteX18" fmla="*/ 353747 w 10213246"/>
              <a:gd name="connsiteY18" fmla="*/ 7211654 h 8464426"/>
              <a:gd name="connsiteX19" fmla="*/ 395950 w 10213246"/>
              <a:gd name="connsiteY19" fmla="*/ 7324196 h 8464426"/>
              <a:gd name="connsiteX20" fmla="*/ 438153 w 10213246"/>
              <a:gd name="connsiteY20" fmla="*/ 7507076 h 8464426"/>
              <a:gd name="connsiteX21" fmla="*/ 452221 w 10213246"/>
              <a:gd name="connsiteY21" fmla="*/ 7661820 h 8464426"/>
              <a:gd name="connsiteX22" fmla="*/ 466288 w 10213246"/>
              <a:gd name="connsiteY22" fmla="*/ 7718091 h 8464426"/>
              <a:gd name="connsiteX23" fmla="*/ 564762 w 10213246"/>
              <a:gd name="connsiteY23" fmla="*/ 7929106 h 8464426"/>
              <a:gd name="connsiteX24" fmla="*/ 592898 w 10213246"/>
              <a:gd name="connsiteY24" fmla="*/ 7957242 h 8464426"/>
              <a:gd name="connsiteX25" fmla="*/ 677304 w 10213246"/>
              <a:gd name="connsiteY25" fmla="*/ 8055716 h 8464426"/>
              <a:gd name="connsiteX26" fmla="*/ 775778 w 10213246"/>
              <a:gd name="connsiteY26" fmla="*/ 8168257 h 8464426"/>
              <a:gd name="connsiteX27" fmla="*/ 874251 w 10213246"/>
              <a:gd name="connsiteY27" fmla="*/ 8210460 h 8464426"/>
              <a:gd name="connsiteX28" fmla="*/ 1028996 w 10213246"/>
              <a:gd name="connsiteY28" fmla="*/ 8294866 h 8464426"/>
              <a:gd name="connsiteX29" fmla="*/ 1197808 w 10213246"/>
              <a:gd name="connsiteY29" fmla="*/ 8351137 h 8464426"/>
              <a:gd name="connsiteX30" fmla="*/ 1324418 w 10213246"/>
              <a:gd name="connsiteY30" fmla="*/ 8393340 h 8464426"/>
              <a:gd name="connsiteX31" fmla="*/ 1746448 w 10213246"/>
              <a:gd name="connsiteY31" fmla="*/ 8421476 h 8464426"/>
              <a:gd name="connsiteX32" fmla="*/ 1802719 w 10213246"/>
              <a:gd name="connsiteY32" fmla="*/ 8449611 h 8464426"/>
              <a:gd name="connsiteX33" fmla="*/ 2646781 w 10213246"/>
              <a:gd name="connsiteY33" fmla="*/ 8435543 h 8464426"/>
              <a:gd name="connsiteX34" fmla="*/ 2759322 w 10213246"/>
              <a:gd name="connsiteY34" fmla="*/ 8421476 h 8464426"/>
              <a:gd name="connsiteX35" fmla="*/ 2914067 w 10213246"/>
              <a:gd name="connsiteY35" fmla="*/ 8407408 h 8464426"/>
              <a:gd name="connsiteX36" fmla="*/ 3181353 w 10213246"/>
              <a:gd name="connsiteY36" fmla="*/ 8252663 h 8464426"/>
              <a:gd name="connsiteX37" fmla="*/ 3265759 w 10213246"/>
              <a:gd name="connsiteY37" fmla="*/ 8168257 h 8464426"/>
              <a:gd name="connsiteX38" fmla="*/ 3336098 w 10213246"/>
              <a:gd name="connsiteY38" fmla="*/ 8069783 h 8464426"/>
              <a:gd name="connsiteX39" fmla="*/ 3420504 w 10213246"/>
              <a:gd name="connsiteY39" fmla="*/ 7957242 h 8464426"/>
              <a:gd name="connsiteX40" fmla="*/ 3448639 w 10213246"/>
              <a:gd name="connsiteY40" fmla="*/ 7872836 h 8464426"/>
              <a:gd name="connsiteX41" fmla="*/ 3518978 w 10213246"/>
              <a:gd name="connsiteY41" fmla="*/ 7718091 h 8464426"/>
              <a:gd name="connsiteX42" fmla="*/ 3603384 w 10213246"/>
              <a:gd name="connsiteY42" fmla="*/ 7408602 h 8464426"/>
              <a:gd name="connsiteX43" fmla="*/ 3617451 w 10213246"/>
              <a:gd name="connsiteY43" fmla="*/ 7253857 h 8464426"/>
              <a:gd name="connsiteX44" fmla="*/ 3645587 w 10213246"/>
              <a:gd name="connsiteY44" fmla="*/ 7042842 h 8464426"/>
              <a:gd name="connsiteX45" fmla="*/ 3631519 w 10213246"/>
              <a:gd name="connsiteY45" fmla="*/ 6930300 h 8464426"/>
              <a:gd name="connsiteX46" fmla="*/ 3603384 w 10213246"/>
              <a:gd name="connsiteY46" fmla="*/ 6451999 h 8464426"/>
              <a:gd name="connsiteX47" fmla="*/ 3659654 w 10213246"/>
              <a:gd name="connsiteY47" fmla="*/ 5959629 h 8464426"/>
              <a:gd name="connsiteX48" fmla="*/ 3715925 w 10213246"/>
              <a:gd name="connsiteY48" fmla="*/ 5833020 h 8464426"/>
              <a:gd name="connsiteX49" fmla="*/ 3744061 w 10213246"/>
              <a:gd name="connsiteY49" fmla="*/ 5804885 h 8464426"/>
              <a:gd name="connsiteX50" fmla="*/ 3772196 w 10213246"/>
              <a:gd name="connsiteY50" fmla="*/ 5748614 h 8464426"/>
              <a:gd name="connsiteX51" fmla="*/ 3828467 w 10213246"/>
              <a:gd name="connsiteY51" fmla="*/ 5692343 h 8464426"/>
              <a:gd name="connsiteX52" fmla="*/ 3856602 w 10213246"/>
              <a:gd name="connsiteY52" fmla="*/ 5607937 h 8464426"/>
              <a:gd name="connsiteX53" fmla="*/ 3870670 w 10213246"/>
              <a:gd name="connsiteY53" fmla="*/ 5565734 h 8464426"/>
              <a:gd name="connsiteX54" fmla="*/ 3912873 w 10213246"/>
              <a:gd name="connsiteY54" fmla="*/ 5523531 h 8464426"/>
              <a:gd name="connsiteX55" fmla="*/ 3969144 w 10213246"/>
              <a:gd name="connsiteY55" fmla="*/ 5453193 h 8464426"/>
              <a:gd name="connsiteX56" fmla="*/ 4011347 w 10213246"/>
              <a:gd name="connsiteY56" fmla="*/ 5439125 h 8464426"/>
              <a:gd name="connsiteX57" fmla="*/ 4006804 w 10213246"/>
              <a:gd name="connsiteY57" fmla="*/ 5317058 h 8464426"/>
              <a:gd name="connsiteX58" fmla="*/ 3926941 w 10213246"/>
              <a:gd name="connsiteY58" fmla="*/ 5256245 h 8464426"/>
              <a:gd name="connsiteX59" fmla="*/ 3737931 w 10213246"/>
              <a:gd name="connsiteY59" fmla="*/ 4591888 h 8464426"/>
              <a:gd name="connsiteX60" fmla="*/ 3746308 w 10213246"/>
              <a:gd name="connsiteY60" fmla="*/ 4345020 h 8464426"/>
              <a:gd name="connsiteX61" fmla="*/ 4005876 w 10213246"/>
              <a:gd name="connsiteY61" fmla="*/ 3565386 h 8464426"/>
              <a:gd name="connsiteX62" fmla="*/ 4009979 w 10213246"/>
              <a:gd name="connsiteY62" fmla="*/ 3508456 h 8464426"/>
              <a:gd name="connsiteX63" fmla="*/ 4073968 w 10213246"/>
              <a:gd name="connsiteY63" fmla="*/ 3502766 h 8464426"/>
              <a:gd name="connsiteX64" fmla="*/ 5245347 w 10213246"/>
              <a:gd name="connsiteY64" fmla="*/ 2852477 h 8464426"/>
              <a:gd name="connsiteX65" fmla="*/ 6448941 w 10213246"/>
              <a:gd name="connsiteY65" fmla="*/ 3505720 h 8464426"/>
              <a:gd name="connsiteX66" fmla="*/ 6508167 w 10213246"/>
              <a:gd name="connsiteY66" fmla="*/ 3577866 h 8464426"/>
              <a:gd name="connsiteX67" fmla="*/ 6733689 w 10213246"/>
              <a:gd name="connsiteY67" fmla="*/ 4176354 h 8464426"/>
              <a:gd name="connsiteX68" fmla="*/ 6733031 w 10213246"/>
              <a:gd name="connsiteY68" fmla="*/ 4865378 h 8464426"/>
              <a:gd name="connsiteX69" fmla="*/ 6510193 w 10213246"/>
              <a:gd name="connsiteY69" fmla="*/ 5301183 h 8464426"/>
              <a:gd name="connsiteX70" fmla="*/ 6505652 w 10213246"/>
              <a:gd name="connsiteY70" fmla="*/ 5368786 h 8464426"/>
              <a:gd name="connsiteX71" fmla="*/ 6777211 w 10213246"/>
              <a:gd name="connsiteY71" fmla="*/ 7419543 h 8464426"/>
              <a:gd name="connsiteX72" fmla="*/ 8164442 w 10213246"/>
              <a:gd name="connsiteY72" fmla="*/ 8286856 h 8464426"/>
              <a:gd name="connsiteX73" fmla="*/ 10011804 w 10213246"/>
              <a:gd name="connsiteY73" fmla="*/ 8027385 h 8464426"/>
              <a:gd name="connsiteX74" fmla="*/ 10196833 w 10213246"/>
              <a:gd name="connsiteY74" fmla="*/ 552751 h 8464426"/>
              <a:gd name="connsiteX75" fmla="*/ 902387 w 10213246"/>
              <a:gd name="connsiteY75" fmla="*/ 557636 h 8464426"/>
              <a:gd name="connsiteX0" fmla="*/ 966336 w 10234992"/>
              <a:gd name="connsiteY0" fmla="*/ 543568 h 8464426"/>
              <a:gd name="connsiteX1" fmla="*/ 80071 w 10234992"/>
              <a:gd name="connsiteY1" fmla="*/ 1992540 h 8464426"/>
              <a:gd name="connsiteX2" fmla="*/ 44907 w 10234992"/>
              <a:gd name="connsiteY2" fmla="*/ 2607611 h 8464426"/>
              <a:gd name="connsiteX3" fmla="*/ 108207 w 10234992"/>
              <a:gd name="connsiteY3" fmla="*/ 2738128 h 8464426"/>
              <a:gd name="connsiteX4" fmla="*/ 122274 w 10234992"/>
              <a:gd name="connsiteY4" fmla="*/ 2935076 h 8464426"/>
              <a:gd name="connsiteX5" fmla="*/ 164477 w 10234992"/>
              <a:gd name="connsiteY5" fmla="*/ 3160159 h 8464426"/>
              <a:gd name="connsiteX6" fmla="*/ 192613 w 10234992"/>
              <a:gd name="connsiteY6" fmla="*/ 3357106 h 8464426"/>
              <a:gd name="connsiteX7" fmla="*/ 234816 w 10234992"/>
              <a:gd name="connsiteY7" fmla="*/ 3793205 h 8464426"/>
              <a:gd name="connsiteX8" fmla="*/ 248884 w 10234992"/>
              <a:gd name="connsiteY8" fmla="*/ 3863543 h 8464426"/>
              <a:gd name="connsiteX9" fmla="*/ 333290 w 10234992"/>
              <a:gd name="connsiteY9" fmla="*/ 4313709 h 8464426"/>
              <a:gd name="connsiteX10" fmla="*/ 347357 w 10234992"/>
              <a:gd name="connsiteY10" fmla="*/ 4440319 h 8464426"/>
              <a:gd name="connsiteX11" fmla="*/ 375493 w 10234992"/>
              <a:gd name="connsiteY11" fmla="*/ 4820146 h 8464426"/>
              <a:gd name="connsiteX12" fmla="*/ 347357 w 10234992"/>
              <a:gd name="connsiteY12" fmla="*/ 5298448 h 8464426"/>
              <a:gd name="connsiteX13" fmla="*/ 319222 w 10234992"/>
              <a:gd name="connsiteY13" fmla="*/ 5481328 h 8464426"/>
              <a:gd name="connsiteX14" fmla="*/ 305154 w 10234992"/>
              <a:gd name="connsiteY14" fmla="*/ 5804885 h 8464426"/>
              <a:gd name="connsiteX15" fmla="*/ 291087 w 10234992"/>
              <a:gd name="connsiteY15" fmla="*/ 5875223 h 8464426"/>
              <a:gd name="connsiteX16" fmla="*/ 277019 w 10234992"/>
              <a:gd name="connsiteY16" fmla="*/ 6114374 h 8464426"/>
              <a:gd name="connsiteX17" fmla="*/ 291087 w 10234992"/>
              <a:gd name="connsiteY17" fmla="*/ 6803691 h 8464426"/>
              <a:gd name="connsiteX18" fmla="*/ 333290 w 10234992"/>
              <a:gd name="connsiteY18" fmla="*/ 7028774 h 8464426"/>
              <a:gd name="connsiteX19" fmla="*/ 375493 w 10234992"/>
              <a:gd name="connsiteY19" fmla="*/ 7211654 h 8464426"/>
              <a:gd name="connsiteX20" fmla="*/ 417696 w 10234992"/>
              <a:gd name="connsiteY20" fmla="*/ 7324196 h 8464426"/>
              <a:gd name="connsiteX21" fmla="*/ 459899 w 10234992"/>
              <a:gd name="connsiteY21" fmla="*/ 7507076 h 8464426"/>
              <a:gd name="connsiteX22" fmla="*/ 473967 w 10234992"/>
              <a:gd name="connsiteY22" fmla="*/ 7661820 h 8464426"/>
              <a:gd name="connsiteX23" fmla="*/ 488034 w 10234992"/>
              <a:gd name="connsiteY23" fmla="*/ 7718091 h 8464426"/>
              <a:gd name="connsiteX24" fmla="*/ 586508 w 10234992"/>
              <a:gd name="connsiteY24" fmla="*/ 7929106 h 8464426"/>
              <a:gd name="connsiteX25" fmla="*/ 614644 w 10234992"/>
              <a:gd name="connsiteY25" fmla="*/ 7957242 h 8464426"/>
              <a:gd name="connsiteX26" fmla="*/ 699050 w 10234992"/>
              <a:gd name="connsiteY26" fmla="*/ 8055716 h 8464426"/>
              <a:gd name="connsiteX27" fmla="*/ 797524 w 10234992"/>
              <a:gd name="connsiteY27" fmla="*/ 8168257 h 8464426"/>
              <a:gd name="connsiteX28" fmla="*/ 895997 w 10234992"/>
              <a:gd name="connsiteY28" fmla="*/ 8210460 h 8464426"/>
              <a:gd name="connsiteX29" fmla="*/ 1050742 w 10234992"/>
              <a:gd name="connsiteY29" fmla="*/ 8294866 h 8464426"/>
              <a:gd name="connsiteX30" fmla="*/ 1219554 w 10234992"/>
              <a:gd name="connsiteY30" fmla="*/ 8351137 h 8464426"/>
              <a:gd name="connsiteX31" fmla="*/ 1346164 w 10234992"/>
              <a:gd name="connsiteY31" fmla="*/ 8393340 h 8464426"/>
              <a:gd name="connsiteX32" fmla="*/ 1768194 w 10234992"/>
              <a:gd name="connsiteY32" fmla="*/ 8421476 h 8464426"/>
              <a:gd name="connsiteX33" fmla="*/ 1824465 w 10234992"/>
              <a:gd name="connsiteY33" fmla="*/ 8449611 h 8464426"/>
              <a:gd name="connsiteX34" fmla="*/ 2668527 w 10234992"/>
              <a:gd name="connsiteY34" fmla="*/ 8435543 h 8464426"/>
              <a:gd name="connsiteX35" fmla="*/ 2781068 w 10234992"/>
              <a:gd name="connsiteY35" fmla="*/ 8421476 h 8464426"/>
              <a:gd name="connsiteX36" fmla="*/ 2935813 w 10234992"/>
              <a:gd name="connsiteY36" fmla="*/ 8407408 h 8464426"/>
              <a:gd name="connsiteX37" fmla="*/ 3203099 w 10234992"/>
              <a:gd name="connsiteY37" fmla="*/ 8252663 h 8464426"/>
              <a:gd name="connsiteX38" fmla="*/ 3287505 w 10234992"/>
              <a:gd name="connsiteY38" fmla="*/ 8168257 h 8464426"/>
              <a:gd name="connsiteX39" fmla="*/ 3357844 w 10234992"/>
              <a:gd name="connsiteY39" fmla="*/ 8069783 h 8464426"/>
              <a:gd name="connsiteX40" fmla="*/ 3442250 w 10234992"/>
              <a:gd name="connsiteY40" fmla="*/ 7957242 h 8464426"/>
              <a:gd name="connsiteX41" fmla="*/ 3470385 w 10234992"/>
              <a:gd name="connsiteY41" fmla="*/ 7872836 h 8464426"/>
              <a:gd name="connsiteX42" fmla="*/ 3540724 w 10234992"/>
              <a:gd name="connsiteY42" fmla="*/ 7718091 h 8464426"/>
              <a:gd name="connsiteX43" fmla="*/ 3625130 w 10234992"/>
              <a:gd name="connsiteY43" fmla="*/ 7408602 h 8464426"/>
              <a:gd name="connsiteX44" fmla="*/ 3639197 w 10234992"/>
              <a:gd name="connsiteY44" fmla="*/ 7253857 h 8464426"/>
              <a:gd name="connsiteX45" fmla="*/ 3667333 w 10234992"/>
              <a:gd name="connsiteY45" fmla="*/ 7042842 h 8464426"/>
              <a:gd name="connsiteX46" fmla="*/ 3653265 w 10234992"/>
              <a:gd name="connsiteY46" fmla="*/ 6930300 h 8464426"/>
              <a:gd name="connsiteX47" fmla="*/ 3625130 w 10234992"/>
              <a:gd name="connsiteY47" fmla="*/ 6451999 h 8464426"/>
              <a:gd name="connsiteX48" fmla="*/ 3681400 w 10234992"/>
              <a:gd name="connsiteY48" fmla="*/ 5959629 h 8464426"/>
              <a:gd name="connsiteX49" fmla="*/ 3737671 w 10234992"/>
              <a:gd name="connsiteY49" fmla="*/ 5833020 h 8464426"/>
              <a:gd name="connsiteX50" fmla="*/ 3765807 w 10234992"/>
              <a:gd name="connsiteY50" fmla="*/ 5804885 h 8464426"/>
              <a:gd name="connsiteX51" fmla="*/ 3793942 w 10234992"/>
              <a:gd name="connsiteY51" fmla="*/ 5748614 h 8464426"/>
              <a:gd name="connsiteX52" fmla="*/ 3850213 w 10234992"/>
              <a:gd name="connsiteY52" fmla="*/ 5692343 h 8464426"/>
              <a:gd name="connsiteX53" fmla="*/ 3878348 w 10234992"/>
              <a:gd name="connsiteY53" fmla="*/ 5607937 h 8464426"/>
              <a:gd name="connsiteX54" fmla="*/ 3892416 w 10234992"/>
              <a:gd name="connsiteY54" fmla="*/ 5565734 h 8464426"/>
              <a:gd name="connsiteX55" fmla="*/ 3934619 w 10234992"/>
              <a:gd name="connsiteY55" fmla="*/ 5523531 h 8464426"/>
              <a:gd name="connsiteX56" fmla="*/ 3990890 w 10234992"/>
              <a:gd name="connsiteY56" fmla="*/ 5453193 h 8464426"/>
              <a:gd name="connsiteX57" fmla="*/ 4033093 w 10234992"/>
              <a:gd name="connsiteY57" fmla="*/ 5439125 h 8464426"/>
              <a:gd name="connsiteX58" fmla="*/ 4028550 w 10234992"/>
              <a:gd name="connsiteY58" fmla="*/ 5317058 h 8464426"/>
              <a:gd name="connsiteX59" fmla="*/ 3948687 w 10234992"/>
              <a:gd name="connsiteY59" fmla="*/ 5256245 h 8464426"/>
              <a:gd name="connsiteX60" fmla="*/ 3759677 w 10234992"/>
              <a:gd name="connsiteY60" fmla="*/ 4591888 h 8464426"/>
              <a:gd name="connsiteX61" fmla="*/ 3768054 w 10234992"/>
              <a:gd name="connsiteY61" fmla="*/ 4345020 h 8464426"/>
              <a:gd name="connsiteX62" fmla="*/ 4027622 w 10234992"/>
              <a:gd name="connsiteY62" fmla="*/ 3565386 h 8464426"/>
              <a:gd name="connsiteX63" fmla="*/ 4031725 w 10234992"/>
              <a:gd name="connsiteY63" fmla="*/ 3508456 h 8464426"/>
              <a:gd name="connsiteX64" fmla="*/ 4095714 w 10234992"/>
              <a:gd name="connsiteY64" fmla="*/ 3502766 h 8464426"/>
              <a:gd name="connsiteX65" fmla="*/ 5267093 w 10234992"/>
              <a:gd name="connsiteY65" fmla="*/ 2852477 h 8464426"/>
              <a:gd name="connsiteX66" fmla="*/ 6470687 w 10234992"/>
              <a:gd name="connsiteY66" fmla="*/ 3505720 h 8464426"/>
              <a:gd name="connsiteX67" fmla="*/ 6529913 w 10234992"/>
              <a:gd name="connsiteY67" fmla="*/ 3577866 h 8464426"/>
              <a:gd name="connsiteX68" fmla="*/ 6755435 w 10234992"/>
              <a:gd name="connsiteY68" fmla="*/ 4176354 h 8464426"/>
              <a:gd name="connsiteX69" fmla="*/ 6754777 w 10234992"/>
              <a:gd name="connsiteY69" fmla="*/ 4865378 h 8464426"/>
              <a:gd name="connsiteX70" fmla="*/ 6531939 w 10234992"/>
              <a:gd name="connsiteY70" fmla="*/ 5301183 h 8464426"/>
              <a:gd name="connsiteX71" fmla="*/ 6527398 w 10234992"/>
              <a:gd name="connsiteY71" fmla="*/ 5368786 h 8464426"/>
              <a:gd name="connsiteX72" fmla="*/ 6798957 w 10234992"/>
              <a:gd name="connsiteY72" fmla="*/ 7419543 h 8464426"/>
              <a:gd name="connsiteX73" fmla="*/ 8186188 w 10234992"/>
              <a:gd name="connsiteY73" fmla="*/ 8286856 h 8464426"/>
              <a:gd name="connsiteX74" fmla="*/ 10033550 w 10234992"/>
              <a:gd name="connsiteY74" fmla="*/ 8027385 h 8464426"/>
              <a:gd name="connsiteX75" fmla="*/ 10218579 w 10234992"/>
              <a:gd name="connsiteY75" fmla="*/ 552751 h 8464426"/>
              <a:gd name="connsiteX76" fmla="*/ 924133 w 10234992"/>
              <a:gd name="connsiteY76" fmla="*/ 557636 h 8464426"/>
              <a:gd name="connsiteX0" fmla="*/ 944591 w 10213247"/>
              <a:gd name="connsiteY0" fmla="*/ 543568 h 8464426"/>
              <a:gd name="connsiteX1" fmla="*/ 58326 w 10213247"/>
              <a:gd name="connsiteY1" fmla="*/ 1992540 h 8464426"/>
              <a:gd name="connsiteX2" fmla="*/ 86462 w 10213247"/>
              <a:gd name="connsiteY2" fmla="*/ 2738128 h 8464426"/>
              <a:gd name="connsiteX3" fmla="*/ 100529 w 10213247"/>
              <a:gd name="connsiteY3" fmla="*/ 2935076 h 8464426"/>
              <a:gd name="connsiteX4" fmla="*/ 142732 w 10213247"/>
              <a:gd name="connsiteY4" fmla="*/ 3160159 h 8464426"/>
              <a:gd name="connsiteX5" fmla="*/ 170868 w 10213247"/>
              <a:gd name="connsiteY5" fmla="*/ 3357106 h 8464426"/>
              <a:gd name="connsiteX6" fmla="*/ 213071 w 10213247"/>
              <a:gd name="connsiteY6" fmla="*/ 3793205 h 8464426"/>
              <a:gd name="connsiteX7" fmla="*/ 227139 w 10213247"/>
              <a:gd name="connsiteY7" fmla="*/ 3863543 h 8464426"/>
              <a:gd name="connsiteX8" fmla="*/ 311545 w 10213247"/>
              <a:gd name="connsiteY8" fmla="*/ 4313709 h 8464426"/>
              <a:gd name="connsiteX9" fmla="*/ 325612 w 10213247"/>
              <a:gd name="connsiteY9" fmla="*/ 4440319 h 8464426"/>
              <a:gd name="connsiteX10" fmla="*/ 353748 w 10213247"/>
              <a:gd name="connsiteY10" fmla="*/ 4820146 h 8464426"/>
              <a:gd name="connsiteX11" fmla="*/ 325612 w 10213247"/>
              <a:gd name="connsiteY11" fmla="*/ 5298448 h 8464426"/>
              <a:gd name="connsiteX12" fmla="*/ 297477 w 10213247"/>
              <a:gd name="connsiteY12" fmla="*/ 5481328 h 8464426"/>
              <a:gd name="connsiteX13" fmla="*/ 283409 w 10213247"/>
              <a:gd name="connsiteY13" fmla="*/ 5804885 h 8464426"/>
              <a:gd name="connsiteX14" fmla="*/ 269342 w 10213247"/>
              <a:gd name="connsiteY14" fmla="*/ 5875223 h 8464426"/>
              <a:gd name="connsiteX15" fmla="*/ 255274 w 10213247"/>
              <a:gd name="connsiteY15" fmla="*/ 6114374 h 8464426"/>
              <a:gd name="connsiteX16" fmla="*/ 269342 w 10213247"/>
              <a:gd name="connsiteY16" fmla="*/ 6803691 h 8464426"/>
              <a:gd name="connsiteX17" fmla="*/ 311545 w 10213247"/>
              <a:gd name="connsiteY17" fmla="*/ 7028774 h 8464426"/>
              <a:gd name="connsiteX18" fmla="*/ 353748 w 10213247"/>
              <a:gd name="connsiteY18" fmla="*/ 7211654 h 8464426"/>
              <a:gd name="connsiteX19" fmla="*/ 395951 w 10213247"/>
              <a:gd name="connsiteY19" fmla="*/ 7324196 h 8464426"/>
              <a:gd name="connsiteX20" fmla="*/ 438154 w 10213247"/>
              <a:gd name="connsiteY20" fmla="*/ 7507076 h 8464426"/>
              <a:gd name="connsiteX21" fmla="*/ 452222 w 10213247"/>
              <a:gd name="connsiteY21" fmla="*/ 7661820 h 8464426"/>
              <a:gd name="connsiteX22" fmla="*/ 466289 w 10213247"/>
              <a:gd name="connsiteY22" fmla="*/ 7718091 h 8464426"/>
              <a:gd name="connsiteX23" fmla="*/ 564763 w 10213247"/>
              <a:gd name="connsiteY23" fmla="*/ 7929106 h 8464426"/>
              <a:gd name="connsiteX24" fmla="*/ 592899 w 10213247"/>
              <a:gd name="connsiteY24" fmla="*/ 7957242 h 8464426"/>
              <a:gd name="connsiteX25" fmla="*/ 677305 w 10213247"/>
              <a:gd name="connsiteY25" fmla="*/ 8055716 h 8464426"/>
              <a:gd name="connsiteX26" fmla="*/ 775779 w 10213247"/>
              <a:gd name="connsiteY26" fmla="*/ 8168257 h 8464426"/>
              <a:gd name="connsiteX27" fmla="*/ 874252 w 10213247"/>
              <a:gd name="connsiteY27" fmla="*/ 8210460 h 8464426"/>
              <a:gd name="connsiteX28" fmla="*/ 1028997 w 10213247"/>
              <a:gd name="connsiteY28" fmla="*/ 8294866 h 8464426"/>
              <a:gd name="connsiteX29" fmla="*/ 1197809 w 10213247"/>
              <a:gd name="connsiteY29" fmla="*/ 8351137 h 8464426"/>
              <a:gd name="connsiteX30" fmla="*/ 1324419 w 10213247"/>
              <a:gd name="connsiteY30" fmla="*/ 8393340 h 8464426"/>
              <a:gd name="connsiteX31" fmla="*/ 1746449 w 10213247"/>
              <a:gd name="connsiteY31" fmla="*/ 8421476 h 8464426"/>
              <a:gd name="connsiteX32" fmla="*/ 1802720 w 10213247"/>
              <a:gd name="connsiteY32" fmla="*/ 8449611 h 8464426"/>
              <a:gd name="connsiteX33" fmla="*/ 2646782 w 10213247"/>
              <a:gd name="connsiteY33" fmla="*/ 8435543 h 8464426"/>
              <a:gd name="connsiteX34" fmla="*/ 2759323 w 10213247"/>
              <a:gd name="connsiteY34" fmla="*/ 8421476 h 8464426"/>
              <a:gd name="connsiteX35" fmla="*/ 2914068 w 10213247"/>
              <a:gd name="connsiteY35" fmla="*/ 8407408 h 8464426"/>
              <a:gd name="connsiteX36" fmla="*/ 3181354 w 10213247"/>
              <a:gd name="connsiteY36" fmla="*/ 8252663 h 8464426"/>
              <a:gd name="connsiteX37" fmla="*/ 3265760 w 10213247"/>
              <a:gd name="connsiteY37" fmla="*/ 8168257 h 8464426"/>
              <a:gd name="connsiteX38" fmla="*/ 3336099 w 10213247"/>
              <a:gd name="connsiteY38" fmla="*/ 8069783 h 8464426"/>
              <a:gd name="connsiteX39" fmla="*/ 3420505 w 10213247"/>
              <a:gd name="connsiteY39" fmla="*/ 7957242 h 8464426"/>
              <a:gd name="connsiteX40" fmla="*/ 3448640 w 10213247"/>
              <a:gd name="connsiteY40" fmla="*/ 7872836 h 8464426"/>
              <a:gd name="connsiteX41" fmla="*/ 3518979 w 10213247"/>
              <a:gd name="connsiteY41" fmla="*/ 7718091 h 8464426"/>
              <a:gd name="connsiteX42" fmla="*/ 3603385 w 10213247"/>
              <a:gd name="connsiteY42" fmla="*/ 7408602 h 8464426"/>
              <a:gd name="connsiteX43" fmla="*/ 3617452 w 10213247"/>
              <a:gd name="connsiteY43" fmla="*/ 7253857 h 8464426"/>
              <a:gd name="connsiteX44" fmla="*/ 3645588 w 10213247"/>
              <a:gd name="connsiteY44" fmla="*/ 7042842 h 8464426"/>
              <a:gd name="connsiteX45" fmla="*/ 3631520 w 10213247"/>
              <a:gd name="connsiteY45" fmla="*/ 6930300 h 8464426"/>
              <a:gd name="connsiteX46" fmla="*/ 3603385 w 10213247"/>
              <a:gd name="connsiteY46" fmla="*/ 6451999 h 8464426"/>
              <a:gd name="connsiteX47" fmla="*/ 3659655 w 10213247"/>
              <a:gd name="connsiteY47" fmla="*/ 5959629 h 8464426"/>
              <a:gd name="connsiteX48" fmla="*/ 3715926 w 10213247"/>
              <a:gd name="connsiteY48" fmla="*/ 5833020 h 8464426"/>
              <a:gd name="connsiteX49" fmla="*/ 3744062 w 10213247"/>
              <a:gd name="connsiteY49" fmla="*/ 5804885 h 8464426"/>
              <a:gd name="connsiteX50" fmla="*/ 3772197 w 10213247"/>
              <a:gd name="connsiteY50" fmla="*/ 5748614 h 8464426"/>
              <a:gd name="connsiteX51" fmla="*/ 3828468 w 10213247"/>
              <a:gd name="connsiteY51" fmla="*/ 5692343 h 8464426"/>
              <a:gd name="connsiteX52" fmla="*/ 3856603 w 10213247"/>
              <a:gd name="connsiteY52" fmla="*/ 5607937 h 8464426"/>
              <a:gd name="connsiteX53" fmla="*/ 3870671 w 10213247"/>
              <a:gd name="connsiteY53" fmla="*/ 5565734 h 8464426"/>
              <a:gd name="connsiteX54" fmla="*/ 3912874 w 10213247"/>
              <a:gd name="connsiteY54" fmla="*/ 5523531 h 8464426"/>
              <a:gd name="connsiteX55" fmla="*/ 3969145 w 10213247"/>
              <a:gd name="connsiteY55" fmla="*/ 5453193 h 8464426"/>
              <a:gd name="connsiteX56" fmla="*/ 4011348 w 10213247"/>
              <a:gd name="connsiteY56" fmla="*/ 5439125 h 8464426"/>
              <a:gd name="connsiteX57" fmla="*/ 4006805 w 10213247"/>
              <a:gd name="connsiteY57" fmla="*/ 5317058 h 8464426"/>
              <a:gd name="connsiteX58" fmla="*/ 3926942 w 10213247"/>
              <a:gd name="connsiteY58" fmla="*/ 5256245 h 8464426"/>
              <a:gd name="connsiteX59" fmla="*/ 3737932 w 10213247"/>
              <a:gd name="connsiteY59" fmla="*/ 4591888 h 8464426"/>
              <a:gd name="connsiteX60" fmla="*/ 3746309 w 10213247"/>
              <a:gd name="connsiteY60" fmla="*/ 4345020 h 8464426"/>
              <a:gd name="connsiteX61" fmla="*/ 4005877 w 10213247"/>
              <a:gd name="connsiteY61" fmla="*/ 3565386 h 8464426"/>
              <a:gd name="connsiteX62" fmla="*/ 4009980 w 10213247"/>
              <a:gd name="connsiteY62" fmla="*/ 3508456 h 8464426"/>
              <a:gd name="connsiteX63" fmla="*/ 4073969 w 10213247"/>
              <a:gd name="connsiteY63" fmla="*/ 3502766 h 8464426"/>
              <a:gd name="connsiteX64" fmla="*/ 5245348 w 10213247"/>
              <a:gd name="connsiteY64" fmla="*/ 2852477 h 8464426"/>
              <a:gd name="connsiteX65" fmla="*/ 6448942 w 10213247"/>
              <a:gd name="connsiteY65" fmla="*/ 3505720 h 8464426"/>
              <a:gd name="connsiteX66" fmla="*/ 6508168 w 10213247"/>
              <a:gd name="connsiteY66" fmla="*/ 3577866 h 8464426"/>
              <a:gd name="connsiteX67" fmla="*/ 6733690 w 10213247"/>
              <a:gd name="connsiteY67" fmla="*/ 4176354 h 8464426"/>
              <a:gd name="connsiteX68" fmla="*/ 6733032 w 10213247"/>
              <a:gd name="connsiteY68" fmla="*/ 4865378 h 8464426"/>
              <a:gd name="connsiteX69" fmla="*/ 6510194 w 10213247"/>
              <a:gd name="connsiteY69" fmla="*/ 5301183 h 8464426"/>
              <a:gd name="connsiteX70" fmla="*/ 6505653 w 10213247"/>
              <a:gd name="connsiteY70" fmla="*/ 5368786 h 8464426"/>
              <a:gd name="connsiteX71" fmla="*/ 6777212 w 10213247"/>
              <a:gd name="connsiteY71" fmla="*/ 7419543 h 8464426"/>
              <a:gd name="connsiteX72" fmla="*/ 8164443 w 10213247"/>
              <a:gd name="connsiteY72" fmla="*/ 8286856 h 8464426"/>
              <a:gd name="connsiteX73" fmla="*/ 10011805 w 10213247"/>
              <a:gd name="connsiteY73" fmla="*/ 8027385 h 8464426"/>
              <a:gd name="connsiteX74" fmla="*/ 10196834 w 10213247"/>
              <a:gd name="connsiteY74" fmla="*/ 552751 h 8464426"/>
              <a:gd name="connsiteX75" fmla="*/ 902388 w 10213247"/>
              <a:gd name="connsiteY75" fmla="*/ 557636 h 8464426"/>
              <a:gd name="connsiteX0" fmla="*/ 941893 w 10210549"/>
              <a:gd name="connsiteY0" fmla="*/ 543568 h 8464426"/>
              <a:gd name="connsiteX1" fmla="*/ 55628 w 10210549"/>
              <a:gd name="connsiteY1" fmla="*/ 1992540 h 8464426"/>
              <a:gd name="connsiteX2" fmla="*/ 97831 w 10210549"/>
              <a:gd name="connsiteY2" fmla="*/ 2935076 h 8464426"/>
              <a:gd name="connsiteX3" fmla="*/ 140034 w 10210549"/>
              <a:gd name="connsiteY3" fmla="*/ 3160159 h 8464426"/>
              <a:gd name="connsiteX4" fmla="*/ 168170 w 10210549"/>
              <a:gd name="connsiteY4" fmla="*/ 3357106 h 8464426"/>
              <a:gd name="connsiteX5" fmla="*/ 210373 w 10210549"/>
              <a:gd name="connsiteY5" fmla="*/ 3793205 h 8464426"/>
              <a:gd name="connsiteX6" fmla="*/ 224441 w 10210549"/>
              <a:gd name="connsiteY6" fmla="*/ 3863543 h 8464426"/>
              <a:gd name="connsiteX7" fmla="*/ 308847 w 10210549"/>
              <a:gd name="connsiteY7" fmla="*/ 4313709 h 8464426"/>
              <a:gd name="connsiteX8" fmla="*/ 322914 w 10210549"/>
              <a:gd name="connsiteY8" fmla="*/ 4440319 h 8464426"/>
              <a:gd name="connsiteX9" fmla="*/ 351050 w 10210549"/>
              <a:gd name="connsiteY9" fmla="*/ 4820146 h 8464426"/>
              <a:gd name="connsiteX10" fmla="*/ 322914 w 10210549"/>
              <a:gd name="connsiteY10" fmla="*/ 5298448 h 8464426"/>
              <a:gd name="connsiteX11" fmla="*/ 294779 w 10210549"/>
              <a:gd name="connsiteY11" fmla="*/ 5481328 h 8464426"/>
              <a:gd name="connsiteX12" fmla="*/ 280711 w 10210549"/>
              <a:gd name="connsiteY12" fmla="*/ 5804885 h 8464426"/>
              <a:gd name="connsiteX13" fmla="*/ 266644 w 10210549"/>
              <a:gd name="connsiteY13" fmla="*/ 5875223 h 8464426"/>
              <a:gd name="connsiteX14" fmla="*/ 252576 w 10210549"/>
              <a:gd name="connsiteY14" fmla="*/ 6114374 h 8464426"/>
              <a:gd name="connsiteX15" fmla="*/ 266644 w 10210549"/>
              <a:gd name="connsiteY15" fmla="*/ 6803691 h 8464426"/>
              <a:gd name="connsiteX16" fmla="*/ 308847 w 10210549"/>
              <a:gd name="connsiteY16" fmla="*/ 7028774 h 8464426"/>
              <a:gd name="connsiteX17" fmla="*/ 351050 w 10210549"/>
              <a:gd name="connsiteY17" fmla="*/ 7211654 h 8464426"/>
              <a:gd name="connsiteX18" fmla="*/ 393253 w 10210549"/>
              <a:gd name="connsiteY18" fmla="*/ 7324196 h 8464426"/>
              <a:gd name="connsiteX19" fmla="*/ 435456 w 10210549"/>
              <a:gd name="connsiteY19" fmla="*/ 7507076 h 8464426"/>
              <a:gd name="connsiteX20" fmla="*/ 449524 w 10210549"/>
              <a:gd name="connsiteY20" fmla="*/ 7661820 h 8464426"/>
              <a:gd name="connsiteX21" fmla="*/ 463591 w 10210549"/>
              <a:gd name="connsiteY21" fmla="*/ 7718091 h 8464426"/>
              <a:gd name="connsiteX22" fmla="*/ 562065 w 10210549"/>
              <a:gd name="connsiteY22" fmla="*/ 7929106 h 8464426"/>
              <a:gd name="connsiteX23" fmla="*/ 590201 w 10210549"/>
              <a:gd name="connsiteY23" fmla="*/ 7957242 h 8464426"/>
              <a:gd name="connsiteX24" fmla="*/ 674607 w 10210549"/>
              <a:gd name="connsiteY24" fmla="*/ 8055716 h 8464426"/>
              <a:gd name="connsiteX25" fmla="*/ 773081 w 10210549"/>
              <a:gd name="connsiteY25" fmla="*/ 8168257 h 8464426"/>
              <a:gd name="connsiteX26" fmla="*/ 871554 w 10210549"/>
              <a:gd name="connsiteY26" fmla="*/ 8210460 h 8464426"/>
              <a:gd name="connsiteX27" fmla="*/ 1026299 w 10210549"/>
              <a:gd name="connsiteY27" fmla="*/ 8294866 h 8464426"/>
              <a:gd name="connsiteX28" fmla="*/ 1195111 w 10210549"/>
              <a:gd name="connsiteY28" fmla="*/ 8351137 h 8464426"/>
              <a:gd name="connsiteX29" fmla="*/ 1321721 w 10210549"/>
              <a:gd name="connsiteY29" fmla="*/ 8393340 h 8464426"/>
              <a:gd name="connsiteX30" fmla="*/ 1743751 w 10210549"/>
              <a:gd name="connsiteY30" fmla="*/ 8421476 h 8464426"/>
              <a:gd name="connsiteX31" fmla="*/ 1800022 w 10210549"/>
              <a:gd name="connsiteY31" fmla="*/ 8449611 h 8464426"/>
              <a:gd name="connsiteX32" fmla="*/ 2644084 w 10210549"/>
              <a:gd name="connsiteY32" fmla="*/ 8435543 h 8464426"/>
              <a:gd name="connsiteX33" fmla="*/ 2756625 w 10210549"/>
              <a:gd name="connsiteY33" fmla="*/ 8421476 h 8464426"/>
              <a:gd name="connsiteX34" fmla="*/ 2911370 w 10210549"/>
              <a:gd name="connsiteY34" fmla="*/ 8407408 h 8464426"/>
              <a:gd name="connsiteX35" fmla="*/ 3178656 w 10210549"/>
              <a:gd name="connsiteY35" fmla="*/ 8252663 h 8464426"/>
              <a:gd name="connsiteX36" fmla="*/ 3263062 w 10210549"/>
              <a:gd name="connsiteY36" fmla="*/ 8168257 h 8464426"/>
              <a:gd name="connsiteX37" fmla="*/ 3333401 w 10210549"/>
              <a:gd name="connsiteY37" fmla="*/ 8069783 h 8464426"/>
              <a:gd name="connsiteX38" fmla="*/ 3417807 w 10210549"/>
              <a:gd name="connsiteY38" fmla="*/ 7957242 h 8464426"/>
              <a:gd name="connsiteX39" fmla="*/ 3445942 w 10210549"/>
              <a:gd name="connsiteY39" fmla="*/ 7872836 h 8464426"/>
              <a:gd name="connsiteX40" fmla="*/ 3516281 w 10210549"/>
              <a:gd name="connsiteY40" fmla="*/ 7718091 h 8464426"/>
              <a:gd name="connsiteX41" fmla="*/ 3600687 w 10210549"/>
              <a:gd name="connsiteY41" fmla="*/ 7408602 h 8464426"/>
              <a:gd name="connsiteX42" fmla="*/ 3614754 w 10210549"/>
              <a:gd name="connsiteY42" fmla="*/ 7253857 h 8464426"/>
              <a:gd name="connsiteX43" fmla="*/ 3642890 w 10210549"/>
              <a:gd name="connsiteY43" fmla="*/ 7042842 h 8464426"/>
              <a:gd name="connsiteX44" fmla="*/ 3628822 w 10210549"/>
              <a:gd name="connsiteY44" fmla="*/ 6930300 h 8464426"/>
              <a:gd name="connsiteX45" fmla="*/ 3600687 w 10210549"/>
              <a:gd name="connsiteY45" fmla="*/ 6451999 h 8464426"/>
              <a:gd name="connsiteX46" fmla="*/ 3656957 w 10210549"/>
              <a:gd name="connsiteY46" fmla="*/ 5959629 h 8464426"/>
              <a:gd name="connsiteX47" fmla="*/ 3713228 w 10210549"/>
              <a:gd name="connsiteY47" fmla="*/ 5833020 h 8464426"/>
              <a:gd name="connsiteX48" fmla="*/ 3741364 w 10210549"/>
              <a:gd name="connsiteY48" fmla="*/ 5804885 h 8464426"/>
              <a:gd name="connsiteX49" fmla="*/ 3769499 w 10210549"/>
              <a:gd name="connsiteY49" fmla="*/ 5748614 h 8464426"/>
              <a:gd name="connsiteX50" fmla="*/ 3825770 w 10210549"/>
              <a:gd name="connsiteY50" fmla="*/ 5692343 h 8464426"/>
              <a:gd name="connsiteX51" fmla="*/ 3853905 w 10210549"/>
              <a:gd name="connsiteY51" fmla="*/ 5607937 h 8464426"/>
              <a:gd name="connsiteX52" fmla="*/ 3867973 w 10210549"/>
              <a:gd name="connsiteY52" fmla="*/ 5565734 h 8464426"/>
              <a:gd name="connsiteX53" fmla="*/ 3910176 w 10210549"/>
              <a:gd name="connsiteY53" fmla="*/ 5523531 h 8464426"/>
              <a:gd name="connsiteX54" fmla="*/ 3966447 w 10210549"/>
              <a:gd name="connsiteY54" fmla="*/ 5453193 h 8464426"/>
              <a:gd name="connsiteX55" fmla="*/ 4008650 w 10210549"/>
              <a:gd name="connsiteY55" fmla="*/ 5439125 h 8464426"/>
              <a:gd name="connsiteX56" fmla="*/ 4004107 w 10210549"/>
              <a:gd name="connsiteY56" fmla="*/ 5317058 h 8464426"/>
              <a:gd name="connsiteX57" fmla="*/ 3924244 w 10210549"/>
              <a:gd name="connsiteY57" fmla="*/ 5256245 h 8464426"/>
              <a:gd name="connsiteX58" fmla="*/ 3735234 w 10210549"/>
              <a:gd name="connsiteY58" fmla="*/ 4591888 h 8464426"/>
              <a:gd name="connsiteX59" fmla="*/ 3743611 w 10210549"/>
              <a:gd name="connsiteY59" fmla="*/ 4345020 h 8464426"/>
              <a:gd name="connsiteX60" fmla="*/ 4003179 w 10210549"/>
              <a:gd name="connsiteY60" fmla="*/ 3565386 h 8464426"/>
              <a:gd name="connsiteX61" fmla="*/ 4007282 w 10210549"/>
              <a:gd name="connsiteY61" fmla="*/ 3508456 h 8464426"/>
              <a:gd name="connsiteX62" fmla="*/ 4071271 w 10210549"/>
              <a:gd name="connsiteY62" fmla="*/ 3502766 h 8464426"/>
              <a:gd name="connsiteX63" fmla="*/ 5242650 w 10210549"/>
              <a:gd name="connsiteY63" fmla="*/ 2852477 h 8464426"/>
              <a:gd name="connsiteX64" fmla="*/ 6446244 w 10210549"/>
              <a:gd name="connsiteY64" fmla="*/ 3505720 h 8464426"/>
              <a:gd name="connsiteX65" fmla="*/ 6505470 w 10210549"/>
              <a:gd name="connsiteY65" fmla="*/ 3577866 h 8464426"/>
              <a:gd name="connsiteX66" fmla="*/ 6730992 w 10210549"/>
              <a:gd name="connsiteY66" fmla="*/ 4176354 h 8464426"/>
              <a:gd name="connsiteX67" fmla="*/ 6730334 w 10210549"/>
              <a:gd name="connsiteY67" fmla="*/ 4865378 h 8464426"/>
              <a:gd name="connsiteX68" fmla="*/ 6507496 w 10210549"/>
              <a:gd name="connsiteY68" fmla="*/ 5301183 h 8464426"/>
              <a:gd name="connsiteX69" fmla="*/ 6502955 w 10210549"/>
              <a:gd name="connsiteY69" fmla="*/ 5368786 h 8464426"/>
              <a:gd name="connsiteX70" fmla="*/ 6774514 w 10210549"/>
              <a:gd name="connsiteY70" fmla="*/ 7419543 h 8464426"/>
              <a:gd name="connsiteX71" fmla="*/ 8161745 w 10210549"/>
              <a:gd name="connsiteY71" fmla="*/ 8286856 h 8464426"/>
              <a:gd name="connsiteX72" fmla="*/ 10009107 w 10210549"/>
              <a:gd name="connsiteY72" fmla="*/ 8027385 h 8464426"/>
              <a:gd name="connsiteX73" fmla="*/ 10194136 w 10210549"/>
              <a:gd name="connsiteY73" fmla="*/ 552751 h 8464426"/>
              <a:gd name="connsiteX74" fmla="*/ 899690 w 10210549"/>
              <a:gd name="connsiteY74" fmla="*/ 557636 h 8464426"/>
              <a:gd name="connsiteX0" fmla="*/ 932097 w 10200753"/>
              <a:gd name="connsiteY0" fmla="*/ 543568 h 8464426"/>
              <a:gd name="connsiteX1" fmla="*/ 45832 w 10200753"/>
              <a:gd name="connsiteY1" fmla="*/ 1992540 h 8464426"/>
              <a:gd name="connsiteX2" fmla="*/ 130238 w 10200753"/>
              <a:gd name="connsiteY2" fmla="*/ 3160159 h 8464426"/>
              <a:gd name="connsiteX3" fmla="*/ 158374 w 10200753"/>
              <a:gd name="connsiteY3" fmla="*/ 3357106 h 8464426"/>
              <a:gd name="connsiteX4" fmla="*/ 200577 w 10200753"/>
              <a:gd name="connsiteY4" fmla="*/ 3793205 h 8464426"/>
              <a:gd name="connsiteX5" fmla="*/ 214645 w 10200753"/>
              <a:gd name="connsiteY5" fmla="*/ 3863543 h 8464426"/>
              <a:gd name="connsiteX6" fmla="*/ 299051 w 10200753"/>
              <a:gd name="connsiteY6" fmla="*/ 4313709 h 8464426"/>
              <a:gd name="connsiteX7" fmla="*/ 313118 w 10200753"/>
              <a:gd name="connsiteY7" fmla="*/ 4440319 h 8464426"/>
              <a:gd name="connsiteX8" fmla="*/ 341254 w 10200753"/>
              <a:gd name="connsiteY8" fmla="*/ 4820146 h 8464426"/>
              <a:gd name="connsiteX9" fmla="*/ 313118 w 10200753"/>
              <a:gd name="connsiteY9" fmla="*/ 5298448 h 8464426"/>
              <a:gd name="connsiteX10" fmla="*/ 284983 w 10200753"/>
              <a:gd name="connsiteY10" fmla="*/ 5481328 h 8464426"/>
              <a:gd name="connsiteX11" fmla="*/ 270915 w 10200753"/>
              <a:gd name="connsiteY11" fmla="*/ 5804885 h 8464426"/>
              <a:gd name="connsiteX12" fmla="*/ 256848 w 10200753"/>
              <a:gd name="connsiteY12" fmla="*/ 5875223 h 8464426"/>
              <a:gd name="connsiteX13" fmla="*/ 242780 w 10200753"/>
              <a:gd name="connsiteY13" fmla="*/ 6114374 h 8464426"/>
              <a:gd name="connsiteX14" fmla="*/ 256848 w 10200753"/>
              <a:gd name="connsiteY14" fmla="*/ 6803691 h 8464426"/>
              <a:gd name="connsiteX15" fmla="*/ 299051 w 10200753"/>
              <a:gd name="connsiteY15" fmla="*/ 7028774 h 8464426"/>
              <a:gd name="connsiteX16" fmla="*/ 341254 w 10200753"/>
              <a:gd name="connsiteY16" fmla="*/ 7211654 h 8464426"/>
              <a:gd name="connsiteX17" fmla="*/ 383457 w 10200753"/>
              <a:gd name="connsiteY17" fmla="*/ 7324196 h 8464426"/>
              <a:gd name="connsiteX18" fmla="*/ 425660 w 10200753"/>
              <a:gd name="connsiteY18" fmla="*/ 7507076 h 8464426"/>
              <a:gd name="connsiteX19" fmla="*/ 439728 w 10200753"/>
              <a:gd name="connsiteY19" fmla="*/ 7661820 h 8464426"/>
              <a:gd name="connsiteX20" fmla="*/ 453795 w 10200753"/>
              <a:gd name="connsiteY20" fmla="*/ 7718091 h 8464426"/>
              <a:gd name="connsiteX21" fmla="*/ 552269 w 10200753"/>
              <a:gd name="connsiteY21" fmla="*/ 7929106 h 8464426"/>
              <a:gd name="connsiteX22" fmla="*/ 580405 w 10200753"/>
              <a:gd name="connsiteY22" fmla="*/ 7957242 h 8464426"/>
              <a:gd name="connsiteX23" fmla="*/ 664811 w 10200753"/>
              <a:gd name="connsiteY23" fmla="*/ 8055716 h 8464426"/>
              <a:gd name="connsiteX24" fmla="*/ 763285 w 10200753"/>
              <a:gd name="connsiteY24" fmla="*/ 8168257 h 8464426"/>
              <a:gd name="connsiteX25" fmla="*/ 861758 w 10200753"/>
              <a:gd name="connsiteY25" fmla="*/ 8210460 h 8464426"/>
              <a:gd name="connsiteX26" fmla="*/ 1016503 w 10200753"/>
              <a:gd name="connsiteY26" fmla="*/ 8294866 h 8464426"/>
              <a:gd name="connsiteX27" fmla="*/ 1185315 w 10200753"/>
              <a:gd name="connsiteY27" fmla="*/ 8351137 h 8464426"/>
              <a:gd name="connsiteX28" fmla="*/ 1311925 w 10200753"/>
              <a:gd name="connsiteY28" fmla="*/ 8393340 h 8464426"/>
              <a:gd name="connsiteX29" fmla="*/ 1733955 w 10200753"/>
              <a:gd name="connsiteY29" fmla="*/ 8421476 h 8464426"/>
              <a:gd name="connsiteX30" fmla="*/ 1790226 w 10200753"/>
              <a:gd name="connsiteY30" fmla="*/ 8449611 h 8464426"/>
              <a:gd name="connsiteX31" fmla="*/ 2634288 w 10200753"/>
              <a:gd name="connsiteY31" fmla="*/ 8435543 h 8464426"/>
              <a:gd name="connsiteX32" fmla="*/ 2746829 w 10200753"/>
              <a:gd name="connsiteY32" fmla="*/ 8421476 h 8464426"/>
              <a:gd name="connsiteX33" fmla="*/ 2901574 w 10200753"/>
              <a:gd name="connsiteY33" fmla="*/ 8407408 h 8464426"/>
              <a:gd name="connsiteX34" fmla="*/ 3168860 w 10200753"/>
              <a:gd name="connsiteY34" fmla="*/ 8252663 h 8464426"/>
              <a:gd name="connsiteX35" fmla="*/ 3253266 w 10200753"/>
              <a:gd name="connsiteY35" fmla="*/ 8168257 h 8464426"/>
              <a:gd name="connsiteX36" fmla="*/ 3323605 w 10200753"/>
              <a:gd name="connsiteY36" fmla="*/ 8069783 h 8464426"/>
              <a:gd name="connsiteX37" fmla="*/ 3408011 w 10200753"/>
              <a:gd name="connsiteY37" fmla="*/ 7957242 h 8464426"/>
              <a:gd name="connsiteX38" fmla="*/ 3436146 w 10200753"/>
              <a:gd name="connsiteY38" fmla="*/ 7872836 h 8464426"/>
              <a:gd name="connsiteX39" fmla="*/ 3506485 w 10200753"/>
              <a:gd name="connsiteY39" fmla="*/ 7718091 h 8464426"/>
              <a:gd name="connsiteX40" fmla="*/ 3590891 w 10200753"/>
              <a:gd name="connsiteY40" fmla="*/ 7408602 h 8464426"/>
              <a:gd name="connsiteX41" fmla="*/ 3604958 w 10200753"/>
              <a:gd name="connsiteY41" fmla="*/ 7253857 h 8464426"/>
              <a:gd name="connsiteX42" fmla="*/ 3633094 w 10200753"/>
              <a:gd name="connsiteY42" fmla="*/ 7042842 h 8464426"/>
              <a:gd name="connsiteX43" fmla="*/ 3619026 w 10200753"/>
              <a:gd name="connsiteY43" fmla="*/ 6930300 h 8464426"/>
              <a:gd name="connsiteX44" fmla="*/ 3590891 w 10200753"/>
              <a:gd name="connsiteY44" fmla="*/ 6451999 h 8464426"/>
              <a:gd name="connsiteX45" fmla="*/ 3647161 w 10200753"/>
              <a:gd name="connsiteY45" fmla="*/ 5959629 h 8464426"/>
              <a:gd name="connsiteX46" fmla="*/ 3703432 w 10200753"/>
              <a:gd name="connsiteY46" fmla="*/ 5833020 h 8464426"/>
              <a:gd name="connsiteX47" fmla="*/ 3731568 w 10200753"/>
              <a:gd name="connsiteY47" fmla="*/ 5804885 h 8464426"/>
              <a:gd name="connsiteX48" fmla="*/ 3759703 w 10200753"/>
              <a:gd name="connsiteY48" fmla="*/ 5748614 h 8464426"/>
              <a:gd name="connsiteX49" fmla="*/ 3815974 w 10200753"/>
              <a:gd name="connsiteY49" fmla="*/ 5692343 h 8464426"/>
              <a:gd name="connsiteX50" fmla="*/ 3844109 w 10200753"/>
              <a:gd name="connsiteY50" fmla="*/ 5607937 h 8464426"/>
              <a:gd name="connsiteX51" fmla="*/ 3858177 w 10200753"/>
              <a:gd name="connsiteY51" fmla="*/ 5565734 h 8464426"/>
              <a:gd name="connsiteX52" fmla="*/ 3900380 w 10200753"/>
              <a:gd name="connsiteY52" fmla="*/ 5523531 h 8464426"/>
              <a:gd name="connsiteX53" fmla="*/ 3956651 w 10200753"/>
              <a:gd name="connsiteY53" fmla="*/ 5453193 h 8464426"/>
              <a:gd name="connsiteX54" fmla="*/ 3998854 w 10200753"/>
              <a:gd name="connsiteY54" fmla="*/ 5439125 h 8464426"/>
              <a:gd name="connsiteX55" fmla="*/ 3994311 w 10200753"/>
              <a:gd name="connsiteY55" fmla="*/ 5317058 h 8464426"/>
              <a:gd name="connsiteX56" fmla="*/ 3914448 w 10200753"/>
              <a:gd name="connsiteY56" fmla="*/ 5256245 h 8464426"/>
              <a:gd name="connsiteX57" fmla="*/ 3725438 w 10200753"/>
              <a:gd name="connsiteY57" fmla="*/ 4591888 h 8464426"/>
              <a:gd name="connsiteX58" fmla="*/ 3733815 w 10200753"/>
              <a:gd name="connsiteY58" fmla="*/ 4345020 h 8464426"/>
              <a:gd name="connsiteX59" fmla="*/ 3993383 w 10200753"/>
              <a:gd name="connsiteY59" fmla="*/ 3565386 h 8464426"/>
              <a:gd name="connsiteX60" fmla="*/ 3997486 w 10200753"/>
              <a:gd name="connsiteY60" fmla="*/ 3508456 h 8464426"/>
              <a:gd name="connsiteX61" fmla="*/ 4061475 w 10200753"/>
              <a:gd name="connsiteY61" fmla="*/ 3502766 h 8464426"/>
              <a:gd name="connsiteX62" fmla="*/ 5232854 w 10200753"/>
              <a:gd name="connsiteY62" fmla="*/ 2852477 h 8464426"/>
              <a:gd name="connsiteX63" fmla="*/ 6436448 w 10200753"/>
              <a:gd name="connsiteY63" fmla="*/ 3505720 h 8464426"/>
              <a:gd name="connsiteX64" fmla="*/ 6495674 w 10200753"/>
              <a:gd name="connsiteY64" fmla="*/ 3577866 h 8464426"/>
              <a:gd name="connsiteX65" fmla="*/ 6721196 w 10200753"/>
              <a:gd name="connsiteY65" fmla="*/ 4176354 h 8464426"/>
              <a:gd name="connsiteX66" fmla="*/ 6720538 w 10200753"/>
              <a:gd name="connsiteY66" fmla="*/ 4865378 h 8464426"/>
              <a:gd name="connsiteX67" fmla="*/ 6497700 w 10200753"/>
              <a:gd name="connsiteY67" fmla="*/ 5301183 h 8464426"/>
              <a:gd name="connsiteX68" fmla="*/ 6493159 w 10200753"/>
              <a:gd name="connsiteY68" fmla="*/ 5368786 h 8464426"/>
              <a:gd name="connsiteX69" fmla="*/ 6764718 w 10200753"/>
              <a:gd name="connsiteY69" fmla="*/ 7419543 h 8464426"/>
              <a:gd name="connsiteX70" fmla="*/ 8151949 w 10200753"/>
              <a:gd name="connsiteY70" fmla="*/ 8286856 h 8464426"/>
              <a:gd name="connsiteX71" fmla="*/ 9999311 w 10200753"/>
              <a:gd name="connsiteY71" fmla="*/ 8027385 h 8464426"/>
              <a:gd name="connsiteX72" fmla="*/ 10184340 w 10200753"/>
              <a:gd name="connsiteY72" fmla="*/ 552751 h 8464426"/>
              <a:gd name="connsiteX73" fmla="*/ 889894 w 10200753"/>
              <a:gd name="connsiteY73" fmla="*/ 557636 h 8464426"/>
              <a:gd name="connsiteX0" fmla="*/ 927056 w 10195712"/>
              <a:gd name="connsiteY0" fmla="*/ 543568 h 8464426"/>
              <a:gd name="connsiteX1" fmla="*/ 40791 w 10195712"/>
              <a:gd name="connsiteY1" fmla="*/ 1992540 h 8464426"/>
              <a:gd name="connsiteX2" fmla="*/ 153333 w 10195712"/>
              <a:gd name="connsiteY2" fmla="*/ 3357106 h 8464426"/>
              <a:gd name="connsiteX3" fmla="*/ 195536 w 10195712"/>
              <a:gd name="connsiteY3" fmla="*/ 3793205 h 8464426"/>
              <a:gd name="connsiteX4" fmla="*/ 209604 w 10195712"/>
              <a:gd name="connsiteY4" fmla="*/ 3863543 h 8464426"/>
              <a:gd name="connsiteX5" fmla="*/ 294010 w 10195712"/>
              <a:gd name="connsiteY5" fmla="*/ 4313709 h 8464426"/>
              <a:gd name="connsiteX6" fmla="*/ 308077 w 10195712"/>
              <a:gd name="connsiteY6" fmla="*/ 4440319 h 8464426"/>
              <a:gd name="connsiteX7" fmla="*/ 336213 w 10195712"/>
              <a:gd name="connsiteY7" fmla="*/ 4820146 h 8464426"/>
              <a:gd name="connsiteX8" fmla="*/ 308077 w 10195712"/>
              <a:gd name="connsiteY8" fmla="*/ 5298448 h 8464426"/>
              <a:gd name="connsiteX9" fmla="*/ 279942 w 10195712"/>
              <a:gd name="connsiteY9" fmla="*/ 5481328 h 8464426"/>
              <a:gd name="connsiteX10" fmla="*/ 265874 w 10195712"/>
              <a:gd name="connsiteY10" fmla="*/ 5804885 h 8464426"/>
              <a:gd name="connsiteX11" fmla="*/ 251807 w 10195712"/>
              <a:gd name="connsiteY11" fmla="*/ 5875223 h 8464426"/>
              <a:gd name="connsiteX12" fmla="*/ 237739 w 10195712"/>
              <a:gd name="connsiteY12" fmla="*/ 6114374 h 8464426"/>
              <a:gd name="connsiteX13" fmla="*/ 251807 w 10195712"/>
              <a:gd name="connsiteY13" fmla="*/ 6803691 h 8464426"/>
              <a:gd name="connsiteX14" fmla="*/ 294010 w 10195712"/>
              <a:gd name="connsiteY14" fmla="*/ 7028774 h 8464426"/>
              <a:gd name="connsiteX15" fmla="*/ 336213 w 10195712"/>
              <a:gd name="connsiteY15" fmla="*/ 7211654 h 8464426"/>
              <a:gd name="connsiteX16" fmla="*/ 378416 w 10195712"/>
              <a:gd name="connsiteY16" fmla="*/ 7324196 h 8464426"/>
              <a:gd name="connsiteX17" fmla="*/ 420619 w 10195712"/>
              <a:gd name="connsiteY17" fmla="*/ 7507076 h 8464426"/>
              <a:gd name="connsiteX18" fmla="*/ 434687 w 10195712"/>
              <a:gd name="connsiteY18" fmla="*/ 7661820 h 8464426"/>
              <a:gd name="connsiteX19" fmla="*/ 448754 w 10195712"/>
              <a:gd name="connsiteY19" fmla="*/ 7718091 h 8464426"/>
              <a:gd name="connsiteX20" fmla="*/ 547228 w 10195712"/>
              <a:gd name="connsiteY20" fmla="*/ 7929106 h 8464426"/>
              <a:gd name="connsiteX21" fmla="*/ 575364 w 10195712"/>
              <a:gd name="connsiteY21" fmla="*/ 7957242 h 8464426"/>
              <a:gd name="connsiteX22" fmla="*/ 659770 w 10195712"/>
              <a:gd name="connsiteY22" fmla="*/ 8055716 h 8464426"/>
              <a:gd name="connsiteX23" fmla="*/ 758244 w 10195712"/>
              <a:gd name="connsiteY23" fmla="*/ 8168257 h 8464426"/>
              <a:gd name="connsiteX24" fmla="*/ 856717 w 10195712"/>
              <a:gd name="connsiteY24" fmla="*/ 8210460 h 8464426"/>
              <a:gd name="connsiteX25" fmla="*/ 1011462 w 10195712"/>
              <a:gd name="connsiteY25" fmla="*/ 8294866 h 8464426"/>
              <a:gd name="connsiteX26" fmla="*/ 1180274 w 10195712"/>
              <a:gd name="connsiteY26" fmla="*/ 8351137 h 8464426"/>
              <a:gd name="connsiteX27" fmla="*/ 1306884 w 10195712"/>
              <a:gd name="connsiteY27" fmla="*/ 8393340 h 8464426"/>
              <a:gd name="connsiteX28" fmla="*/ 1728914 w 10195712"/>
              <a:gd name="connsiteY28" fmla="*/ 8421476 h 8464426"/>
              <a:gd name="connsiteX29" fmla="*/ 1785185 w 10195712"/>
              <a:gd name="connsiteY29" fmla="*/ 8449611 h 8464426"/>
              <a:gd name="connsiteX30" fmla="*/ 2629247 w 10195712"/>
              <a:gd name="connsiteY30" fmla="*/ 8435543 h 8464426"/>
              <a:gd name="connsiteX31" fmla="*/ 2741788 w 10195712"/>
              <a:gd name="connsiteY31" fmla="*/ 8421476 h 8464426"/>
              <a:gd name="connsiteX32" fmla="*/ 2896533 w 10195712"/>
              <a:gd name="connsiteY32" fmla="*/ 8407408 h 8464426"/>
              <a:gd name="connsiteX33" fmla="*/ 3163819 w 10195712"/>
              <a:gd name="connsiteY33" fmla="*/ 8252663 h 8464426"/>
              <a:gd name="connsiteX34" fmla="*/ 3248225 w 10195712"/>
              <a:gd name="connsiteY34" fmla="*/ 8168257 h 8464426"/>
              <a:gd name="connsiteX35" fmla="*/ 3318564 w 10195712"/>
              <a:gd name="connsiteY35" fmla="*/ 8069783 h 8464426"/>
              <a:gd name="connsiteX36" fmla="*/ 3402970 w 10195712"/>
              <a:gd name="connsiteY36" fmla="*/ 7957242 h 8464426"/>
              <a:gd name="connsiteX37" fmla="*/ 3431105 w 10195712"/>
              <a:gd name="connsiteY37" fmla="*/ 7872836 h 8464426"/>
              <a:gd name="connsiteX38" fmla="*/ 3501444 w 10195712"/>
              <a:gd name="connsiteY38" fmla="*/ 7718091 h 8464426"/>
              <a:gd name="connsiteX39" fmla="*/ 3585850 w 10195712"/>
              <a:gd name="connsiteY39" fmla="*/ 7408602 h 8464426"/>
              <a:gd name="connsiteX40" fmla="*/ 3599917 w 10195712"/>
              <a:gd name="connsiteY40" fmla="*/ 7253857 h 8464426"/>
              <a:gd name="connsiteX41" fmla="*/ 3628053 w 10195712"/>
              <a:gd name="connsiteY41" fmla="*/ 7042842 h 8464426"/>
              <a:gd name="connsiteX42" fmla="*/ 3613985 w 10195712"/>
              <a:gd name="connsiteY42" fmla="*/ 6930300 h 8464426"/>
              <a:gd name="connsiteX43" fmla="*/ 3585850 w 10195712"/>
              <a:gd name="connsiteY43" fmla="*/ 6451999 h 8464426"/>
              <a:gd name="connsiteX44" fmla="*/ 3642120 w 10195712"/>
              <a:gd name="connsiteY44" fmla="*/ 5959629 h 8464426"/>
              <a:gd name="connsiteX45" fmla="*/ 3698391 w 10195712"/>
              <a:gd name="connsiteY45" fmla="*/ 5833020 h 8464426"/>
              <a:gd name="connsiteX46" fmla="*/ 3726527 w 10195712"/>
              <a:gd name="connsiteY46" fmla="*/ 5804885 h 8464426"/>
              <a:gd name="connsiteX47" fmla="*/ 3754662 w 10195712"/>
              <a:gd name="connsiteY47" fmla="*/ 5748614 h 8464426"/>
              <a:gd name="connsiteX48" fmla="*/ 3810933 w 10195712"/>
              <a:gd name="connsiteY48" fmla="*/ 5692343 h 8464426"/>
              <a:gd name="connsiteX49" fmla="*/ 3839068 w 10195712"/>
              <a:gd name="connsiteY49" fmla="*/ 5607937 h 8464426"/>
              <a:gd name="connsiteX50" fmla="*/ 3853136 w 10195712"/>
              <a:gd name="connsiteY50" fmla="*/ 5565734 h 8464426"/>
              <a:gd name="connsiteX51" fmla="*/ 3895339 w 10195712"/>
              <a:gd name="connsiteY51" fmla="*/ 5523531 h 8464426"/>
              <a:gd name="connsiteX52" fmla="*/ 3951610 w 10195712"/>
              <a:gd name="connsiteY52" fmla="*/ 5453193 h 8464426"/>
              <a:gd name="connsiteX53" fmla="*/ 3993813 w 10195712"/>
              <a:gd name="connsiteY53" fmla="*/ 5439125 h 8464426"/>
              <a:gd name="connsiteX54" fmla="*/ 3989270 w 10195712"/>
              <a:gd name="connsiteY54" fmla="*/ 5317058 h 8464426"/>
              <a:gd name="connsiteX55" fmla="*/ 3909407 w 10195712"/>
              <a:gd name="connsiteY55" fmla="*/ 5256245 h 8464426"/>
              <a:gd name="connsiteX56" fmla="*/ 3720397 w 10195712"/>
              <a:gd name="connsiteY56" fmla="*/ 4591888 h 8464426"/>
              <a:gd name="connsiteX57" fmla="*/ 3728774 w 10195712"/>
              <a:gd name="connsiteY57" fmla="*/ 4345020 h 8464426"/>
              <a:gd name="connsiteX58" fmla="*/ 3988342 w 10195712"/>
              <a:gd name="connsiteY58" fmla="*/ 3565386 h 8464426"/>
              <a:gd name="connsiteX59" fmla="*/ 3992445 w 10195712"/>
              <a:gd name="connsiteY59" fmla="*/ 3508456 h 8464426"/>
              <a:gd name="connsiteX60" fmla="*/ 4056434 w 10195712"/>
              <a:gd name="connsiteY60" fmla="*/ 3502766 h 8464426"/>
              <a:gd name="connsiteX61" fmla="*/ 5227813 w 10195712"/>
              <a:gd name="connsiteY61" fmla="*/ 2852477 h 8464426"/>
              <a:gd name="connsiteX62" fmla="*/ 6431407 w 10195712"/>
              <a:gd name="connsiteY62" fmla="*/ 3505720 h 8464426"/>
              <a:gd name="connsiteX63" fmla="*/ 6490633 w 10195712"/>
              <a:gd name="connsiteY63" fmla="*/ 3577866 h 8464426"/>
              <a:gd name="connsiteX64" fmla="*/ 6716155 w 10195712"/>
              <a:gd name="connsiteY64" fmla="*/ 4176354 h 8464426"/>
              <a:gd name="connsiteX65" fmla="*/ 6715497 w 10195712"/>
              <a:gd name="connsiteY65" fmla="*/ 4865378 h 8464426"/>
              <a:gd name="connsiteX66" fmla="*/ 6492659 w 10195712"/>
              <a:gd name="connsiteY66" fmla="*/ 5301183 h 8464426"/>
              <a:gd name="connsiteX67" fmla="*/ 6488118 w 10195712"/>
              <a:gd name="connsiteY67" fmla="*/ 5368786 h 8464426"/>
              <a:gd name="connsiteX68" fmla="*/ 6759677 w 10195712"/>
              <a:gd name="connsiteY68" fmla="*/ 7419543 h 8464426"/>
              <a:gd name="connsiteX69" fmla="*/ 8146908 w 10195712"/>
              <a:gd name="connsiteY69" fmla="*/ 8286856 h 8464426"/>
              <a:gd name="connsiteX70" fmla="*/ 9994270 w 10195712"/>
              <a:gd name="connsiteY70" fmla="*/ 8027385 h 8464426"/>
              <a:gd name="connsiteX71" fmla="*/ 10179299 w 10195712"/>
              <a:gd name="connsiteY71" fmla="*/ 552751 h 8464426"/>
              <a:gd name="connsiteX72" fmla="*/ 884853 w 10195712"/>
              <a:gd name="connsiteY72" fmla="*/ 557636 h 8464426"/>
              <a:gd name="connsiteX0" fmla="*/ 919711 w 10188367"/>
              <a:gd name="connsiteY0" fmla="*/ 543568 h 8464426"/>
              <a:gd name="connsiteX1" fmla="*/ 33446 w 10188367"/>
              <a:gd name="connsiteY1" fmla="*/ 1992540 h 8464426"/>
              <a:gd name="connsiteX2" fmla="*/ 188191 w 10188367"/>
              <a:gd name="connsiteY2" fmla="*/ 3793205 h 8464426"/>
              <a:gd name="connsiteX3" fmla="*/ 202259 w 10188367"/>
              <a:gd name="connsiteY3" fmla="*/ 3863543 h 8464426"/>
              <a:gd name="connsiteX4" fmla="*/ 286665 w 10188367"/>
              <a:gd name="connsiteY4" fmla="*/ 4313709 h 8464426"/>
              <a:gd name="connsiteX5" fmla="*/ 300732 w 10188367"/>
              <a:gd name="connsiteY5" fmla="*/ 4440319 h 8464426"/>
              <a:gd name="connsiteX6" fmla="*/ 328868 w 10188367"/>
              <a:gd name="connsiteY6" fmla="*/ 4820146 h 8464426"/>
              <a:gd name="connsiteX7" fmla="*/ 300732 w 10188367"/>
              <a:gd name="connsiteY7" fmla="*/ 5298448 h 8464426"/>
              <a:gd name="connsiteX8" fmla="*/ 272597 w 10188367"/>
              <a:gd name="connsiteY8" fmla="*/ 5481328 h 8464426"/>
              <a:gd name="connsiteX9" fmla="*/ 258529 w 10188367"/>
              <a:gd name="connsiteY9" fmla="*/ 5804885 h 8464426"/>
              <a:gd name="connsiteX10" fmla="*/ 244462 w 10188367"/>
              <a:gd name="connsiteY10" fmla="*/ 5875223 h 8464426"/>
              <a:gd name="connsiteX11" fmla="*/ 230394 w 10188367"/>
              <a:gd name="connsiteY11" fmla="*/ 6114374 h 8464426"/>
              <a:gd name="connsiteX12" fmla="*/ 244462 w 10188367"/>
              <a:gd name="connsiteY12" fmla="*/ 6803691 h 8464426"/>
              <a:gd name="connsiteX13" fmla="*/ 286665 w 10188367"/>
              <a:gd name="connsiteY13" fmla="*/ 7028774 h 8464426"/>
              <a:gd name="connsiteX14" fmla="*/ 328868 w 10188367"/>
              <a:gd name="connsiteY14" fmla="*/ 7211654 h 8464426"/>
              <a:gd name="connsiteX15" fmla="*/ 371071 w 10188367"/>
              <a:gd name="connsiteY15" fmla="*/ 7324196 h 8464426"/>
              <a:gd name="connsiteX16" fmla="*/ 413274 w 10188367"/>
              <a:gd name="connsiteY16" fmla="*/ 7507076 h 8464426"/>
              <a:gd name="connsiteX17" fmla="*/ 427342 w 10188367"/>
              <a:gd name="connsiteY17" fmla="*/ 7661820 h 8464426"/>
              <a:gd name="connsiteX18" fmla="*/ 441409 w 10188367"/>
              <a:gd name="connsiteY18" fmla="*/ 7718091 h 8464426"/>
              <a:gd name="connsiteX19" fmla="*/ 539883 w 10188367"/>
              <a:gd name="connsiteY19" fmla="*/ 7929106 h 8464426"/>
              <a:gd name="connsiteX20" fmla="*/ 568019 w 10188367"/>
              <a:gd name="connsiteY20" fmla="*/ 7957242 h 8464426"/>
              <a:gd name="connsiteX21" fmla="*/ 652425 w 10188367"/>
              <a:gd name="connsiteY21" fmla="*/ 8055716 h 8464426"/>
              <a:gd name="connsiteX22" fmla="*/ 750899 w 10188367"/>
              <a:gd name="connsiteY22" fmla="*/ 8168257 h 8464426"/>
              <a:gd name="connsiteX23" fmla="*/ 849372 w 10188367"/>
              <a:gd name="connsiteY23" fmla="*/ 8210460 h 8464426"/>
              <a:gd name="connsiteX24" fmla="*/ 1004117 w 10188367"/>
              <a:gd name="connsiteY24" fmla="*/ 8294866 h 8464426"/>
              <a:gd name="connsiteX25" fmla="*/ 1172929 w 10188367"/>
              <a:gd name="connsiteY25" fmla="*/ 8351137 h 8464426"/>
              <a:gd name="connsiteX26" fmla="*/ 1299539 w 10188367"/>
              <a:gd name="connsiteY26" fmla="*/ 8393340 h 8464426"/>
              <a:gd name="connsiteX27" fmla="*/ 1721569 w 10188367"/>
              <a:gd name="connsiteY27" fmla="*/ 8421476 h 8464426"/>
              <a:gd name="connsiteX28" fmla="*/ 1777840 w 10188367"/>
              <a:gd name="connsiteY28" fmla="*/ 8449611 h 8464426"/>
              <a:gd name="connsiteX29" fmla="*/ 2621902 w 10188367"/>
              <a:gd name="connsiteY29" fmla="*/ 8435543 h 8464426"/>
              <a:gd name="connsiteX30" fmla="*/ 2734443 w 10188367"/>
              <a:gd name="connsiteY30" fmla="*/ 8421476 h 8464426"/>
              <a:gd name="connsiteX31" fmla="*/ 2889188 w 10188367"/>
              <a:gd name="connsiteY31" fmla="*/ 8407408 h 8464426"/>
              <a:gd name="connsiteX32" fmla="*/ 3156474 w 10188367"/>
              <a:gd name="connsiteY32" fmla="*/ 8252663 h 8464426"/>
              <a:gd name="connsiteX33" fmla="*/ 3240880 w 10188367"/>
              <a:gd name="connsiteY33" fmla="*/ 8168257 h 8464426"/>
              <a:gd name="connsiteX34" fmla="*/ 3311219 w 10188367"/>
              <a:gd name="connsiteY34" fmla="*/ 8069783 h 8464426"/>
              <a:gd name="connsiteX35" fmla="*/ 3395625 w 10188367"/>
              <a:gd name="connsiteY35" fmla="*/ 7957242 h 8464426"/>
              <a:gd name="connsiteX36" fmla="*/ 3423760 w 10188367"/>
              <a:gd name="connsiteY36" fmla="*/ 7872836 h 8464426"/>
              <a:gd name="connsiteX37" fmla="*/ 3494099 w 10188367"/>
              <a:gd name="connsiteY37" fmla="*/ 7718091 h 8464426"/>
              <a:gd name="connsiteX38" fmla="*/ 3578505 w 10188367"/>
              <a:gd name="connsiteY38" fmla="*/ 7408602 h 8464426"/>
              <a:gd name="connsiteX39" fmla="*/ 3592572 w 10188367"/>
              <a:gd name="connsiteY39" fmla="*/ 7253857 h 8464426"/>
              <a:gd name="connsiteX40" fmla="*/ 3620708 w 10188367"/>
              <a:gd name="connsiteY40" fmla="*/ 7042842 h 8464426"/>
              <a:gd name="connsiteX41" fmla="*/ 3606640 w 10188367"/>
              <a:gd name="connsiteY41" fmla="*/ 6930300 h 8464426"/>
              <a:gd name="connsiteX42" fmla="*/ 3578505 w 10188367"/>
              <a:gd name="connsiteY42" fmla="*/ 6451999 h 8464426"/>
              <a:gd name="connsiteX43" fmla="*/ 3634775 w 10188367"/>
              <a:gd name="connsiteY43" fmla="*/ 5959629 h 8464426"/>
              <a:gd name="connsiteX44" fmla="*/ 3691046 w 10188367"/>
              <a:gd name="connsiteY44" fmla="*/ 5833020 h 8464426"/>
              <a:gd name="connsiteX45" fmla="*/ 3719182 w 10188367"/>
              <a:gd name="connsiteY45" fmla="*/ 5804885 h 8464426"/>
              <a:gd name="connsiteX46" fmla="*/ 3747317 w 10188367"/>
              <a:gd name="connsiteY46" fmla="*/ 5748614 h 8464426"/>
              <a:gd name="connsiteX47" fmla="*/ 3803588 w 10188367"/>
              <a:gd name="connsiteY47" fmla="*/ 5692343 h 8464426"/>
              <a:gd name="connsiteX48" fmla="*/ 3831723 w 10188367"/>
              <a:gd name="connsiteY48" fmla="*/ 5607937 h 8464426"/>
              <a:gd name="connsiteX49" fmla="*/ 3845791 w 10188367"/>
              <a:gd name="connsiteY49" fmla="*/ 5565734 h 8464426"/>
              <a:gd name="connsiteX50" fmla="*/ 3887994 w 10188367"/>
              <a:gd name="connsiteY50" fmla="*/ 5523531 h 8464426"/>
              <a:gd name="connsiteX51" fmla="*/ 3944265 w 10188367"/>
              <a:gd name="connsiteY51" fmla="*/ 5453193 h 8464426"/>
              <a:gd name="connsiteX52" fmla="*/ 3986468 w 10188367"/>
              <a:gd name="connsiteY52" fmla="*/ 5439125 h 8464426"/>
              <a:gd name="connsiteX53" fmla="*/ 3981925 w 10188367"/>
              <a:gd name="connsiteY53" fmla="*/ 5317058 h 8464426"/>
              <a:gd name="connsiteX54" fmla="*/ 3902062 w 10188367"/>
              <a:gd name="connsiteY54" fmla="*/ 5256245 h 8464426"/>
              <a:gd name="connsiteX55" fmla="*/ 3713052 w 10188367"/>
              <a:gd name="connsiteY55" fmla="*/ 4591888 h 8464426"/>
              <a:gd name="connsiteX56" fmla="*/ 3721429 w 10188367"/>
              <a:gd name="connsiteY56" fmla="*/ 4345020 h 8464426"/>
              <a:gd name="connsiteX57" fmla="*/ 3980997 w 10188367"/>
              <a:gd name="connsiteY57" fmla="*/ 3565386 h 8464426"/>
              <a:gd name="connsiteX58" fmla="*/ 3985100 w 10188367"/>
              <a:gd name="connsiteY58" fmla="*/ 3508456 h 8464426"/>
              <a:gd name="connsiteX59" fmla="*/ 4049089 w 10188367"/>
              <a:gd name="connsiteY59" fmla="*/ 3502766 h 8464426"/>
              <a:gd name="connsiteX60" fmla="*/ 5220468 w 10188367"/>
              <a:gd name="connsiteY60" fmla="*/ 2852477 h 8464426"/>
              <a:gd name="connsiteX61" fmla="*/ 6424062 w 10188367"/>
              <a:gd name="connsiteY61" fmla="*/ 3505720 h 8464426"/>
              <a:gd name="connsiteX62" fmla="*/ 6483288 w 10188367"/>
              <a:gd name="connsiteY62" fmla="*/ 3577866 h 8464426"/>
              <a:gd name="connsiteX63" fmla="*/ 6708810 w 10188367"/>
              <a:gd name="connsiteY63" fmla="*/ 4176354 h 8464426"/>
              <a:gd name="connsiteX64" fmla="*/ 6708152 w 10188367"/>
              <a:gd name="connsiteY64" fmla="*/ 4865378 h 8464426"/>
              <a:gd name="connsiteX65" fmla="*/ 6485314 w 10188367"/>
              <a:gd name="connsiteY65" fmla="*/ 5301183 h 8464426"/>
              <a:gd name="connsiteX66" fmla="*/ 6480773 w 10188367"/>
              <a:gd name="connsiteY66" fmla="*/ 5368786 h 8464426"/>
              <a:gd name="connsiteX67" fmla="*/ 6752332 w 10188367"/>
              <a:gd name="connsiteY67" fmla="*/ 7419543 h 8464426"/>
              <a:gd name="connsiteX68" fmla="*/ 8139563 w 10188367"/>
              <a:gd name="connsiteY68" fmla="*/ 8286856 h 8464426"/>
              <a:gd name="connsiteX69" fmla="*/ 9986925 w 10188367"/>
              <a:gd name="connsiteY69" fmla="*/ 8027385 h 8464426"/>
              <a:gd name="connsiteX70" fmla="*/ 10171954 w 10188367"/>
              <a:gd name="connsiteY70" fmla="*/ 552751 h 8464426"/>
              <a:gd name="connsiteX71" fmla="*/ 877508 w 10188367"/>
              <a:gd name="connsiteY71" fmla="*/ 557636 h 8464426"/>
              <a:gd name="connsiteX0" fmla="*/ 918723 w 10187379"/>
              <a:gd name="connsiteY0" fmla="*/ 543568 h 8464426"/>
              <a:gd name="connsiteX1" fmla="*/ 32458 w 10187379"/>
              <a:gd name="connsiteY1" fmla="*/ 1992540 h 8464426"/>
              <a:gd name="connsiteX2" fmla="*/ 201271 w 10187379"/>
              <a:gd name="connsiteY2" fmla="*/ 3863543 h 8464426"/>
              <a:gd name="connsiteX3" fmla="*/ 285677 w 10187379"/>
              <a:gd name="connsiteY3" fmla="*/ 4313709 h 8464426"/>
              <a:gd name="connsiteX4" fmla="*/ 299744 w 10187379"/>
              <a:gd name="connsiteY4" fmla="*/ 4440319 h 8464426"/>
              <a:gd name="connsiteX5" fmla="*/ 327880 w 10187379"/>
              <a:gd name="connsiteY5" fmla="*/ 4820146 h 8464426"/>
              <a:gd name="connsiteX6" fmla="*/ 299744 w 10187379"/>
              <a:gd name="connsiteY6" fmla="*/ 5298448 h 8464426"/>
              <a:gd name="connsiteX7" fmla="*/ 271609 w 10187379"/>
              <a:gd name="connsiteY7" fmla="*/ 5481328 h 8464426"/>
              <a:gd name="connsiteX8" fmla="*/ 257541 w 10187379"/>
              <a:gd name="connsiteY8" fmla="*/ 5804885 h 8464426"/>
              <a:gd name="connsiteX9" fmla="*/ 243474 w 10187379"/>
              <a:gd name="connsiteY9" fmla="*/ 5875223 h 8464426"/>
              <a:gd name="connsiteX10" fmla="*/ 229406 w 10187379"/>
              <a:gd name="connsiteY10" fmla="*/ 6114374 h 8464426"/>
              <a:gd name="connsiteX11" fmla="*/ 243474 w 10187379"/>
              <a:gd name="connsiteY11" fmla="*/ 6803691 h 8464426"/>
              <a:gd name="connsiteX12" fmla="*/ 285677 w 10187379"/>
              <a:gd name="connsiteY12" fmla="*/ 7028774 h 8464426"/>
              <a:gd name="connsiteX13" fmla="*/ 327880 w 10187379"/>
              <a:gd name="connsiteY13" fmla="*/ 7211654 h 8464426"/>
              <a:gd name="connsiteX14" fmla="*/ 370083 w 10187379"/>
              <a:gd name="connsiteY14" fmla="*/ 7324196 h 8464426"/>
              <a:gd name="connsiteX15" fmla="*/ 412286 w 10187379"/>
              <a:gd name="connsiteY15" fmla="*/ 7507076 h 8464426"/>
              <a:gd name="connsiteX16" fmla="*/ 426354 w 10187379"/>
              <a:gd name="connsiteY16" fmla="*/ 7661820 h 8464426"/>
              <a:gd name="connsiteX17" fmla="*/ 440421 w 10187379"/>
              <a:gd name="connsiteY17" fmla="*/ 7718091 h 8464426"/>
              <a:gd name="connsiteX18" fmla="*/ 538895 w 10187379"/>
              <a:gd name="connsiteY18" fmla="*/ 7929106 h 8464426"/>
              <a:gd name="connsiteX19" fmla="*/ 567031 w 10187379"/>
              <a:gd name="connsiteY19" fmla="*/ 7957242 h 8464426"/>
              <a:gd name="connsiteX20" fmla="*/ 651437 w 10187379"/>
              <a:gd name="connsiteY20" fmla="*/ 8055716 h 8464426"/>
              <a:gd name="connsiteX21" fmla="*/ 749911 w 10187379"/>
              <a:gd name="connsiteY21" fmla="*/ 8168257 h 8464426"/>
              <a:gd name="connsiteX22" fmla="*/ 848384 w 10187379"/>
              <a:gd name="connsiteY22" fmla="*/ 8210460 h 8464426"/>
              <a:gd name="connsiteX23" fmla="*/ 1003129 w 10187379"/>
              <a:gd name="connsiteY23" fmla="*/ 8294866 h 8464426"/>
              <a:gd name="connsiteX24" fmla="*/ 1171941 w 10187379"/>
              <a:gd name="connsiteY24" fmla="*/ 8351137 h 8464426"/>
              <a:gd name="connsiteX25" fmla="*/ 1298551 w 10187379"/>
              <a:gd name="connsiteY25" fmla="*/ 8393340 h 8464426"/>
              <a:gd name="connsiteX26" fmla="*/ 1720581 w 10187379"/>
              <a:gd name="connsiteY26" fmla="*/ 8421476 h 8464426"/>
              <a:gd name="connsiteX27" fmla="*/ 1776852 w 10187379"/>
              <a:gd name="connsiteY27" fmla="*/ 8449611 h 8464426"/>
              <a:gd name="connsiteX28" fmla="*/ 2620914 w 10187379"/>
              <a:gd name="connsiteY28" fmla="*/ 8435543 h 8464426"/>
              <a:gd name="connsiteX29" fmla="*/ 2733455 w 10187379"/>
              <a:gd name="connsiteY29" fmla="*/ 8421476 h 8464426"/>
              <a:gd name="connsiteX30" fmla="*/ 2888200 w 10187379"/>
              <a:gd name="connsiteY30" fmla="*/ 8407408 h 8464426"/>
              <a:gd name="connsiteX31" fmla="*/ 3155486 w 10187379"/>
              <a:gd name="connsiteY31" fmla="*/ 8252663 h 8464426"/>
              <a:gd name="connsiteX32" fmla="*/ 3239892 w 10187379"/>
              <a:gd name="connsiteY32" fmla="*/ 8168257 h 8464426"/>
              <a:gd name="connsiteX33" fmla="*/ 3310231 w 10187379"/>
              <a:gd name="connsiteY33" fmla="*/ 8069783 h 8464426"/>
              <a:gd name="connsiteX34" fmla="*/ 3394637 w 10187379"/>
              <a:gd name="connsiteY34" fmla="*/ 7957242 h 8464426"/>
              <a:gd name="connsiteX35" fmla="*/ 3422772 w 10187379"/>
              <a:gd name="connsiteY35" fmla="*/ 7872836 h 8464426"/>
              <a:gd name="connsiteX36" fmla="*/ 3493111 w 10187379"/>
              <a:gd name="connsiteY36" fmla="*/ 7718091 h 8464426"/>
              <a:gd name="connsiteX37" fmla="*/ 3577517 w 10187379"/>
              <a:gd name="connsiteY37" fmla="*/ 7408602 h 8464426"/>
              <a:gd name="connsiteX38" fmla="*/ 3591584 w 10187379"/>
              <a:gd name="connsiteY38" fmla="*/ 7253857 h 8464426"/>
              <a:gd name="connsiteX39" fmla="*/ 3619720 w 10187379"/>
              <a:gd name="connsiteY39" fmla="*/ 7042842 h 8464426"/>
              <a:gd name="connsiteX40" fmla="*/ 3605652 w 10187379"/>
              <a:gd name="connsiteY40" fmla="*/ 6930300 h 8464426"/>
              <a:gd name="connsiteX41" fmla="*/ 3577517 w 10187379"/>
              <a:gd name="connsiteY41" fmla="*/ 6451999 h 8464426"/>
              <a:gd name="connsiteX42" fmla="*/ 3633787 w 10187379"/>
              <a:gd name="connsiteY42" fmla="*/ 5959629 h 8464426"/>
              <a:gd name="connsiteX43" fmla="*/ 3690058 w 10187379"/>
              <a:gd name="connsiteY43" fmla="*/ 5833020 h 8464426"/>
              <a:gd name="connsiteX44" fmla="*/ 3718194 w 10187379"/>
              <a:gd name="connsiteY44" fmla="*/ 5804885 h 8464426"/>
              <a:gd name="connsiteX45" fmla="*/ 3746329 w 10187379"/>
              <a:gd name="connsiteY45" fmla="*/ 5748614 h 8464426"/>
              <a:gd name="connsiteX46" fmla="*/ 3802600 w 10187379"/>
              <a:gd name="connsiteY46" fmla="*/ 5692343 h 8464426"/>
              <a:gd name="connsiteX47" fmla="*/ 3830735 w 10187379"/>
              <a:gd name="connsiteY47" fmla="*/ 5607937 h 8464426"/>
              <a:gd name="connsiteX48" fmla="*/ 3844803 w 10187379"/>
              <a:gd name="connsiteY48" fmla="*/ 5565734 h 8464426"/>
              <a:gd name="connsiteX49" fmla="*/ 3887006 w 10187379"/>
              <a:gd name="connsiteY49" fmla="*/ 5523531 h 8464426"/>
              <a:gd name="connsiteX50" fmla="*/ 3943277 w 10187379"/>
              <a:gd name="connsiteY50" fmla="*/ 5453193 h 8464426"/>
              <a:gd name="connsiteX51" fmla="*/ 3985480 w 10187379"/>
              <a:gd name="connsiteY51" fmla="*/ 5439125 h 8464426"/>
              <a:gd name="connsiteX52" fmla="*/ 3980937 w 10187379"/>
              <a:gd name="connsiteY52" fmla="*/ 5317058 h 8464426"/>
              <a:gd name="connsiteX53" fmla="*/ 3901074 w 10187379"/>
              <a:gd name="connsiteY53" fmla="*/ 5256245 h 8464426"/>
              <a:gd name="connsiteX54" fmla="*/ 3712064 w 10187379"/>
              <a:gd name="connsiteY54" fmla="*/ 4591888 h 8464426"/>
              <a:gd name="connsiteX55" fmla="*/ 3720441 w 10187379"/>
              <a:gd name="connsiteY55" fmla="*/ 4345020 h 8464426"/>
              <a:gd name="connsiteX56" fmla="*/ 3980009 w 10187379"/>
              <a:gd name="connsiteY56" fmla="*/ 3565386 h 8464426"/>
              <a:gd name="connsiteX57" fmla="*/ 3984112 w 10187379"/>
              <a:gd name="connsiteY57" fmla="*/ 3508456 h 8464426"/>
              <a:gd name="connsiteX58" fmla="*/ 4048101 w 10187379"/>
              <a:gd name="connsiteY58" fmla="*/ 3502766 h 8464426"/>
              <a:gd name="connsiteX59" fmla="*/ 5219480 w 10187379"/>
              <a:gd name="connsiteY59" fmla="*/ 2852477 h 8464426"/>
              <a:gd name="connsiteX60" fmla="*/ 6423074 w 10187379"/>
              <a:gd name="connsiteY60" fmla="*/ 3505720 h 8464426"/>
              <a:gd name="connsiteX61" fmla="*/ 6482300 w 10187379"/>
              <a:gd name="connsiteY61" fmla="*/ 3577866 h 8464426"/>
              <a:gd name="connsiteX62" fmla="*/ 6707822 w 10187379"/>
              <a:gd name="connsiteY62" fmla="*/ 4176354 h 8464426"/>
              <a:gd name="connsiteX63" fmla="*/ 6707164 w 10187379"/>
              <a:gd name="connsiteY63" fmla="*/ 4865378 h 8464426"/>
              <a:gd name="connsiteX64" fmla="*/ 6484326 w 10187379"/>
              <a:gd name="connsiteY64" fmla="*/ 5301183 h 8464426"/>
              <a:gd name="connsiteX65" fmla="*/ 6479785 w 10187379"/>
              <a:gd name="connsiteY65" fmla="*/ 5368786 h 8464426"/>
              <a:gd name="connsiteX66" fmla="*/ 6751344 w 10187379"/>
              <a:gd name="connsiteY66" fmla="*/ 7419543 h 8464426"/>
              <a:gd name="connsiteX67" fmla="*/ 8138575 w 10187379"/>
              <a:gd name="connsiteY67" fmla="*/ 8286856 h 8464426"/>
              <a:gd name="connsiteX68" fmla="*/ 9985937 w 10187379"/>
              <a:gd name="connsiteY68" fmla="*/ 8027385 h 8464426"/>
              <a:gd name="connsiteX69" fmla="*/ 10170966 w 10187379"/>
              <a:gd name="connsiteY69" fmla="*/ 552751 h 8464426"/>
              <a:gd name="connsiteX70" fmla="*/ 876520 w 10187379"/>
              <a:gd name="connsiteY70" fmla="*/ 557636 h 8464426"/>
              <a:gd name="connsiteX0" fmla="*/ 907798 w 10176454"/>
              <a:gd name="connsiteY0" fmla="*/ 543568 h 8464426"/>
              <a:gd name="connsiteX1" fmla="*/ 21533 w 10176454"/>
              <a:gd name="connsiteY1" fmla="*/ 1992540 h 8464426"/>
              <a:gd name="connsiteX2" fmla="*/ 274752 w 10176454"/>
              <a:gd name="connsiteY2" fmla="*/ 4313709 h 8464426"/>
              <a:gd name="connsiteX3" fmla="*/ 288819 w 10176454"/>
              <a:gd name="connsiteY3" fmla="*/ 4440319 h 8464426"/>
              <a:gd name="connsiteX4" fmla="*/ 316955 w 10176454"/>
              <a:gd name="connsiteY4" fmla="*/ 4820146 h 8464426"/>
              <a:gd name="connsiteX5" fmla="*/ 288819 w 10176454"/>
              <a:gd name="connsiteY5" fmla="*/ 5298448 h 8464426"/>
              <a:gd name="connsiteX6" fmla="*/ 260684 w 10176454"/>
              <a:gd name="connsiteY6" fmla="*/ 5481328 h 8464426"/>
              <a:gd name="connsiteX7" fmla="*/ 246616 w 10176454"/>
              <a:gd name="connsiteY7" fmla="*/ 5804885 h 8464426"/>
              <a:gd name="connsiteX8" fmla="*/ 232549 w 10176454"/>
              <a:gd name="connsiteY8" fmla="*/ 5875223 h 8464426"/>
              <a:gd name="connsiteX9" fmla="*/ 218481 w 10176454"/>
              <a:gd name="connsiteY9" fmla="*/ 6114374 h 8464426"/>
              <a:gd name="connsiteX10" fmla="*/ 232549 w 10176454"/>
              <a:gd name="connsiteY10" fmla="*/ 6803691 h 8464426"/>
              <a:gd name="connsiteX11" fmla="*/ 274752 w 10176454"/>
              <a:gd name="connsiteY11" fmla="*/ 7028774 h 8464426"/>
              <a:gd name="connsiteX12" fmla="*/ 316955 w 10176454"/>
              <a:gd name="connsiteY12" fmla="*/ 7211654 h 8464426"/>
              <a:gd name="connsiteX13" fmla="*/ 359158 w 10176454"/>
              <a:gd name="connsiteY13" fmla="*/ 7324196 h 8464426"/>
              <a:gd name="connsiteX14" fmla="*/ 401361 w 10176454"/>
              <a:gd name="connsiteY14" fmla="*/ 7507076 h 8464426"/>
              <a:gd name="connsiteX15" fmla="*/ 415429 w 10176454"/>
              <a:gd name="connsiteY15" fmla="*/ 7661820 h 8464426"/>
              <a:gd name="connsiteX16" fmla="*/ 429496 w 10176454"/>
              <a:gd name="connsiteY16" fmla="*/ 7718091 h 8464426"/>
              <a:gd name="connsiteX17" fmla="*/ 527970 w 10176454"/>
              <a:gd name="connsiteY17" fmla="*/ 7929106 h 8464426"/>
              <a:gd name="connsiteX18" fmla="*/ 556106 w 10176454"/>
              <a:gd name="connsiteY18" fmla="*/ 7957242 h 8464426"/>
              <a:gd name="connsiteX19" fmla="*/ 640512 w 10176454"/>
              <a:gd name="connsiteY19" fmla="*/ 8055716 h 8464426"/>
              <a:gd name="connsiteX20" fmla="*/ 738986 w 10176454"/>
              <a:gd name="connsiteY20" fmla="*/ 8168257 h 8464426"/>
              <a:gd name="connsiteX21" fmla="*/ 837459 w 10176454"/>
              <a:gd name="connsiteY21" fmla="*/ 8210460 h 8464426"/>
              <a:gd name="connsiteX22" fmla="*/ 992204 w 10176454"/>
              <a:gd name="connsiteY22" fmla="*/ 8294866 h 8464426"/>
              <a:gd name="connsiteX23" fmla="*/ 1161016 w 10176454"/>
              <a:gd name="connsiteY23" fmla="*/ 8351137 h 8464426"/>
              <a:gd name="connsiteX24" fmla="*/ 1287626 w 10176454"/>
              <a:gd name="connsiteY24" fmla="*/ 8393340 h 8464426"/>
              <a:gd name="connsiteX25" fmla="*/ 1709656 w 10176454"/>
              <a:gd name="connsiteY25" fmla="*/ 8421476 h 8464426"/>
              <a:gd name="connsiteX26" fmla="*/ 1765927 w 10176454"/>
              <a:gd name="connsiteY26" fmla="*/ 8449611 h 8464426"/>
              <a:gd name="connsiteX27" fmla="*/ 2609989 w 10176454"/>
              <a:gd name="connsiteY27" fmla="*/ 8435543 h 8464426"/>
              <a:gd name="connsiteX28" fmla="*/ 2722530 w 10176454"/>
              <a:gd name="connsiteY28" fmla="*/ 8421476 h 8464426"/>
              <a:gd name="connsiteX29" fmla="*/ 2877275 w 10176454"/>
              <a:gd name="connsiteY29" fmla="*/ 8407408 h 8464426"/>
              <a:gd name="connsiteX30" fmla="*/ 3144561 w 10176454"/>
              <a:gd name="connsiteY30" fmla="*/ 8252663 h 8464426"/>
              <a:gd name="connsiteX31" fmla="*/ 3228967 w 10176454"/>
              <a:gd name="connsiteY31" fmla="*/ 8168257 h 8464426"/>
              <a:gd name="connsiteX32" fmla="*/ 3299306 w 10176454"/>
              <a:gd name="connsiteY32" fmla="*/ 8069783 h 8464426"/>
              <a:gd name="connsiteX33" fmla="*/ 3383712 w 10176454"/>
              <a:gd name="connsiteY33" fmla="*/ 7957242 h 8464426"/>
              <a:gd name="connsiteX34" fmla="*/ 3411847 w 10176454"/>
              <a:gd name="connsiteY34" fmla="*/ 7872836 h 8464426"/>
              <a:gd name="connsiteX35" fmla="*/ 3482186 w 10176454"/>
              <a:gd name="connsiteY35" fmla="*/ 7718091 h 8464426"/>
              <a:gd name="connsiteX36" fmla="*/ 3566592 w 10176454"/>
              <a:gd name="connsiteY36" fmla="*/ 7408602 h 8464426"/>
              <a:gd name="connsiteX37" fmla="*/ 3580659 w 10176454"/>
              <a:gd name="connsiteY37" fmla="*/ 7253857 h 8464426"/>
              <a:gd name="connsiteX38" fmla="*/ 3608795 w 10176454"/>
              <a:gd name="connsiteY38" fmla="*/ 7042842 h 8464426"/>
              <a:gd name="connsiteX39" fmla="*/ 3594727 w 10176454"/>
              <a:gd name="connsiteY39" fmla="*/ 6930300 h 8464426"/>
              <a:gd name="connsiteX40" fmla="*/ 3566592 w 10176454"/>
              <a:gd name="connsiteY40" fmla="*/ 6451999 h 8464426"/>
              <a:gd name="connsiteX41" fmla="*/ 3622862 w 10176454"/>
              <a:gd name="connsiteY41" fmla="*/ 5959629 h 8464426"/>
              <a:gd name="connsiteX42" fmla="*/ 3679133 w 10176454"/>
              <a:gd name="connsiteY42" fmla="*/ 5833020 h 8464426"/>
              <a:gd name="connsiteX43" fmla="*/ 3707269 w 10176454"/>
              <a:gd name="connsiteY43" fmla="*/ 5804885 h 8464426"/>
              <a:gd name="connsiteX44" fmla="*/ 3735404 w 10176454"/>
              <a:gd name="connsiteY44" fmla="*/ 5748614 h 8464426"/>
              <a:gd name="connsiteX45" fmla="*/ 3791675 w 10176454"/>
              <a:gd name="connsiteY45" fmla="*/ 5692343 h 8464426"/>
              <a:gd name="connsiteX46" fmla="*/ 3819810 w 10176454"/>
              <a:gd name="connsiteY46" fmla="*/ 5607937 h 8464426"/>
              <a:gd name="connsiteX47" fmla="*/ 3833878 w 10176454"/>
              <a:gd name="connsiteY47" fmla="*/ 5565734 h 8464426"/>
              <a:gd name="connsiteX48" fmla="*/ 3876081 w 10176454"/>
              <a:gd name="connsiteY48" fmla="*/ 5523531 h 8464426"/>
              <a:gd name="connsiteX49" fmla="*/ 3932352 w 10176454"/>
              <a:gd name="connsiteY49" fmla="*/ 5453193 h 8464426"/>
              <a:gd name="connsiteX50" fmla="*/ 3974555 w 10176454"/>
              <a:gd name="connsiteY50" fmla="*/ 5439125 h 8464426"/>
              <a:gd name="connsiteX51" fmla="*/ 3970012 w 10176454"/>
              <a:gd name="connsiteY51" fmla="*/ 5317058 h 8464426"/>
              <a:gd name="connsiteX52" fmla="*/ 3890149 w 10176454"/>
              <a:gd name="connsiteY52" fmla="*/ 5256245 h 8464426"/>
              <a:gd name="connsiteX53" fmla="*/ 3701139 w 10176454"/>
              <a:gd name="connsiteY53" fmla="*/ 4591888 h 8464426"/>
              <a:gd name="connsiteX54" fmla="*/ 3709516 w 10176454"/>
              <a:gd name="connsiteY54" fmla="*/ 4345020 h 8464426"/>
              <a:gd name="connsiteX55" fmla="*/ 3969084 w 10176454"/>
              <a:gd name="connsiteY55" fmla="*/ 3565386 h 8464426"/>
              <a:gd name="connsiteX56" fmla="*/ 3973187 w 10176454"/>
              <a:gd name="connsiteY56" fmla="*/ 3508456 h 8464426"/>
              <a:gd name="connsiteX57" fmla="*/ 4037176 w 10176454"/>
              <a:gd name="connsiteY57" fmla="*/ 3502766 h 8464426"/>
              <a:gd name="connsiteX58" fmla="*/ 5208555 w 10176454"/>
              <a:gd name="connsiteY58" fmla="*/ 2852477 h 8464426"/>
              <a:gd name="connsiteX59" fmla="*/ 6412149 w 10176454"/>
              <a:gd name="connsiteY59" fmla="*/ 3505720 h 8464426"/>
              <a:gd name="connsiteX60" fmla="*/ 6471375 w 10176454"/>
              <a:gd name="connsiteY60" fmla="*/ 3577866 h 8464426"/>
              <a:gd name="connsiteX61" fmla="*/ 6696897 w 10176454"/>
              <a:gd name="connsiteY61" fmla="*/ 4176354 h 8464426"/>
              <a:gd name="connsiteX62" fmla="*/ 6696239 w 10176454"/>
              <a:gd name="connsiteY62" fmla="*/ 4865378 h 8464426"/>
              <a:gd name="connsiteX63" fmla="*/ 6473401 w 10176454"/>
              <a:gd name="connsiteY63" fmla="*/ 5301183 h 8464426"/>
              <a:gd name="connsiteX64" fmla="*/ 6468860 w 10176454"/>
              <a:gd name="connsiteY64" fmla="*/ 5368786 h 8464426"/>
              <a:gd name="connsiteX65" fmla="*/ 6740419 w 10176454"/>
              <a:gd name="connsiteY65" fmla="*/ 7419543 h 8464426"/>
              <a:gd name="connsiteX66" fmla="*/ 8127650 w 10176454"/>
              <a:gd name="connsiteY66" fmla="*/ 8286856 h 8464426"/>
              <a:gd name="connsiteX67" fmla="*/ 9975012 w 10176454"/>
              <a:gd name="connsiteY67" fmla="*/ 8027385 h 8464426"/>
              <a:gd name="connsiteX68" fmla="*/ 10160041 w 10176454"/>
              <a:gd name="connsiteY68" fmla="*/ 552751 h 8464426"/>
              <a:gd name="connsiteX69" fmla="*/ 865595 w 10176454"/>
              <a:gd name="connsiteY69" fmla="*/ 557636 h 8464426"/>
              <a:gd name="connsiteX0" fmla="*/ 906561 w 10175217"/>
              <a:gd name="connsiteY0" fmla="*/ 543568 h 8464426"/>
              <a:gd name="connsiteX1" fmla="*/ 20296 w 10175217"/>
              <a:gd name="connsiteY1" fmla="*/ 1992540 h 8464426"/>
              <a:gd name="connsiteX2" fmla="*/ 287582 w 10175217"/>
              <a:gd name="connsiteY2" fmla="*/ 4440319 h 8464426"/>
              <a:gd name="connsiteX3" fmla="*/ 315718 w 10175217"/>
              <a:gd name="connsiteY3" fmla="*/ 4820146 h 8464426"/>
              <a:gd name="connsiteX4" fmla="*/ 287582 w 10175217"/>
              <a:gd name="connsiteY4" fmla="*/ 5298448 h 8464426"/>
              <a:gd name="connsiteX5" fmla="*/ 259447 w 10175217"/>
              <a:gd name="connsiteY5" fmla="*/ 5481328 h 8464426"/>
              <a:gd name="connsiteX6" fmla="*/ 245379 w 10175217"/>
              <a:gd name="connsiteY6" fmla="*/ 5804885 h 8464426"/>
              <a:gd name="connsiteX7" fmla="*/ 231312 w 10175217"/>
              <a:gd name="connsiteY7" fmla="*/ 5875223 h 8464426"/>
              <a:gd name="connsiteX8" fmla="*/ 217244 w 10175217"/>
              <a:gd name="connsiteY8" fmla="*/ 6114374 h 8464426"/>
              <a:gd name="connsiteX9" fmla="*/ 231312 w 10175217"/>
              <a:gd name="connsiteY9" fmla="*/ 6803691 h 8464426"/>
              <a:gd name="connsiteX10" fmla="*/ 273515 w 10175217"/>
              <a:gd name="connsiteY10" fmla="*/ 7028774 h 8464426"/>
              <a:gd name="connsiteX11" fmla="*/ 315718 w 10175217"/>
              <a:gd name="connsiteY11" fmla="*/ 7211654 h 8464426"/>
              <a:gd name="connsiteX12" fmla="*/ 357921 w 10175217"/>
              <a:gd name="connsiteY12" fmla="*/ 7324196 h 8464426"/>
              <a:gd name="connsiteX13" fmla="*/ 400124 w 10175217"/>
              <a:gd name="connsiteY13" fmla="*/ 7507076 h 8464426"/>
              <a:gd name="connsiteX14" fmla="*/ 414192 w 10175217"/>
              <a:gd name="connsiteY14" fmla="*/ 7661820 h 8464426"/>
              <a:gd name="connsiteX15" fmla="*/ 428259 w 10175217"/>
              <a:gd name="connsiteY15" fmla="*/ 7718091 h 8464426"/>
              <a:gd name="connsiteX16" fmla="*/ 526733 w 10175217"/>
              <a:gd name="connsiteY16" fmla="*/ 7929106 h 8464426"/>
              <a:gd name="connsiteX17" fmla="*/ 554869 w 10175217"/>
              <a:gd name="connsiteY17" fmla="*/ 7957242 h 8464426"/>
              <a:gd name="connsiteX18" fmla="*/ 639275 w 10175217"/>
              <a:gd name="connsiteY18" fmla="*/ 8055716 h 8464426"/>
              <a:gd name="connsiteX19" fmla="*/ 737749 w 10175217"/>
              <a:gd name="connsiteY19" fmla="*/ 8168257 h 8464426"/>
              <a:gd name="connsiteX20" fmla="*/ 836222 w 10175217"/>
              <a:gd name="connsiteY20" fmla="*/ 8210460 h 8464426"/>
              <a:gd name="connsiteX21" fmla="*/ 990967 w 10175217"/>
              <a:gd name="connsiteY21" fmla="*/ 8294866 h 8464426"/>
              <a:gd name="connsiteX22" fmla="*/ 1159779 w 10175217"/>
              <a:gd name="connsiteY22" fmla="*/ 8351137 h 8464426"/>
              <a:gd name="connsiteX23" fmla="*/ 1286389 w 10175217"/>
              <a:gd name="connsiteY23" fmla="*/ 8393340 h 8464426"/>
              <a:gd name="connsiteX24" fmla="*/ 1708419 w 10175217"/>
              <a:gd name="connsiteY24" fmla="*/ 8421476 h 8464426"/>
              <a:gd name="connsiteX25" fmla="*/ 1764690 w 10175217"/>
              <a:gd name="connsiteY25" fmla="*/ 8449611 h 8464426"/>
              <a:gd name="connsiteX26" fmla="*/ 2608752 w 10175217"/>
              <a:gd name="connsiteY26" fmla="*/ 8435543 h 8464426"/>
              <a:gd name="connsiteX27" fmla="*/ 2721293 w 10175217"/>
              <a:gd name="connsiteY27" fmla="*/ 8421476 h 8464426"/>
              <a:gd name="connsiteX28" fmla="*/ 2876038 w 10175217"/>
              <a:gd name="connsiteY28" fmla="*/ 8407408 h 8464426"/>
              <a:gd name="connsiteX29" fmla="*/ 3143324 w 10175217"/>
              <a:gd name="connsiteY29" fmla="*/ 8252663 h 8464426"/>
              <a:gd name="connsiteX30" fmla="*/ 3227730 w 10175217"/>
              <a:gd name="connsiteY30" fmla="*/ 8168257 h 8464426"/>
              <a:gd name="connsiteX31" fmla="*/ 3298069 w 10175217"/>
              <a:gd name="connsiteY31" fmla="*/ 8069783 h 8464426"/>
              <a:gd name="connsiteX32" fmla="*/ 3382475 w 10175217"/>
              <a:gd name="connsiteY32" fmla="*/ 7957242 h 8464426"/>
              <a:gd name="connsiteX33" fmla="*/ 3410610 w 10175217"/>
              <a:gd name="connsiteY33" fmla="*/ 7872836 h 8464426"/>
              <a:gd name="connsiteX34" fmla="*/ 3480949 w 10175217"/>
              <a:gd name="connsiteY34" fmla="*/ 7718091 h 8464426"/>
              <a:gd name="connsiteX35" fmla="*/ 3565355 w 10175217"/>
              <a:gd name="connsiteY35" fmla="*/ 7408602 h 8464426"/>
              <a:gd name="connsiteX36" fmla="*/ 3579422 w 10175217"/>
              <a:gd name="connsiteY36" fmla="*/ 7253857 h 8464426"/>
              <a:gd name="connsiteX37" fmla="*/ 3607558 w 10175217"/>
              <a:gd name="connsiteY37" fmla="*/ 7042842 h 8464426"/>
              <a:gd name="connsiteX38" fmla="*/ 3593490 w 10175217"/>
              <a:gd name="connsiteY38" fmla="*/ 6930300 h 8464426"/>
              <a:gd name="connsiteX39" fmla="*/ 3565355 w 10175217"/>
              <a:gd name="connsiteY39" fmla="*/ 6451999 h 8464426"/>
              <a:gd name="connsiteX40" fmla="*/ 3621625 w 10175217"/>
              <a:gd name="connsiteY40" fmla="*/ 5959629 h 8464426"/>
              <a:gd name="connsiteX41" fmla="*/ 3677896 w 10175217"/>
              <a:gd name="connsiteY41" fmla="*/ 5833020 h 8464426"/>
              <a:gd name="connsiteX42" fmla="*/ 3706032 w 10175217"/>
              <a:gd name="connsiteY42" fmla="*/ 5804885 h 8464426"/>
              <a:gd name="connsiteX43" fmla="*/ 3734167 w 10175217"/>
              <a:gd name="connsiteY43" fmla="*/ 5748614 h 8464426"/>
              <a:gd name="connsiteX44" fmla="*/ 3790438 w 10175217"/>
              <a:gd name="connsiteY44" fmla="*/ 5692343 h 8464426"/>
              <a:gd name="connsiteX45" fmla="*/ 3818573 w 10175217"/>
              <a:gd name="connsiteY45" fmla="*/ 5607937 h 8464426"/>
              <a:gd name="connsiteX46" fmla="*/ 3832641 w 10175217"/>
              <a:gd name="connsiteY46" fmla="*/ 5565734 h 8464426"/>
              <a:gd name="connsiteX47" fmla="*/ 3874844 w 10175217"/>
              <a:gd name="connsiteY47" fmla="*/ 5523531 h 8464426"/>
              <a:gd name="connsiteX48" fmla="*/ 3931115 w 10175217"/>
              <a:gd name="connsiteY48" fmla="*/ 5453193 h 8464426"/>
              <a:gd name="connsiteX49" fmla="*/ 3973318 w 10175217"/>
              <a:gd name="connsiteY49" fmla="*/ 5439125 h 8464426"/>
              <a:gd name="connsiteX50" fmla="*/ 3968775 w 10175217"/>
              <a:gd name="connsiteY50" fmla="*/ 5317058 h 8464426"/>
              <a:gd name="connsiteX51" fmla="*/ 3888912 w 10175217"/>
              <a:gd name="connsiteY51" fmla="*/ 5256245 h 8464426"/>
              <a:gd name="connsiteX52" fmla="*/ 3699902 w 10175217"/>
              <a:gd name="connsiteY52" fmla="*/ 4591888 h 8464426"/>
              <a:gd name="connsiteX53" fmla="*/ 3708279 w 10175217"/>
              <a:gd name="connsiteY53" fmla="*/ 4345020 h 8464426"/>
              <a:gd name="connsiteX54" fmla="*/ 3967847 w 10175217"/>
              <a:gd name="connsiteY54" fmla="*/ 3565386 h 8464426"/>
              <a:gd name="connsiteX55" fmla="*/ 3971950 w 10175217"/>
              <a:gd name="connsiteY55" fmla="*/ 3508456 h 8464426"/>
              <a:gd name="connsiteX56" fmla="*/ 4035939 w 10175217"/>
              <a:gd name="connsiteY56" fmla="*/ 3502766 h 8464426"/>
              <a:gd name="connsiteX57" fmla="*/ 5207318 w 10175217"/>
              <a:gd name="connsiteY57" fmla="*/ 2852477 h 8464426"/>
              <a:gd name="connsiteX58" fmla="*/ 6410912 w 10175217"/>
              <a:gd name="connsiteY58" fmla="*/ 3505720 h 8464426"/>
              <a:gd name="connsiteX59" fmla="*/ 6470138 w 10175217"/>
              <a:gd name="connsiteY59" fmla="*/ 3577866 h 8464426"/>
              <a:gd name="connsiteX60" fmla="*/ 6695660 w 10175217"/>
              <a:gd name="connsiteY60" fmla="*/ 4176354 h 8464426"/>
              <a:gd name="connsiteX61" fmla="*/ 6695002 w 10175217"/>
              <a:gd name="connsiteY61" fmla="*/ 4865378 h 8464426"/>
              <a:gd name="connsiteX62" fmla="*/ 6472164 w 10175217"/>
              <a:gd name="connsiteY62" fmla="*/ 5301183 h 8464426"/>
              <a:gd name="connsiteX63" fmla="*/ 6467623 w 10175217"/>
              <a:gd name="connsiteY63" fmla="*/ 5368786 h 8464426"/>
              <a:gd name="connsiteX64" fmla="*/ 6739182 w 10175217"/>
              <a:gd name="connsiteY64" fmla="*/ 7419543 h 8464426"/>
              <a:gd name="connsiteX65" fmla="*/ 8126413 w 10175217"/>
              <a:gd name="connsiteY65" fmla="*/ 8286856 h 8464426"/>
              <a:gd name="connsiteX66" fmla="*/ 9973775 w 10175217"/>
              <a:gd name="connsiteY66" fmla="*/ 8027385 h 8464426"/>
              <a:gd name="connsiteX67" fmla="*/ 10158804 w 10175217"/>
              <a:gd name="connsiteY67" fmla="*/ 552751 h 8464426"/>
              <a:gd name="connsiteX68" fmla="*/ 864358 w 10175217"/>
              <a:gd name="connsiteY68" fmla="*/ 557636 h 8464426"/>
              <a:gd name="connsiteX0" fmla="*/ 903678 w 10172334"/>
              <a:gd name="connsiteY0" fmla="*/ 543568 h 8464426"/>
              <a:gd name="connsiteX1" fmla="*/ 17413 w 10172334"/>
              <a:gd name="connsiteY1" fmla="*/ 1992540 h 8464426"/>
              <a:gd name="connsiteX2" fmla="*/ 312835 w 10172334"/>
              <a:gd name="connsiteY2" fmla="*/ 4820146 h 8464426"/>
              <a:gd name="connsiteX3" fmla="*/ 284699 w 10172334"/>
              <a:gd name="connsiteY3" fmla="*/ 5298448 h 8464426"/>
              <a:gd name="connsiteX4" fmla="*/ 256564 w 10172334"/>
              <a:gd name="connsiteY4" fmla="*/ 5481328 h 8464426"/>
              <a:gd name="connsiteX5" fmla="*/ 242496 w 10172334"/>
              <a:gd name="connsiteY5" fmla="*/ 5804885 h 8464426"/>
              <a:gd name="connsiteX6" fmla="*/ 228429 w 10172334"/>
              <a:gd name="connsiteY6" fmla="*/ 5875223 h 8464426"/>
              <a:gd name="connsiteX7" fmla="*/ 214361 w 10172334"/>
              <a:gd name="connsiteY7" fmla="*/ 6114374 h 8464426"/>
              <a:gd name="connsiteX8" fmla="*/ 228429 w 10172334"/>
              <a:gd name="connsiteY8" fmla="*/ 6803691 h 8464426"/>
              <a:gd name="connsiteX9" fmla="*/ 270632 w 10172334"/>
              <a:gd name="connsiteY9" fmla="*/ 7028774 h 8464426"/>
              <a:gd name="connsiteX10" fmla="*/ 312835 w 10172334"/>
              <a:gd name="connsiteY10" fmla="*/ 7211654 h 8464426"/>
              <a:gd name="connsiteX11" fmla="*/ 355038 w 10172334"/>
              <a:gd name="connsiteY11" fmla="*/ 7324196 h 8464426"/>
              <a:gd name="connsiteX12" fmla="*/ 397241 w 10172334"/>
              <a:gd name="connsiteY12" fmla="*/ 7507076 h 8464426"/>
              <a:gd name="connsiteX13" fmla="*/ 411309 w 10172334"/>
              <a:gd name="connsiteY13" fmla="*/ 7661820 h 8464426"/>
              <a:gd name="connsiteX14" fmla="*/ 425376 w 10172334"/>
              <a:gd name="connsiteY14" fmla="*/ 7718091 h 8464426"/>
              <a:gd name="connsiteX15" fmla="*/ 523850 w 10172334"/>
              <a:gd name="connsiteY15" fmla="*/ 7929106 h 8464426"/>
              <a:gd name="connsiteX16" fmla="*/ 551986 w 10172334"/>
              <a:gd name="connsiteY16" fmla="*/ 7957242 h 8464426"/>
              <a:gd name="connsiteX17" fmla="*/ 636392 w 10172334"/>
              <a:gd name="connsiteY17" fmla="*/ 8055716 h 8464426"/>
              <a:gd name="connsiteX18" fmla="*/ 734866 w 10172334"/>
              <a:gd name="connsiteY18" fmla="*/ 8168257 h 8464426"/>
              <a:gd name="connsiteX19" fmla="*/ 833339 w 10172334"/>
              <a:gd name="connsiteY19" fmla="*/ 8210460 h 8464426"/>
              <a:gd name="connsiteX20" fmla="*/ 988084 w 10172334"/>
              <a:gd name="connsiteY20" fmla="*/ 8294866 h 8464426"/>
              <a:gd name="connsiteX21" fmla="*/ 1156896 w 10172334"/>
              <a:gd name="connsiteY21" fmla="*/ 8351137 h 8464426"/>
              <a:gd name="connsiteX22" fmla="*/ 1283506 w 10172334"/>
              <a:gd name="connsiteY22" fmla="*/ 8393340 h 8464426"/>
              <a:gd name="connsiteX23" fmla="*/ 1705536 w 10172334"/>
              <a:gd name="connsiteY23" fmla="*/ 8421476 h 8464426"/>
              <a:gd name="connsiteX24" fmla="*/ 1761807 w 10172334"/>
              <a:gd name="connsiteY24" fmla="*/ 8449611 h 8464426"/>
              <a:gd name="connsiteX25" fmla="*/ 2605869 w 10172334"/>
              <a:gd name="connsiteY25" fmla="*/ 8435543 h 8464426"/>
              <a:gd name="connsiteX26" fmla="*/ 2718410 w 10172334"/>
              <a:gd name="connsiteY26" fmla="*/ 8421476 h 8464426"/>
              <a:gd name="connsiteX27" fmla="*/ 2873155 w 10172334"/>
              <a:gd name="connsiteY27" fmla="*/ 8407408 h 8464426"/>
              <a:gd name="connsiteX28" fmla="*/ 3140441 w 10172334"/>
              <a:gd name="connsiteY28" fmla="*/ 8252663 h 8464426"/>
              <a:gd name="connsiteX29" fmla="*/ 3224847 w 10172334"/>
              <a:gd name="connsiteY29" fmla="*/ 8168257 h 8464426"/>
              <a:gd name="connsiteX30" fmla="*/ 3295186 w 10172334"/>
              <a:gd name="connsiteY30" fmla="*/ 8069783 h 8464426"/>
              <a:gd name="connsiteX31" fmla="*/ 3379592 w 10172334"/>
              <a:gd name="connsiteY31" fmla="*/ 7957242 h 8464426"/>
              <a:gd name="connsiteX32" fmla="*/ 3407727 w 10172334"/>
              <a:gd name="connsiteY32" fmla="*/ 7872836 h 8464426"/>
              <a:gd name="connsiteX33" fmla="*/ 3478066 w 10172334"/>
              <a:gd name="connsiteY33" fmla="*/ 7718091 h 8464426"/>
              <a:gd name="connsiteX34" fmla="*/ 3562472 w 10172334"/>
              <a:gd name="connsiteY34" fmla="*/ 7408602 h 8464426"/>
              <a:gd name="connsiteX35" fmla="*/ 3576539 w 10172334"/>
              <a:gd name="connsiteY35" fmla="*/ 7253857 h 8464426"/>
              <a:gd name="connsiteX36" fmla="*/ 3604675 w 10172334"/>
              <a:gd name="connsiteY36" fmla="*/ 7042842 h 8464426"/>
              <a:gd name="connsiteX37" fmla="*/ 3590607 w 10172334"/>
              <a:gd name="connsiteY37" fmla="*/ 6930300 h 8464426"/>
              <a:gd name="connsiteX38" fmla="*/ 3562472 w 10172334"/>
              <a:gd name="connsiteY38" fmla="*/ 6451999 h 8464426"/>
              <a:gd name="connsiteX39" fmla="*/ 3618742 w 10172334"/>
              <a:gd name="connsiteY39" fmla="*/ 5959629 h 8464426"/>
              <a:gd name="connsiteX40" fmla="*/ 3675013 w 10172334"/>
              <a:gd name="connsiteY40" fmla="*/ 5833020 h 8464426"/>
              <a:gd name="connsiteX41" fmla="*/ 3703149 w 10172334"/>
              <a:gd name="connsiteY41" fmla="*/ 5804885 h 8464426"/>
              <a:gd name="connsiteX42" fmla="*/ 3731284 w 10172334"/>
              <a:gd name="connsiteY42" fmla="*/ 5748614 h 8464426"/>
              <a:gd name="connsiteX43" fmla="*/ 3787555 w 10172334"/>
              <a:gd name="connsiteY43" fmla="*/ 5692343 h 8464426"/>
              <a:gd name="connsiteX44" fmla="*/ 3815690 w 10172334"/>
              <a:gd name="connsiteY44" fmla="*/ 5607937 h 8464426"/>
              <a:gd name="connsiteX45" fmla="*/ 3829758 w 10172334"/>
              <a:gd name="connsiteY45" fmla="*/ 5565734 h 8464426"/>
              <a:gd name="connsiteX46" fmla="*/ 3871961 w 10172334"/>
              <a:gd name="connsiteY46" fmla="*/ 5523531 h 8464426"/>
              <a:gd name="connsiteX47" fmla="*/ 3928232 w 10172334"/>
              <a:gd name="connsiteY47" fmla="*/ 5453193 h 8464426"/>
              <a:gd name="connsiteX48" fmla="*/ 3970435 w 10172334"/>
              <a:gd name="connsiteY48" fmla="*/ 5439125 h 8464426"/>
              <a:gd name="connsiteX49" fmla="*/ 3965892 w 10172334"/>
              <a:gd name="connsiteY49" fmla="*/ 5317058 h 8464426"/>
              <a:gd name="connsiteX50" fmla="*/ 3886029 w 10172334"/>
              <a:gd name="connsiteY50" fmla="*/ 5256245 h 8464426"/>
              <a:gd name="connsiteX51" fmla="*/ 3697019 w 10172334"/>
              <a:gd name="connsiteY51" fmla="*/ 4591888 h 8464426"/>
              <a:gd name="connsiteX52" fmla="*/ 3705396 w 10172334"/>
              <a:gd name="connsiteY52" fmla="*/ 4345020 h 8464426"/>
              <a:gd name="connsiteX53" fmla="*/ 3964964 w 10172334"/>
              <a:gd name="connsiteY53" fmla="*/ 3565386 h 8464426"/>
              <a:gd name="connsiteX54" fmla="*/ 3969067 w 10172334"/>
              <a:gd name="connsiteY54" fmla="*/ 3508456 h 8464426"/>
              <a:gd name="connsiteX55" fmla="*/ 4033056 w 10172334"/>
              <a:gd name="connsiteY55" fmla="*/ 3502766 h 8464426"/>
              <a:gd name="connsiteX56" fmla="*/ 5204435 w 10172334"/>
              <a:gd name="connsiteY56" fmla="*/ 2852477 h 8464426"/>
              <a:gd name="connsiteX57" fmla="*/ 6408029 w 10172334"/>
              <a:gd name="connsiteY57" fmla="*/ 3505720 h 8464426"/>
              <a:gd name="connsiteX58" fmla="*/ 6467255 w 10172334"/>
              <a:gd name="connsiteY58" fmla="*/ 3577866 h 8464426"/>
              <a:gd name="connsiteX59" fmla="*/ 6692777 w 10172334"/>
              <a:gd name="connsiteY59" fmla="*/ 4176354 h 8464426"/>
              <a:gd name="connsiteX60" fmla="*/ 6692119 w 10172334"/>
              <a:gd name="connsiteY60" fmla="*/ 4865378 h 8464426"/>
              <a:gd name="connsiteX61" fmla="*/ 6469281 w 10172334"/>
              <a:gd name="connsiteY61" fmla="*/ 5301183 h 8464426"/>
              <a:gd name="connsiteX62" fmla="*/ 6464740 w 10172334"/>
              <a:gd name="connsiteY62" fmla="*/ 5368786 h 8464426"/>
              <a:gd name="connsiteX63" fmla="*/ 6736299 w 10172334"/>
              <a:gd name="connsiteY63" fmla="*/ 7419543 h 8464426"/>
              <a:gd name="connsiteX64" fmla="*/ 8123530 w 10172334"/>
              <a:gd name="connsiteY64" fmla="*/ 8286856 h 8464426"/>
              <a:gd name="connsiteX65" fmla="*/ 9970892 w 10172334"/>
              <a:gd name="connsiteY65" fmla="*/ 8027385 h 8464426"/>
              <a:gd name="connsiteX66" fmla="*/ 10155921 w 10172334"/>
              <a:gd name="connsiteY66" fmla="*/ 552751 h 8464426"/>
              <a:gd name="connsiteX67" fmla="*/ 861475 w 10172334"/>
              <a:gd name="connsiteY67" fmla="*/ 557636 h 8464426"/>
              <a:gd name="connsiteX0" fmla="*/ 906114 w 10174770"/>
              <a:gd name="connsiteY0" fmla="*/ 543568 h 8464426"/>
              <a:gd name="connsiteX1" fmla="*/ 19849 w 10174770"/>
              <a:gd name="connsiteY1" fmla="*/ 1992540 h 8464426"/>
              <a:gd name="connsiteX2" fmla="*/ 287135 w 10174770"/>
              <a:gd name="connsiteY2" fmla="*/ 5298448 h 8464426"/>
              <a:gd name="connsiteX3" fmla="*/ 259000 w 10174770"/>
              <a:gd name="connsiteY3" fmla="*/ 5481328 h 8464426"/>
              <a:gd name="connsiteX4" fmla="*/ 244932 w 10174770"/>
              <a:gd name="connsiteY4" fmla="*/ 5804885 h 8464426"/>
              <a:gd name="connsiteX5" fmla="*/ 230865 w 10174770"/>
              <a:gd name="connsiteY5" fmla="*/ 5875223 h 8464426"/>
              <a:gd name="connsiteX6" fmla="*/ 216797 w 10174770"/>
              <a:gd name="connsiteY6" fmla="*/ 6114374 h 8464426"/>
              <a:gd name="connsiteX7" fmla="*/ 230865 w 10174770"/>
              <a:gd name="connsiteY7" fmla="*/ 6803691 h 8464426"/>
              <a:gd name="connsiteX8" fmla="*/ 273068 w 10174770"/>
              <a:gd name="connsiteY8" fmla="*/ 7028774 h 8464426"/>
              <a:gd name="connsiteX9" fmla="*/ 315271 w 10174770"/>
              <a:gd name="connsiteY9" fmla="*/ 7211654 h 8464426"/>
              <a:gd name="connsiteX10" fmla="*/ 357474 w 10174770"/>
              <a:gd name="connsiteY10" fmla="*/ 7324196 h 8464426"/>
              <a:gd name="connsiteX11" fmla="*/ 399677 w 10174770"/>
              <a:gd name="connsiteY11" fmla="*/ 7507076 h 8464426"/>
              <a:gd name="connsiteX12" fmla="*/ 413745 w 10174770"/>
              <a:gd name="connsiteY12" fmla="*/ 7661820 h 8464426"/>
              <a:gd name="connsiteX13" fmla="*/ 427812 w 10174770"/>
              <a:gd name="connsiteY13" fmla="*/ 7718091 h 8464426"/>
              <a:gd name="connsiteX14" fmla="*/ 526286 w 10174770"/>
              <a:gd name="connsiteY14" fmla="*/ 7929106 h 8464426"/>
              <a:gd name="connsiteX15" fmla="*/ 554422 w 10174770"/>
              <a:gd name="connsiteY15" fmla="*/ 7957242 h 8464426"/>
              <a:gd name="connsiteX16" fmla="*/ 638828 w 10174770"/>
              <a:gd name="connsiteY16" fmla="*/ 8055716 h 8464426"/>
              <a:gd name="connsiteX17" fmla="*/ 737302 w 10174770"/>
              <a:gd name="connsiteY17" fmla="*/ 8168257 h 8464426"/>
              <a:gd name="connsiteX18" fmla="*/ 835775 w 10174770"/>
              <a:gd name="connsiteY18" fmla="*/ 8210460 h 8464426"/>
              <a:gd name="connsiteX19" fmla="*/ 990520 w 10174770"/>
              <a:gd name="connsiteY19" fmla="*/ 8294866 h 8464426"/>
              <a:gd name="connsiteX20" fmla="*/ 1159332 w 10174770"/>
              <a:gd name="connsiteY20" fmla="*/ 8351137 h 8464426"/>
              <a:gd name="connsiteX21" fmla="*/ 1285942 w 10174770"/>
              <a:gd name="connsiteY21" fmla="*/ 8393340 h 8464426"/>
              <a:gd name="connsiteX22" fmla="*/ 1707972 w 10174770"/>
              <a:gd name="connsiteY22" fmla="*/ 8421476 h 8464426"/>
              <a:gd name="connsiteX23" fmla="*/ 1764243 w 10174770"/>
              <a:gd name="connsiteY23" fmla="*/ 8449611 h 8464426"/>
              <a:gd name="connsiteX24" fmla="*/ 2608305 w 10174770"/>
              <a:gd name="connsiteY24" fmla="*/ 8435543 h 8464426"/>
              <a:gd name="connsiteX25" fmla="*/ 2720846 w 10174770"/>
              <a:gd name="connsiteY25" fmla="*/ 8421476 h 8464426"/>
              <a:gd name="connsiteX26" fmla="*/ 2875591 w 10174770"/>
              <a:gd name="connsiteY26" fmla="*/ 8407408 h 8464426"/>
              <a:gd name="connsiteX27" fmla="*/ 3142877 w 10174770"/>
              <a:gd name="connsiteY27" fmla="*/ 8252663 h 8464426"/>
              <a:gd name="connsiteX28" fmla="*/ 3227283 w 10174770"/>
              <a:gd name="connsiteY28" fmla="*/ 8168257 h 8464426"/>
              <a:gd name="connsiteX29" fmla="*/ 3297622 w 10174770"/>
              <a:gd name="connsiteY29" fmla="*/ 8069783 h 8464426"/>
              <a:gd name="connsiteX30" fmla="*/ 3382028 w 10174770"/>
              <a:gd name="connsiteY30" fmla="*/ 7957242 h 8464426"/>
              <a:gd name="connsiteX31" fmla="*/ 3410163 w 10174770"/>
              <a:gd name="connsiteY31" fmla="*/ 7872836 h 8464426"/>
              <a:gd name="connsiteX32" fmla="*/ 3480502 w 10174770"/>
              <a:gd name="connsiteY32" fmla="*/ 7718091 h 8464426"/>
              <a:gd name="connsiteX33" fmla="*/ 3564908 w 10174770"/>
              <a:gd name="connsiteY33" fmla="*/ 7408602 h 8464426"/>
              <a:gd name="connsiteX34" fmla="*/ 3578975 w 10174770"/>
              <a:gd name="connsiteY34" fmla="*/ 7253857 h 8464426"/>
              <a:gd name="connsiteX35" fmla="*/ 3607111 w 10174770"/>
              <a:gd name="connsiteY35" fmla="*/ 7042842 h 8464426"/>
              <a:gd name="connsiteX36" fmla="*/ 3593043 w 10174770"/>
              <a:gd name="connsiteY36" fmla="*/ 6930300 h 8464426"/>
              <a:gd name="connsiteX37" fmla="*/ 3564908 w 10174770"/>
              <a:gd name="connsiteY37" fmla="*/ 6451999 h 8464426"/>
              <a:gd name="connsiteX38" fmla="*/ 3621178 w 10174770"/>
              <a:gd name="connsiteY38" fmla="*/ 5959629 h 8464426"/>
              <a:gd name="connsiteX39" fmla="*/ 3677449 w 10174770"/>
              <a:gd name="connsiteY39" fmla="*/ 5833020 h 8464426"/>
              <a:gd name="connsiteX40" fmla="*/ 3705585 w 10174770"/>
              <a:gd name="connsiteY40" fmla="*/ 5804885 h 8464426"/>
              <a:gd name="connsiteX41" fmla="*/ 3733720 w 10174770"/>
              <a:gd name="connsiteY41" fmla="*/ 5748614 h 8464426"/>
              <a:gd name="connsiteX42" fmla="*/ 3789991 w 10174770"/>
              <a:gd name="connsiteY42" fmla="*/ 5692343 h 8464426"/>
              <a:gd name="connsiteX43" fmla="*/ 3818126 w 10174770"/>
              <a:gd name="connsiteY43" fmla="*/ 5607937 h 8464426"/>
              <a:gd name="connsiteX44" fmla="*/ 3832194 w 10174770"/>
              <a:gd name="connsiteY44" fmla="*/ 5565734 h 8464426"/>
              <a:gd name="connsiteX45" fmla="*/ 3874397 w 10174770"/>
              <a:gd name="connsiteY45" fmla="*/ 5523531 h 8464426"/>
              <a:gd name="connsiteX46" fmla="*/ 3930668 w 10174770"/>
              <a:gd name="connsiteY46" fmla="*/ 5453193 h 8464426"/>
              <a:gd name="connsiteX47" fmla="*/ 3972871 w 10174770"/>
              <a:gd name="connsiteY47" fmla="*/ 5439125 h 8464426"/>
              <a:gd name="connsiteX48" fmla="*/ 3968328 w 10174770"/>
              <a:gd name="connsiteY48" fmla="*/ 5317058 h 8464426"/>
              <a:gd name="connsiteX49" fmla="*/ 3888465 w 10174770"/>
              <a:gd name="connsiteY49" fmla="*/ 5256245 h 8464426"/>
              <a:gd name="connsiteX50" fmla="*/ 3699455 w 10174770"/>
              <a:gd name="connsiteY50" fmla="*/ 4591888 h 8464426"/>
              <a:gd name="connsiteX51" fmla="*/ 3707832 w 10174770"/>
              <a:gd name="connsiteY51" fmla="*/ 4345020 h 8464426"/>
              <a:gd name="connsiteX52" fmla="*/ 3967400 w 10174770"/>
              <a:gd name="connsiteY52" fmla="*/ 3565386 h 8464426"/>
              <a:gd name="connsiteX53" fmla="*/ 3971503 w 10174770"/>
              <a:gd name="connsiteY53" fmla="*/ 3508456 h 8464426"/>
              <a:gd name="connsiteX54" fmla="*/ 4035492 w 10174770"/>
              <a:gd name="connsiteY54" fmla="*/ 3502766 h 8464426"/>
              <a:gd name="connsiteX55" fmla="*/ 5206871 w 10174770"/>
              <a:gd name="connsiteY55" fmla="*/ 2852477 h 8464426"/>
              <a:gd name="connsiteX56" fmla="*/ 6410465 w 10174770"/>
              <a:gd name="connsiteY56" fmla="*/ 3505720 h 8464426"/>
              <a:gd name="connsiteX57" fmla="*/ 6469691 w 10174770"/>
              <a:gd name="connsiteY57" fmla="*/ 3577866 h 8464426"/>
              <a:gd name="connsiteX58" fmla="*/ 6695213 w 10174770"/>
              <a:gd name="connsiteY58" fmla="*/ 4176354 h 8464426"/>
              <a:gd name="connsiteX59" fmla="*/ 6694555 w 10174770"/>
              <a:gd name="connsiteY59" fmla="*/ 4865378 h 8464426"/>
              <a:gd name="connsiteX60" fmla="*/ 6471717 w 10174770"/>
              <a:gd name="connsiteY60" fmla="*/ 5301183 h 8464426"/>
              <a:gd name="connsiteX61" fmla="*/ 6467176 w 10174770"/>
              <a:gd name="connsiteY61" fmla="*/ 5368786 h 8464426"/>
              <a:gd name="connsiteX62" fmla="*/ 6738735 w 10174770"/>
              <a:gd name="connsiteY62" fmla="*/ 7419543 h 8464426"/>
              <a:gd name="connsiteX63" fmla="*/ 8125966 w 10174770"/>
              <a:gd name="connsiteY63" fmla="*/ 8286856 h 8464426"/>
              <a:gd name="connsiteX64" fmla="*/ 9973328 w 10174770"/>
              <a:gd name="connsiteY64" fmla="*/ 8027385 h 8464426"/>
              <a:gd name="connsiteX65" fmla="*/ 10158357 w 10174770"/>
              <a:gd name="connsiteY65" fmla="*/ 552751 h 8464426"/>
              <a:gd name="connsiteX66" fmla="*/ 863911 w 10174770"/>
              <a:gd name="connsiteY66" fmla="*/ 557636 h 8464426"/>
              <a:gd name="connsiteX0" fmla="*/ 908962 w 10177618"/>
              <a:gd name="connsiteY0" fmla="*/ 543568 h 8464426"/>
              <a:gd name="connsiteX1" fmla="*/ 22697 w 10177618"/>
              <a:gd name="connsiteY1" fmla="*/ 1992540 h 8464426"/>
              <a:gd name="connsiteX2" fmla="*/ 261848 w 10177618"/>
              <a:gd name="connsiteY2" fmla="*/ 5481328 h 8464426"/>
              <a:gd name="connsiteX3" fmla="*/ 247780 w 10177618"/>
              <a:gd name="connsiteY3" fmla="*/ 5804885 h 8464426"/>
              <a:gd name="connsiteX4" fmla="*/ 233713 w 10177618"/>
              <a:gd name="connsiteY4" fmla="*/ 5875223 h 8464426"/>
              <a:gd name="connsiteX5" fmla="*/ 219645 w 10177618"/>
              <a:gd name="connsiteY5" fmla="*/ 6114374 h 8464426"/>
              <a:gd name="connsiteX6" fmla="*/ 233713 w 10177618"/>
              <a:gd name="connsiteY6" fmla="*/ 6803691 h 8464426"/>
              <a:gd name="connsiteX7" fmla="*/ 275916 w 10177618"/>
              <a:gd name="connsiteY7" fmla="*/ 7028774 h 8464426"/>
              <a:gd name="connsiteX8" fmla="*/ 318119 w 10177618"/>
              <a:gd name="connsiteY8" fmla="*/ 7211654 h 8464426"/>
              <a:gd name="connsiteX9" fmla="*/ 360322 w 10177618"/>
              <a:gd name="connsiteY9" fmla="*/ 7324196 h 8464426"/>
              <a:gd name="connsiteX10" fmla="*/ 402525 w 10177618"/>
              <a:gd name="connsiteY10" fmla="*/ 7507076 h 8464426"/>
              <a:gd name="connsiteX11" fmla="*/ 416593 w 10177618"/>
              <a:gd name="connsiteY11" fmla="*/ 7661820 h 8464426"/>
              <a:gd name="connsiteX12" fmla="*/ 430660 w 10177618"/>
              <a:gd name="connsiteY12" fmla="*/ 7718091 h 8464426"/>
              <a:gd name="connsiteX13" fmla="*/ 529134 w 10177618"/>
              <a:gd name="connsiteY13" fmla="*/ 7929106 h 8464426"/>
              <a:gd name="connsiteX14" fmla="*/ 557270 w 10177618"/>
              <a:gd name="connsiteY14" fmla="*/ 7957242 h 8464426"/>
              <a:gd name="connsiteX15" fmla="*/ 641676 w 10177618"/>
              <a:gd name="connsiteY15" fmla="*/ 8055716 h 8464426"/>
              <a:gd name="connsiteX16" fmla="*/ 740150 w 10177618"/>
              <a:gd name="connsiteY16" fmla="*/ 8168257 h 8464426"/>
              <a:gd name="connsiteX17" fmla="*/ 838623 w 10177618"/>
              <a:gd name="connsiteY17" fmla="*/ 8210460 h 8464426"/>
              <a:gd name="connsiteX18" fmla="*/ 993368 w 10177618"/>
              <a:gd name="connsiteY18" fmla="*/ 8294866 h 8464426"/>
              <a:gd name="connsiteX19" fmla="*/ 1162180 w 10177618"/>
              <a:gd name="connsiteY19" fmla="*/ 8351137 h 8464426"/>
              <a:gd name="connsiteX20" fmla="*/ 1288790 w 10177618"/>
              <a:gd name="connsiteY20" fmla="*/ 8393340 h 8464426"/>
              <a:gd name="connsiteX21" fmla="*/ 1710820 w 10177618"/>
              <a:gd name="connsiteY21" fmla="*/ 8421476 h 8464426"/>
              <a:gd name="connsiteX22" fmla="*/ 1767091 w 10177618"/>
              <a:gd name="connsiteY22" fmla="*/ 8449611 h 8464426"/>
              <a:gd name="connsiteX23" fmla="*/ 2611153 w 10177618"/>
              <a:gd name="connsiteY23" fmla="*/ 8435543 h 8464426"/>
              <a:gd name="connsiteX24" fmla="*/ 2723694 w 10177618"/>
              <a:gd name="connsiteY24" fmla="*/ 8421476 h 8464426"/>
              <a:gd name="connsiteX25" fmla="*/ 2878439 w 10177618"/>
              <a:gd name="connsiteY25" fmla="*/ 8407408 h 8464426"/>
              <a:gd name="connsiteX26" fmla="*/ 3145725 w 10177618"/>
              <a:gd name="connsiteY26" fmla="*/ 8252663 h 8464426"/>
              <a:gd name="connsiteX27" fmla="*/ 3230131 w 10177618"/>
              <a:gd name="connsiteY27" fmla="*/ 8168257 h 8464426"/>
              <a:gd name="connsiteX28" fmla="*/ 3300470 w 10177618"/>
              <a:gd name="connsiteY28" fmla="*/ 8069783 h 8464426"/>
              <a:gd name="connsiteX29" fmla="*/ 3384876 w 10177618"/>
              <a:gd name="connsiteY29" fmla="*/ 7957242 h 8464426"/>
              <a:gd name="connsiteX30" fmla="*/ 3413011 w 10177618"/>
              <a:gd name="connsiteY30" fmla="*/ 7872836 h 8464426"/>
              <a:gd name="connsiteX31" fmla="*/ 3483350 w 10177618"/>
              <a:gd name="connsiteY31" fmla="*/ 7718091 h 8464426"/>
              <a:gd name="connsiteX32" fmla="*/ 3567756 w 10177618"/>
              <a:gd name="connsiteY32" fmla="*/ 7408602 h 8464426"/>
              <a:gd name="connsiteX33" fmla="*/ 3581823 w 10177618"/>
              <a:gd name="connsiteY33" fmla="*/ 7253857 h 8464426"/>
              <a:gd name="connsiteX34" fmla="*/ 3609959 w 10177618"/>
              <a:gd name="connsiteY34" fmla="*/ 7042842 h 8464426"/>
              <a:gd name="connsiteX35" fmla="*/ 3595891 w 10177618"/>
              <a:gd name="connsiteY35" fmla="*/ 6930300 h 8464426"/>
              <a:gd name="connsiteX36" fmla="*/ 3567756 w 10177618"/>
              <a:gd name="connsiteY36" fmla="*/ 6451999 h 8464426"/>
              <a:gd name="connsiteX37" fmla="*/ 3624026 w 10177618"/>
              <a:gd name="connsiteY37" fmla="*/ 5959629 h 8464426"/>
              <a:gd name="connsiteX38" fmla="*/ 3680297 w 10177618"/>
              <a:gd name="connsiteY38" fmla="*/ 5833020 h 8464426"/>
              <a:gd name="connsiteX39" fmla="*/ 3708433 w 10177618"/>
              <a:gd name="connsiteY39" fmla="*/ 5804885 h 8464426"/>
              <a:gd name="connsiteX40" fmla="*/ 3736568 w 10177618"/>
              <a:gd name="connsiteY40" fmla="*/ 5748614 h 8464426"/>
              <a:gd name="connsiteX41" fmla="*/ 3792839 w 10177618"/>
              <a:gd name="connsiteY41" fmla="*/ 5692343 h 8464426"/>
              <a:gd name="connsiteX42" fmla="*/ 3820974 w 10177618"/>
              <a:gd name="connsiteY42" fmla="*/ 5607937 h 8464426"/>
              <a:gd name="connsiteX43" fmla="*/ 3835042 w 10177618"/>
              <a:gd name="connsiteY43" fmla="*/ 5565734 h 8464426"/>
              <a:gd name="connsiteX44" fmla="*/ 3877245 w 10177618"/>
              <a:gd name="connsiteY44" fmla="*/ 5523531 h 8464426"/>
              <a:gd name="connsiteX45" fmla="*/ 3933516 w 10177618"/>
              <a:gd name="connsiteY45" fmla="*/ 5453193 h 8464426"/>
              <a:gd name="connsiteX46" fmla="*/ 3975719 w 10177618"/>
              <a:gd name="connsiteY46" fmla="*/ 5439125 h 8464426"/>
              <a:gd name="connsiteX47" fmla="*/ 3971176 w 10177618"/>
              <a:gd name="connsiteY47" fmla="*/ 5317058 h 8464426"/>
              <a:gd name="connsiteX48" fmla="*/ 3891313 w 10177618"/>
              <a:gd name="connsiteY48" fmla="*/ 5256245 h 8464426"/>
              <a:gd name="connsiteX49" fmla="*/ 3702303 w 10177618"/>
              <a:gd name="connsiteY49" fmla="*/ 4591888 h 8464426"/>
              <a:gd name="connsiteX50" fmla="*/ 3710680 w 10177618"/>
              <a:gd name="connsiteY50" fmla="*/ 4345020 h 8464426"/>
              <a:gd name="connsiteX51" fmla="*/ 3970248 w 10177618"/>
              <a:gd name="connsiteY51" fmla="*/ 3565386 h 8464426"/>
              <a:gd name="connsiteX52" fmla="*/ 3974351 w 10177618"/>
              <a:gd name="connsiteY52" fmla="*/ 3508456 h 8464426"/>
              <a:gd name="connsiteX53" fmla="*/ 4038340 w 10177618"/>
              <a:gd name="connsiteY53" fmla="*/ 3502766 h 8464426"/>
              <a:gd name="connsiteX54" fmla="*/ 5209719 w 10177618"/>
              <a:gd name="connsiteY54" fmla="*/ 2852477 h 8464426"/>
              <a:gd name="connsiteX55" fmla="*/ 6413313 w 10177618"/>
              <a:gd name="connsiteY55" fmla="*/ 3505720 h 8464426"/>
              <a:gd name="connsiteX56" fmla="*/ 6472539 w 10177618"/>
              <a:gd name="connsiteY56" fmla="*/ 3577866 h 8464426"/>
              <a:gd name="connsiteX57" fmla="*/ 6698061 w 10177618"/>
              <a:gd name="connsiteY57" fmla="*/ 4176354 h 8464426"/>
              <a:gd name="connsiteX58" fmla="*/ 6697403 w 10177618"/>
              <a:gd name="connsiteY58" fmla="*/ 4865378 h 8464426"/>
              <a:gd name="connsiteX59" fmla="*/ 6474565 w 10177618"/>
              <a:gd name="connsiteY59" fmla="*/ 5301183 h 8464426"/>
              <a:gd name="connsiteX60" fmla="*/ 6470024 w 10177618"/>
              <a:gd name="connsiteY60" fmla="*/ 5368786 h 8464426"/>
              <a:gd name="connsiteX61" fmla="*/ 6741583 w 10177618"/>
              <a:gd name="connsiteY61" fmla="*/ 7419543 h 8464426"/>
              <a:gd name="connsiteX62" fmla="*/ 8128814 w 10177618"/>
              <a:gd name="connsiteY62" fmla="*/ 8286856 h 8464426"/>
              <a:gd name="connsiteX63" fmla="*/ 9976176 w 10177618"/>
              <a:gd name="connsiteY63" fmla="*/ 8027385 h 8464426"/>
              <a:gd name="connsiteX64" fmla="*/ 10161205 w 10177618"/>
              <a:gd name="connsiteY64" fmla="*/ 552751 h 8464426"/>
              <a:gd name="connsiteX65" fmla="*/ 866759 w 10177618"/>
              <a:gd name="connsiteY65" fmla="*/ 557636 h 8464426"/>
              <a:gd name="connsiteX0" fmla="*/ 910449 w 10179105"/>
              <a:gd name="connsiteY0" fmla="*/ 543568 h 8464426"/>
              <a:gd name="connsiteX1" fmla="*/ 24184 w 10179105"/>
              <a:gd name="connsiteY1" fmla="*/ 1992540 h 8464426"/>
              <a:gd name="connsiteX2" fmla="*/ 249267 w 10179105"/>
              <a:gd name="connsiteY2" fmla="*/ 5804885 h 8464426"/>
              <a:gd name="connsiteX3" fmla="*/ 235200 w 10179105"/>
              <a:gd name="connsiteY3" fmla="*/ 5875223 h 8464426"/>
              <a:gd name="connsiteX4" fmla="*/ 221132 w 10179105"/>
              <a:gd name="connsiteY4" fmla="*/ 6114374 h 8464426"/>
              <a:gd name="connsiteX5" fmla="*/ 235200 w 10179105"/>
              <a:gd name="connsiteY5" fmla="*/ 6803691 h 8464426"/>
              <a:gd name="connsiteX6" fmla="*/ 277403 w 10179105"/>
              <a:gd name="connsiteY6" fmla="*/ 7028774 h 8464426"/>
              <a:gd name="connsiteX7" fmla="*/ 319606 w 10179105"/>
              <a:gd name="connsiteY7" fmla="*/ 7211654 h 8464426"/>
              <a:gd name="connsiteX8" fmla="*/ 361809 w 10179105"/>
              <a:gd name="connsiteY8" fmla="*/ 7324196 h 8464426"/>
              <a:gd name="connsiteX9" fmla="*/ 404012 w 10179105"/>
              <a:gd name="connsiteY9" fmla="*/ 7507076 h 8464426"/>
              <a:gd name="connsiteX10" fmla="*/ 418080 w 10179105"/>
              <a:gd name="connsiteY10" fmla="*/ 7661820 h 8464426"/>
              <a:gd name="connsiteX11" fmla="*/ 432147 w 10179105"/>
              <a:gd name="connsiteY11" fmla="*/ 7718091 h 8464426"/>
              <a:gd name="connsiteX12" fmla="*/ 530621 w 10179105"/>
              <a:gd name="connsiteY12" fmla="*/ 7929106 h 8464426"/>
              <a:gd name="connsiteX13" fmla="*/ 558757 w 10179105"/>
              <a:gd name="connsiteY13" fmla="*/ 7957242 h 8464426"/>
              <a:gd name="connsiteX14" fmla="*/ 643163 w 10179105"/>
              <a:gd name="connsiteY14" fmla="*/ 8055716 h 8464426"/>
              <a:gd name="connsiteX15" fmla="*/ 741637 w 10179105"/>
              <a:gd name="connsiteY15" fmla="*/ 8168257 h 8464426"/>
              <a:gd name="connsiteX16" fmla="*/ 840110 w 10179105"/>
              <a:gd name="connsiteY16" fmla="*/ 8210460 h 8464426"/>
              <a:gd name="connsiteX17" fmla="*/ 994855 w 10179105"/>
              <a:gd name="connsiteY17" fmla="*/ 8294866 h 8464426"/>
              <a:gd name="connsiteX18" fmla="*/ 1163667 w 10179105"/>
              <a:gd name="connsiteY18" fmla="*/ 8351137 h 8464426"/>
              <a:gd name="connsiteX19" fmla="*/ 1290277 w 10179105"/>
              <a:gd name="connsiteY19" fmla="*/ 8393340 h 8464426"/>
              <a:gd name="connsiteX20" fmla="*/ 1712307 w 10179105"/>
              <a:gd name="connsiteY20" fmla="*/ 8421476 h 8464426"/>
              <a:gd name="connsiteX21" fmla="*/ 1768578 w 10179105"/>
              <a:gd name="connsiteY21" fmla="*/ 8449611 h 8464426"/>
              <a:gd name="connsiteX22" fmla="*/ 2612640 w 10179105"/>
              <a:gd name="connsiteY22" fmla="*/ 8435543 h 8464426"/>
              <a:gd name="connsiteX23" fmla="*/ 2725181 w 10179105"/>
              <a:gd name="connsiteY23" fmla="*/ 8421476 h 8464426"/>
              <a:gd name="connsiteX24" fmla="*/ 2879926 w 10179105"/>
              <a:gd name="connsiteY24" fmla="*/ 8407408 h 8464426"/>
              <a:gd name="connsiteX25" fmla="*/ 3147212 w 10179105"/>
              <a:gd name="connsiteY25" fmla="*/ 8252663 h 8464426"/>
              <a:gd name="connsiteX26" fmla="*/ 3231618 w 10179105"/>
              <a:gd name="connsiteY26" fmla="*/ 8168257 h 8464426"/>
              <a:gd name="connsiteX27" fmla="*/ 3301957 w 10179105"/>
              <a:gd name="connsiteY27" fmla="*/ 8069783 h 8464426"/>
              <a:gd name="connsiteX28" fmla="*/ 3386363 w 10179105"/>
              <a:gd name="connsiteY28" fmla="*/ 7957242 h 8464426"/>
              <a:gd name="connsiteX29" fmla="*/ 3414498 w 10179105"/>
              <a:gd name="connsiteY29" fmla="*/ 7872836 h 8464426"/>
              <a:gd name="connsiteX30" fmla="*/ 3484837 w 10179105"/>
              <a:gd name="connsiteY30" fmla="*/ 7718091 h 8464426"/>
              <a:gd name="connsiteX31" fmla="*/ 3569243 w 10179105"/>
              <a:gd name="connsiteY31" fmla="*/ 7408602 h 8464426"/>
              <a:gd name="connsiteX32" fmla="*/ 3583310 w 10179105"/>
              <a:gd name="connsiteY32" fmla="*/ 7253857 h 8464426"/>
              <a:gd name="connsiteX33" fmla="*/ 3611446 w 10179105"/>
              <a:gd name="connsiteY33" fmla="*/ 7042842 h 8464426"/>
              <a:gd name="connsiteX34" fmla="*/ 3597378 w 10179105"/>
              <a:gd name="connsiteY34" fmla="*/ 6930300 h 8464426"/>
              <a:gd name="connsiteX35" fmla="*/ 3569243 w 10179105"/>
              <a:gd name="connsiteY35" fmla="*/ 6451999 h 8464426"/>
              <a:gd name="connsiteX36" fmla="*/ 3625513 w 10179105"/>
              <a:gd name="connsiteY36" fmla="*/ 5959629 h 8464426"/>
              <a:gd name="connsiteX37" fmla="*/ 3681784 w 10179105"/>
              <a:gd name="connsiteY37" fmla="*/ 5833020 h 8464426"/>
              <a:gd name="connsiteX38" fmla="*/ 3709920 w 10179105"/>
              <a:gd name="connsiteY38" fmla="*/ 5804885 h 8464426"/>
              <a:gd name="connsiteX39" fmla="*/ 3738055 w 10179105"/>
              <a:gd name="connsiteY39" fmla="*/ 5748614 h 8464426"/>
              <a:gd name="connsiteX40" fmla="*/ 3794326 w 10179105"/>
              <a:gd name="connsiteY40" fmla="*/ 5692343 h 8464426"/>
              <a:gd name="connsiteX41" fmla="*/ 3822461 w 10179105"/>
              <a:gd name="connsiteY41" fmla="*/ 5607937 h 8464426"/>
              <a:gd name="connsiteX42" fmla="*/ 3836529 w 10179105"/>
              <a:gd name="connsiteY42" fmla="*/ 5565734 h 8464426"/>
              <a:gd name="connsiteX43" fmla="*/ 3878732 w 10179105"/>
              <a:gd name="connsiteY43" fmla="*/ 5523531 h 8464426"/>
              <a:gd name="connsiteX44" fmla="*/ 3935003 w 10179105"/>
              <a:gd name="connsiteY44" fmla="*/ 5453193 h 8464426"/>
              <a:gd name="connsiteX45" fmla="*/ 3977206 w 10179105"/>
              <a:gd name="connsiteY45" fmla="*/ 5439125 h 8464426"/>
              <a:gd name="connsiteX46" fmla="*/ 3972663 w 10179105"/>
              <a:gd name="connsiteY46" fmla="*/ 5317058 h 8464426"/>
              <a:gd name="connsiteX47" fmla="*/ 3892800 w 10179105"/>
              <a:gd name="connsiteY47" fmla="*/ 5256245 h 8464426"/>
              <a:gd name="connsiteX48" fmla="*/ 3703790 w 10179105"/>
              <a:gd name="connsiteY48" fmla="*/ 4591888 h 8464426"/>
              <a:gd name="connsiteX49" fmla="*/ 3712167 w 10179105"/>
              <a:gd name="connsiteY49" fmla="*/ 4345020 h 8464426"/>
              <a:gd name="connsiteX50" fmla="*/ 3971735 w 10179105"/>
              <a:gd name="connsiteY50" fmla="*/ 3565386 h 8464426"/>
              <a:gd name="connsiteX51" fmla="*/ 3975838 w 10179105"/>
              <a:gd name="connsiteY51" fmla="*/ 3508456 h 8464426"/>
              <a:gd name="connsiteX52" fmla="*/ 4039827 w 10179105"/>
              <a:gd name="connsiteY52" fmla="*/ 3502766 h 8464426"/>
              <a:gd name="connsiteX53" fmla="*/ 5211206 w 10179105"/>
              <a:gd name="connsiteY53" fmla="*/ 2852477 h 8464426"/>
              <a:gd name="connsiteX54" fmla="*/ 6414800 w 10179105"/>
              <a:gd name="connsiteY54" fmla="*/ 3505720 h 8464426"/>
              <a:gd name="connsiteX55" fmla="*/ 6474026 w 10179105"/>
              <a:gd name="connsiteY55" fmla="*/ 3577866 h 8464426"/>
              <a:gd name="connsiteX56" fmla="*/ 6699548 w 10179105"/>
              <a:gd name="connsiteY56" fmla="*/ 4176354 h 8464426"/>
              <a:gd name="connsiteX57" fmla="*/ 6698890 w 10179105"/>
              <a:gd name="connsiteY57" fmla="*/ 4865378 h 8464426"/>
              <a:gd name="connsiteX58" fmla="*/ 6476052 w 10179105"/>
              <a:gd name="connsiteY58" fmla="*/ 5301183 h 8464426"/>
              <a:gd name="connsiteX59" fmla="*/ 6471511 w 10179105"/>
              <a:gd name="connsiteY59" fmla="*/ 5368786 h 8464426"/>
              <a:gd name="connsiteX60" fmla="*/ 6743070 w 10179105"/>
              <a:gd name="connsiteY60" fmla="*/ 7419543 h 8464426"/>
              <a:gd name="connsiteX61" fmla="*/ 8130301 w 10179105"/>
              <a:gd name="connsiteY61" fmla="*/ 8286856 h 8464426"/>
              <a:gd name="connsiteX62" fmla="*/ 9977663 w 10179105"/>
              <a:gd name="connsiteY62" fmla="*/ 8027385 h 8464426"/>
              <a:gd name="connsiteX63" fmla="*/ 10162692 w 10179105"/>
              <a:gd name="connsiteY63" fmla="*/ 552751 h 8464426"/>
              <a:gd name="connsiteX64" fmla="*/ 868246 w 10179105"/>
              <a:gd name="connsiteY64" fmla="*/ 557636 h 8464426"/>
              <a:gd name="connsiteX0" fmla="*/ 912022 w 10180678"/>
              <a:gd name="connsiteY0" fmla="*/ 543568 h 8464426"/>
              <a:gd name="connsiteX1" fmla="*/ 25757 w 10180678"/>
              <a:gd name="connsiteY1" fmla="*/ 1992540 h 8464426"/>
              <a:gd name="connsiteX2" fmla="*/ 236773 w 10180678"/>
              <a:gd name="connsiteY2" fmla="*/ 5875223 h 8464426"/>
              <a:gd name="connsiteX3" fmla="*/ 222705 w 10180678"/>
              <a:gd name="connsiteY3" fmla="*/ 6114374 h 8464426"/>
              <a:gd name="connsiteX4" fmla="*/ 236773 w 10180678"/>
              <a:gd name="connsiteY4" fmla="*/ 6803691 h 8464426"/>
              <a:gd name="connsiteX5" fmla="*/ 278976 w 10180678"/>
              <a:gd name="connsiteY5" fmla="*/ 7028774 h 8464426"/>
              <a:gd name="connsiteX6" fmla="*/ 321179 w 10180678"/>
              <a:gd name="connsiteY6" fmla="*/ 7211654 h 8464426"/>
              <a:gd name="connsiteX7" fmla="*/ 363382 w 10180678"/>
              <a:gd name="connsiteY7" fmla="*/ 7324196 h 8464426"/>
              <a:gd name="connsiteX8" fmla="*/ 405585 w 10180678"/>
              <a:gd name="connsiteY8" fmla="*/ 7507076 h 8464426"/>
              <a:gd name="connsiteX9" fmla="*/ 419653 w 10180678"/>
              <a:gd name="connsiteY9" fmla="*/ 7661820 h 8464426"/>
              <a:gd name="connsiteX10" fmla="*/ 433720 w 10180678"/>
              <a:gd name="connsiteY10" fmla="*/ 7718091 h 8464426"/>
              <a:gd name="connsiteX11" fmla="*/ 532194 w 10180678"/>
              <a:gd name="connsiteY11" fmla="*/ 7929106 h 8464426"/>
              <a:gd name="connsiteX12" fmla="*/ 560330 w 10180678"/>
              <a:gd name="connsiteY12" fmla="*/ 7957242 h 8464426"/>
              <a:gd name="connsiteX13" fmla="*/ 644736 w 10180678"/>
              <a:gd name="connsiteY13" fmla="*/ 8055716 h 8464426"/>
              <a:gd name="connsiteX14" fmla="*/ 743210 w 10180678"/>
              <a:gd name="connsiteY14" fmla="*/ 8168257 h 8464426"/>
              <a:gd name="connsiteX15" fmla="*/ 841683 w 10180678"/>
              <a:gd name="connsiteY15" fmla="*/ 8210460 h 8464426"/>
              <a:gd name="connsiteX16" fmla="*/ 996428 w 10180678"/>
              <a:gd name="connsiteY16" fmla="*/ 8294866 h 8464426"/>
              <a:gd name="connsiteX17" fmla="*/ 1165240 w 10180678"/>
              <a:gd name="connsiteY17" fmla="*/ 8351137 h 8464426"/>
              <a:gd name="connsiteX18" fmla="*/ 1291850 w 10180678"/>
              <a:gd name="connsiteY18" fmla="*/ 8393340 h 8464426"/>
              <a:gd name="connsiteX19" fmla="*/ 1713880 w 10180678"/>
              <a:gd name="connsiteY19" fmla="*/ 8421476 h 8464426"/>
              <a:gd name="connsiteX20" fmla="*/ 1770151 w 10180678"/>
              <a:gd name="connsiteY20" fmla="*/ 8449611 h 8464426"/>
              <a:gd name="connsiteX21" fmla="*/ 2614213 w 10180678"/>
              <a:gd name="connsiteY21" fmla="*/ 8435543 h 8464426"/>
              <a:gd name="connsiteX22" fmla="*/ 2726754 w 10180678"/>
              <a:gd name="connsiteY22" fmla="*/ 8421476 h 8464426"/>
              <a:gd name="connsiteX23" fmla="*/ 2881499 w 10180678"/>
              <a:gd name="connsiteY23" fmla="*/ 8407408 h 8464426"/>
              <a:gd name="connsiteX24" fmla="*/ 3148785 w 10180678"/>
              <a:gd name="connsiteY24" fmla="*/ 8252663 h 8464426"/>
              <a:gd name="connsiteX25" fmla="*/ 3233191 w 10180678"/>
              <a:gd name="connsiteY25" fmla="*/ 8168257 h 8464426"/>
              <a:gd name="connsiteX26" fmla="*/ 3303530 w 10180678"/>
              <a:gd name="connsiteY26" fmla="*/ 8069783 h 8464426"/>
              <a:gd name="connsiteX27" fmla="*/ 3387936 w 10180678"/>
              <a:gd name="connsiteY27" fmla="*/ 7957242 h 8464426"/>
              <a:gd name="connsiteX28" fmla="*/ 3416071 w 10180678"/>
              <a:gd name="connsiteY28" fmla="*/ 7872836 h 8464426"/>
              <a:gd name="connsiteX29" fmla="*/ 3486410 w 10180678"/>
              <a:gd name="connsiteY29" fmla="*/ 7718091 h 8464426"/>
              <a:gd name="connsiteX30" fmla="*/ 3570816 w 10180678"/>
              <a:gd name="connsiteY30" fmla="*/ 7408602 h 8464426"/>
              <a:gd name="connsiteX31" fmla="*/ 3584883 w 10180678"/>
              <a:gd name="connsiteY31" fmla="*/ 7253857 h 8464426"/>
              <a:gd name="connsiteX32" fmla="*/ 3613019 w 10180678"/>
              <a:gd name="connsiteY32" fmla="*/ 7042842 h 8464426"/>
              <a:gd name="connsiteX33" fmla="*/ 3598951 w 10180678"/>
              <a:gd name="connsiteY33" fmla="*/ 6930300 h 8464426"/>
              <a:gd name="connsiteX34" fmla="*/ 3570816 w 10180678"/>
              <a:gd name="connsiteY34" fmla="*/ 6451999 h 8464426"/>
              <a:gd name="connsiteX35" fmla="*/ 3627086 w 10180678"/>
              <a:gd name="connsiteY35" fmla="*/ 5959629 h 8464426"/>
              <a:gd name="connsiteX36" fmla="*/ 3683357 w 10180678"/>
              <a:gd name="connsiteY36" fmla="*/ 5833020 h 8464426"/>
              <a:gd name="connsiteX37" fmla="*/ 3711493 w 10180678"/>
              <a:gd name="connsiteY37" fmla="*/ 5804885 h 8464426"/>
              <a:gd name="connsiteX38" fmla="*/ 3739628 w 10180678"/>
              <a:gd name="connsiteY38" fmla="*/ 5748614 h 8464426"/>
              <a:gd name="connsiteX39" fmla="*/ 3795899 w 10180678"/>
              <a:gd name="connsiteY39" fmla="*/ 5692343 h 8464426"/>
              <a:gd name="connsiteX40" fmla="*/ 3824034 w 10180678"/>
              <a:gd name="connsiteY40" fmla="*/ 5607937 h 8464426"/>
              <a:gd name="connsiteX41" fmla="*/ 3838102 w 10180678"/>
              <a:gd name="connsiteY41" fmla="*/ 5565734 h 8464426"/>
              <a:gd name="connsiteX42" fmla="*/ 3880305 w 10180678"/>
              <a:gd name="connsiteY42" fmla="*/ 5523531 h 8464426"/>
              <a:gd name="connsiteX43" fmla="*/ 3936576 w 10180678"/>
              <a:gd name="connsiteY43" fmla="*/ 5453193 h 8464426"/>
              <a:gd name="connsiteX44" fmla="*/ 3978779 w 10180678"/>
              <a:gd name="connsiteY44" fmla="*/ 5439125 h 8464426"/>
              <a:gd name="connsiteX45" fmla="*/ 3974236 w 10180678"/>
              <a:gd name="connsiteY45" fmla="*/ 5317058 h 8464426"/>
              <a:gd name="connsiteX46" fmla="*/ 3894373 w 10180678"/>
              <a:gd name="connsiteY46" fmla="*/ 5256245 h 8464426"/>
              <a:gd name="connsiteX47" fmla="*/ 3705363 w 10180678"/>
              <a:gd name="connsiteY47" fmla="*/ 4591888 h 8464426"/>
              <a:gd name="connsiteX48" fmla="*/ 3713740 w 10180678"/>
              <a:gd name="connsiteY48" fmla="*/ 4345020 h 8464426"/>
              <a:gd name="connsiteX49" fmla="*/ 3973308 w 10180678"/>
              <a:gd name="connsiteY49" fmla="*/ 3565386 h 8464426"/>
              <a:gd name="connsiteX50" fmla="*/ 3977411 w 10180678"/>
              <a:gd name="connsiteY50" fmla="*/ 3508456 h 8464426"/>
              <a:gd name="connsiteX51" fmla="*/ 4041400 w 10180678"/>
              <a:gd name="connsiteY51" fmla="*/ 3502766 h 8464426"/>
              <a:gd name="connsiteX52" fmla="*/ 5212779 w 10180678"/>
              <a:gd name="connsiteY52" fmla="*/ 2852477 h 8464426"/>
              <a:gd name="connsiteX53" fmla="*/ 6416373 w 10180678"/>
              <a:gd name="connsiteY53" fmla="*/ 3505720 h 8464426"/>
              <a:gd name="connsiteX54" fmla="*/ 6475599 w 10180678"/>
              <a:gd name="connsiteY54" fmla="*/ 3577866 h 8464426"/>
              <a:gd name="connsiteX55" fmla="*/ 6701121 w 10180678"/>
              <a:gd name="connsiteY55" fmla="*/ 4176354 h 8464426"/>
              <a:gd name="connsiteX56" fmla="*/ 6700463 w 10180678"/>
              <a:gd name="connsiteY56" fmla="*/ 4865378 h 8464426"/>
              <a:gd name="connsiteX57" fmla="*/ 6477625 w 10180678"/>
              <a:gd name="connsiteY57" fmla="*/ 5301183 h 8464426"/>
              <a:gd name="connsiteX58" fmla="*/ 6473084 w 10180678"/>
              <a:gd name="connsiteY58" fmla="*/ 5368786 h 8464426"/>
              <a:gd name="connsiteX59" fmla="*/ 6744643 w 10180678"/>
              <a:gd name="connsiteY59" fmla="*/ 7419543 h 8464426"/>
              <a:gd name="connsiteX60" fmla="*/ 8131874 w 10180678"/>
              <a:gd name="connsiteY60" fmla="*/ 8286856 h 8464426"/>
              <a:gd name="connsiteX61" fmla="*/ 9979236 w 10180678"/>
              <a:gd name="connsiteY61" fmla="*/ 8027385 h 8464426"/>
              <a:gd name="connsiteX62" fmla="*/ 10164265 w 10180678"/>
              <a:gd name="connsiteY62" fmla="*/ 552751 h 8464426"/>
              <a:gd name="connsiteX63" fmla="*/ 869819 w 10180678"/>
              <a:gd name="connsiteY63" fmla="*/ 557636 h 8464426"/>
              <a:gd name="connsiteX0" fmla="*/ 914019 w 10182675"/>
              <a:gd name="connsiteY0" fmla="*/ 543568 h 8464426"/>
              <a:gd name="connsiteX1" fmla="*/ 27754 w 10182675"/>
              <a:gd name="connsiteY1" fmla="*/ 1992540 h 8464426"/>
              <a:gd name="connsiteX2" fmla="*/ 224702 w 10182675"/>
              <a:gd name="connsiteY2" fmla="*/ 6114374 h 8464426"/>
              <a:gd name="connsiteX3" fmla="*/ 238770 w 10182675"/>
              <a:gd name="connsiteY3" fmla="*/ 6803691 h 8464426"/>
              <a:gd name="connsiteX4" fmla="*/ 280973 w 10182675"/>
              <a:gd name="connsiteY4" fmla="*/ 7028774 h 8464426"/>
              <a:gd name="connsiteX5" fmla="*/ 323176 w 10182675"/>
              <a:gd name="connsiteY5" fmla="*/ 7211654 h 8464426"/>
              <a:gd name="connsiteX6" fmla="*/ 365379 w 10182675"/>
              <a:gd name="connsiteY6" fmla="*/ 7324196 h 8464426"/>
              <a:gd name="connsiteX7" fmla="*/ 407582 w 10182675"/>
              <a:gd name="connsiteY7" fmla="*/ 7507076 h 8464426"/>
              <a:gd name="connsiteX8" fmla="*/ 421650 w 10182675"/>
              <a:gd name="connsiteY8" fmla="*/ 7661820 h 8464426"/>
              <a:gd name="connsiteX9" fmla="*/ 435717 w 10182675"/>
              <a:gd name="connsiteY9" fmla="*/ 7718091 h 8464426"/>
              <a:gd name="connsiteX10" fmla="*/ 534191 w 10182675"/>
              <a:gd name="connsiteY10" fmla="*/ 7929106 h 8464426"/>
              <a:gd name="connsiteX11" fmla="*/ 562327 w 10182675"/>
              <a:gd name="connsiteY11" fmla="*/ 7957242 h 8464426"/>
              <a:gd name="connsiteX12" fmla="*/ 646733 w 10182675"/>
              <a:gd name="connsiteY12" fmla="*/ 8055716 h 8464426"/>
              <a:gd name="connsiteX13" fmla="*/ 745207 w 10182675"/>
              <a:gd name="connsiteY13" fmla="*/ 8168257 h 8464426"/>
              <a:gd name="connsiteX14" fmla="*/ 843680 w 10182675"/>
              <a:gd name="connsiteY14" fmla="*/ 8210460 h 8464426"/>
              <a:gd name="connsiteX15" fmla="*/ 998425 w 10182675"/>
              <a:gd name="connsiteY15" fmla="*/ 8294866 h 8464426"/>
              <a:gd name="connsiteX16" fmla="*/ 1167237 w 10182675"/>
              <a:gd name="connsiteY16" fmla="*/ 8351137 h 8464426"/>
              <a:gd name="connsiteX17" fmla="*/ 1293847 w 10182675"/>
              <a:gd name="connsiteY17" fmla="*/ 8393340 h 8464426"/>
              <a:gd name="connsiteX18" fmla="*/ 1715877 w 10182675"/>
              <a:gd name="connsiteY18" fmla="*/ 8421476 h 8464426"/>
              <a:gd name="connsiteX19" fmla="*/ 1772148 w 10182675"/>
              <a:gd name="connsiteY19" fmla="*/ 8449611 h 8464426"/>
              <a:gd name="connsiteX20" fmla="*/ 2616210 w 10182675"/>
              <a:gd name="connsiteY20" fmla="*/ 8435543 h 8464426"/>
              <a:gd name="connsiteX21" fmla="*/ 2728751 w 10182675"/>
              <a:gd name="connsiteY21" fmla="*/ 8421476 h 8464426"/>
              <a:gd name="connsiteX22" fmla="*/ 2883496 w 10182675"/>
              <a:gd name="connsiteY22" fmla="*/ 8407408 h 8464426"/>
              <a:gd name="connsiteX23" fmla="*/ 3150782 w 10182675"/>
              <a:gd name="connsiteY23" fmla="*/ 8252663 h 8464426"/>
              <a:gd name="connsiteX24" fmla="*/ 3235188 w 10182675"/>
              <a:gd name="connsiteY24" fmla="*/ 8168257 h 8464426"/>
              <a:gd name="connsiteX25" fmla="*/ 3305527 w 10182675"/>
              <a:gd name="connsiteY25" fmla="*/ 8069783 h 8464426"/>
              <a:gd name="connsiteX26" fmla="*/ 3389933 w 10182675"/>
              <a:gd name="connsiteY26" fmla="*/ 7957242 h 8464426"/>
              <a:gd name="connsiteX27" fmla="*/ 3418068 w 10182675"/>
              <a:gd name="connsiteY27" fmla="*/ 7872836 h 8464426"/>
              <a:gd name="connsiteX28" fmla="*/ 3488407 w 10182675"/>
              <a:gd name="connsiteY28" fmla="*/ 7718091 h 8464426"/>
              <a:gd name="connsiteX29" fmla="*/ 3572813 w 10182675"/>
              <a:gd name="connsiteY29" fmla="*/ 7408602 h 8464426"/>
              <a:gd name="connsiteX30" fmla="*/ 3586880 w 10182675"/>
              <a:gd name="connsiteY30" fmla="*/ 7253857 h 8464426"/>
              <a:gd name="connsiteX31" fmla="*/ 3615016 w 10182675"/>
              <a:gd name="connsiteY31" fmla="*/ 7042842 h 8464426"/>
              <a:gd name="connsiteX32" fmla="*/ 3600948 w 10182675"/>
              <a:gd name="connsiteY32" fmla="*/ 6930300 h 8464426"/>
              <a:gd name="connsiteX33" fmla="*/ 3572813 w 10182675"/>
              <a:gd name="connsiteY33" fmla="*/ 6451999 h 8464426"/>
              <a:gd name="connsiteX34" fmla="*/ 3629083 w 10182675"/>
              <a:gd name="connsiteY34" fmla="*/ 5959629 h 8464426"/>
              <a:gd name="connsiteX35" fmla="*/ 3685354 w 10182675"/>
              <a:gd name="connsiteY35" fmla="*/ 5833020 h 8464426"/>
              <a:gd name="connsiteX36" fmla="*/ 3713490 w 10182675"/>
              <a:gd name="connsiteY36" fmla="*/ 5804885 h 8464426"/>
              <a:gd name="connsiteX37" fmla="*/ 3741625 w 10182675"/>
              <a:gd name="connsiteY37" fmla="*/ 5748614 h 8464426"/>
              <a:gd name="connsiteX38" fmla="*/ 3797896 w 10182675"/>
              <a:gd name="connsiteY38" fmla="*/ 5692343 h 8464426"/>
              <a:gd name="connsiteX39" fmla="*/ 3826031 w 10182675"/>
              <a:gd name="connsiteY39" fmla="*/ 5607937 h 8464426"/>
              <a:gd name="connsiteX40" fmla="*/ 3840099 w 10182675"/>
              <a:gd name="connsiteY40" fmla="*/ 5565734 h 8464426"/>
              <a:gd name="connsiteX41" fmla="*/ 3882302 w 10182675"/>
              <a:gd name="connsiteY41" fmla="*/ 5523531 h 8464426"/>
              <a:gd name="connsiteX42" fmla="*/ 3938573 w 10182675"/>
              <a:gd name="connsiteY42" fmla="*/ 5453193 h 8464426"/>
              <a:gd name="connsiteX43" fmla="*/ 3980776 w 10182675"/>
              <a:gd name="connsiteY43" fmla="*/ 5439125 h 8464426"/>
              <a:gd name="connsiteX44" fmla="*/ 3976233 w 10182675"/>
              <a:gd name="connsiteY44" fmla="*/ 5317058 h 8464426"/>
              <a:gd name="connsiteX45" fmla="*/ 3896370 w 10182675"/>
              <a:gd name="connsiteY45" fmla="*/ 5256245 h 8464426"/>
              <a:gd name="connsiteX46" fmla="*/ 3707360 w 10182675"/>
              <a:gd name="connsiteY46" fmla="*/ 4591888 h 8464426"/>
              <a:gd name="connsiteX47" fmla="*/ 3715737 w 10182675"/>
              <a:gd name="connsiteY47" fmla="*/ 4345020 h 8464426"/>
              <a:gd name="connsiteX48" fmla="*/ 3975305 w 10182675"/>
              <a:gd name="connsiteY48" fmla="*/ 3565386 h 8464426"/>
              <a:gd name="connsiteX49" fmla="*/ 3979408 w 10182675"/>
              <a:gd name="connsiteY49" fmla="*/ 3508456 h 8464426"/>
              <a:gd name="connsiteX50" fmla="*/ 4043397 w 10182675"/>
              <a:gd name="connsiteY50" fmla="*/ 3502766 h 8464426"/>
              <a:gd name="connsiteX51" fmla="*/ 5214776 w 10182675"/>
              <a:gd name="connsiteY51" fmla="*/ 2852477 h 8464426"/>
              <a:gd name="connsiteX52" fmla="*/ 6418370 w 10182675"/>
              <a:gd name="connsiteY52" fmla="*/ 3505720 h 8464426"/>
              <a:gd name="connsiteX53" fmla="*/ 6477596 w 10182675"/>
              <a:gd name="connsiteY53" fmla="*/ 3577866 h 8464426"/>
              <a:gd name="connsiteX54" fmla="*/ 6703118 w 10182675"/>
              <a:gd name="connsiteY54" fmla="*/ 4176354 h 8464426"/>
              <a:gd name="connsiteX55" fmla="*/ 6702460 w 10182675"/>
              <a:gd name="connsiteY55" fmla="*/ 4865378 h 8464426"/>
              <a:gd name="connsiteX56" fmla="*/ 6479622 w 10182675"/>
              <a:gd name="connsiteY56" fmla="*/ 5301183 h 8464426"/>
              <a:gd name="connsiteX57" fmla="*/ 6475081 w 10182675"/>
              <a:gd name="connsiteY57" fmla="*/ 5368786 h 8464426"/>
              <a:gd name="connsiteX58" fmla="*/ 6746640 w 10182675"/>
              <a:gd name="connsiteY58" fmla="*/ 7419543 h 8464426"/>
              <a:gd name="connsiteX59" fmla="*/ 8133871 w 10182675"/>
              <a:gd name="connsiteY59" fmla="*/ 8286856 h 8464426"/>
              <a:gd name="connsiteX60" fmla="*/ 9981233 w 10182675"/>
              <a:gd name="connsiteY60" fmla="*/ 8027385 h 8464426"/>
              <a:gd name="connsiteX61" fmla="*/ 10166262 w 10182675"/>
              <a:gd name="connsiteY61" fmla="*/ 552751 h 8464426"/>
              <a:gd name="connsiteX62" fmla="*/ 871816 w 10182675"/>
              <a:gd name="connsiteY62" fmla="*/ 557636 h 8464426"/>
              <a:gd name="connsiteX0" fmla="*/ 912646 w 10181302"/>
              <a:gd name="connsiteY0" fmla="*/ 543568 h 8464426"/>
              <a:gd name="connsiteX1" fmla="*/ 26381 w 10181302"/>
              <a:gd name="connsiteY1" fmla="*/ 1992540 h 8464426"/>
              <a:gd name="connsiteX2" fmla="*/ 237397 w 10181302"/>
              <a:gd name="connsiteY2" fmla="*/ 6803691 h 8464426"/>
              <a:gd name="connsiteX3" fmla="*/ 279600 w 10181302"/>
              <a:gd name="connsiteY3" fmla="*/ 7028774 h 8464426"/>
              <a:gd name="connsiteX4" fmla="*/ 321803 w 10181302"/>
              <a:gd name="connsiteY4" fmla="*/ 7211654 h 8464426"/>
              <a:gd name="connsiteX5" fmla="*/ 364006 w 10181302"/>
              <a:gd name="connsiteY5" fmla="*/ 7324196 h 8464426"/>
              <a:gd name="connsiteX6" fmla="*/ 406209 w 10181302"/>
              <a:gd name="connsiteY6" fmla="*/ 7507076 h 8464426"/>
              <a:gd name="connsiteX7" fmla="*/ 420277 w 10181302"/>
              <a:gd name="connsiteY7" fmla="*/ 7661820 h 8464426"/>
              <a:gd name="connsiteX8" fmla="*/ 434344 w 10181302"/>
              <a:gd name="connsiteY8" fmla="*/ 7718091 h 8464426"/>
              <a:gd name="connsiteX9" fmla="*/ 532818 w 10181302"/>
              <a:gd name="connsiteY9" fmla="*/ 7929106 h 8464426"/>
              <a:gd name="connsiteX10" fmla="*/ 560954 w 10181302"/>
              <a:gd name="connsiteY10" fmla="*/ 7957242 h 8464426"/>
              <a:gd name="connsiteX11" fmla="*/ 645360 w 10181302"/>
              <a:gd name="connsiteY11" fmla="*/ 8055716 h 8464426"/>
              <a:gd name="connsiteX12" fmla="*/ 743834 w 10181302"/>
              <a:gd name="connsiteY12" fmla="*/ 8168257 h 8464426"/>
              <a:gd name="connsiteX13" fmla="*/ 842307 w 10181302"/>
              <a:gd name="connsiteY13" fmla="*/ 8210460 h 8464426"/>
              <a:gd name="connsiteX14" fmla="*/ 997052 w 10181302"/>
              <a:gd name="connsiteY14" fmla="*/ 8294866 h 8464426"/>
              <a:gd name="connsiteX15" fmla="*/ 1165864 w 10181302"/>
              <a:gd name="connsiteY15" fmla="*/ 8351137 h 8464426"/>
              <a:gd name="connsiteX16" fmla="*/ 1292474 w 10181302"/>
              <a:gd name="connsiteY16" fmla="*/ 8393340 h 8464426"/>
              <a:gd name="connsiteX17" fmla="*/ 1714504 w 10181302"/>
              <a:gd name="connsiteY17" fmla="*/ 8421476 h 8464426"/>
              <a:gd name="connsiteX18" fmla="*/ 1770775 w 10181302"/>
              <a:gd name="connsiteY18" fmla="*/ 8449611 h 8464426"/>
              <a:gd name="connsiteX19" fmla="*/ 2614837 w 10181302"/>
              <a:gd name="connsiteY19" fmla="*/ 8435543 h 8464426"/>
              <a:gd name="connsiteX20" fmla="*/ 2727378 w 10181302"/>
              <a:gd name="connsiteY20" fmla="*/ 8421476 h 8464426"/>
              <a:gd name="connsiteX21" fmla="*/ 2882123 w 10181302"/>
              <a:gd name="connsiteY21" fmla="*/ 8407408 h 8464426"/>
              <a:gd name="connsiteX22" fmla="*/ 3149409 w 10181302"/>
              <a:gd name="connsiteY22" fmla="*/ 8252663 h 8464426"/>
              <a:gd name="connsiteX23" fmla="*/ 3233815 w 10181302"/>
              <a:gd name="connsiteY23" fmla="*/ 8168257 h 8464426"/>
              <a:gd name="connsiteX24" fmla="*/ 3304154 w 10181302"/>
              <a:gd name="connsiteY24" fmla="*/ 8069783 h 8464426"/>
              <a:gd name="connsiteX25" fmla="*/ 3388560 w 10181302"/>
              <a:gd name="connsiteY25" fmla="*/ 7957242 h 8464426"/>
              <a:gd name="connsiteX26" fmla="*/ 3416695 w 10181302"/>
              <a:gd name="connsiteY26" fmla="*/ 7872836 h 8464426"/>
              <a:gd name="connsiteX27" fmla="*/ 3487034 w 10181302"/>
              <a:gd name="connsiteY27" fmla="*/ 7718091 h 8464426"/>
              <a:gd name="connsiteX28" fmla="*/ 3571440 w 10181302"/>
              <a:gd name="connsiteY28" fmla="*/ 7408602 h 8464426"/>
              <a:gd name="connsiteX29" fmla="*/ 3585507 w 10181302"/>
              <a:gd name="connsiteY29" fmla="*/ 7253857 h 8464426"/>
              <a:gd name="connsiteX30" fmla="*/ 3613643 w 10181302"/>
              <a:gd name="connsiteY30" fmla="*/ 7042842 h 8464426"/>
              <a:gd name="connsiteX31" fmla="*/ 3599575 w 10181302"/>
              <a:gd name="connsiteY31" fmla="*/ 6930300 h 8464426"/>
              <a:gd name="connsiteX32" fmla="*/ 3571440 w 10181302"/>
              <a:gd name="connsiteY32" fmla="*/ 6451999 h 8464426"/>
              <a:gd name="connsiteX33" fmla="*/ 3627710 w 10181302"/>
              <a:gd name="connsiteY33" fmla="*/ 5959629 h 8464426"/>
              <a:gd name="connsiteX34" fmla="*/ 3683981 w 10181302"/>
              <a:gd name="connsiteY34" fmla="*/ 5833020 h 8464426"/>
              <a:gd name="connsiteX35" fmla="*/ 3712117 w 10181302"/>
              <a:gd name="connsiteY35" fmla="*/ 5804885 h 8464426"/>
              <a:gd name="connsiteX36" fmla="*/ 3740252 w 10181302"/>
              <a:gd name="connsiteY36" fmla="*/ 5748614 h 8464426"/>
              <a:gd name="connsiteX37" fmla="*/ 3796523 w 10181302"/>
              <a:gd name="connsiteY37" fmla="*/ 5692343 h 8464426"/>
              <a:gd name="connsiteX38" fmla="*/ 3824658 w 10181302"/>
              <a:gd name="connsiteY38" fmla="*/ 5607937 h 8464426"/>
              <a:gd name="connsiteX39" fmla="*/ 3838726 w 10181302"/>
              <a:gd name="connsiteY39" fmla="*/ 5565734 h 8464426"/>
              <a:gd name="connsiteX40" fmla="*/ 3880929 w 10181302"/>
              <a:gd name="connsiteY40" fmla="*/ 5523531 h 8464426"/>
              <a:gd name="connsiteX41" fmla="*/ 3937200 w 10181302"/>
              <a:gd name="connsiteY41" fmla="*/ 5453193 h 8464426"/>
              <a:gd name="connsiteX42" fmla="*/ 3979403 w 10181302"/>
              <a:gd name="connsiteY42" fmla="*/ 5439125 h 8464426"/>
              <a:gd name="connsiteX43" fmla="*/ 3974860 w 10181302"/>
              <a:gd name="connsiteY43" fmla="*/ 5317058 h 8464426"/>
              <a:gd name="connsiteX44" fmla="*/ 3894997 w 10181302"/>
              <a:gd name="connsiteY44" fmla="*/ 5256245 h 8464426"/>
              <a:gd name="connsiteX45" fmla="*/ 3705987 w 10181302"/>
              <a:gd name="connsiteY45" fmla="*/ 4591888 h 8464426"/>
              <a:gd name="connsiteX46" fmla="*/ 3714364 w 10181302"/>
              <a:gd name="connsiteY46" fmla="*/ 4345020 h 8464426"/>
              <a:gd name="connsiteX47" fmla="*/ 3973932 w 10181302"/>
              <a:gd name="connsiteY47" fmla="*/ 3565386 h 8464426"/>
              <a:gd name="connsiteX48" fmla="*/ 3978035 w 10181302"/>
              <a:gd name="connsiteY48" fmla="*/ 3508456 h 8464426"/>
              <a:gd name="connsiteX49" fmla="*/ 4042024 w 10181302"/>
              <a:gd name="connsiteY49" fmla="*/ 3502766 h 8464426"/>
              <a:gd name="connsiteX50" fmla="*/ 5213403 w 10181302"/>
              <a:gd name="connsiteY50" fmla="*/ 2852477 h 8464426"/>
              <a:gd name="connsiteX51" fmla="*/ 6416997 w 10181302"/>
              <a:gd name="connsiteY51" fmla="*/ 3505720 h 8464426"/>
              <a:gd name="connsiteX52" fmla="*/ 6476223 w 10181302"/>
              <a:gd name="connsiteY52" fmla="*/ 3577866 h 8464426"/>
              <a:gd name="connsiteX53" fmla="*/ 6701745 w 10181302"/>
              <a:gd name="connsiteY53" fmla="*/ 4176354 h 8464426"/>
              <a:gd name="connsiteX54" fmla="*/ 6701087 w 10181302"/>
              <a:gd name="connsiteY54" fmla="*/ 4865378 h 8464426"/>
              <a:gd name="connsiteX55" fmla="*/ 6478249 w 10181302"/>
              <a:gd name="connsiteY55" fmla="*/ 5301183 h 8464426"/>
              <a:gd name="connsiteX56" fmla="*/ 6473708 w 10181302"/>
              <a:gd name="connsiteY56" fmla="*/ 5368786 h 8464426"/>
              <a:gd name="connsiteX57" fmla="*/ 6745267 w 10181302"/>
              <a:gd name="connsiteY57" fmla="*/ 7419543 h 8464426"/>
              <a:gd name="connsiteX58" fmla="*/ 8132498 w 10181302"/>
              <a:gd name="connsiteY58" fmla="*/ 8286856 h 8464426"/>
              <a:gd name="connsiteX59" fmla="*/ 9979860 w 10181302"/>
              <a:gd name="connsiteY59" fmla="*/ 8027385 h 8464426"/>
              <a:gd name="connsiteX60" fmla="*/ 10164889 w 10181302"/>
              <a:gd name="connsiteY60" fmla="*/ 552751 h 8464426"/>
              <a:gd name="connsiteX61" fmla="*/ 870443 w 10181302"/>
              <a:gd name="connsiteY61" fmla="*/ 557636 h 8464426"/>
              <a:gd name="connsiteX0" fmla="*/ 908045 w 10176701"/>
              <a:gd name="connsiteY0" fmla="*/ 543568 h 8464426"/>
              <a:gd name="connsiteX1" fmla="*/ 21780 w 10176701"/>
              <a:gd name="connsiteY1" fmla="*/ 1992540 h 8464426"/>
              <a:gd name="connsiteX2" fmla="*/ 274999 w 10176701"/>
              <a:gd name="connsiteY2" fmla="*/ 7028774 h 8464426"/>
              <a:gd name="connsiteX3" fmla="*/ 317202 w 10176701"/>
              <a:gd name="connsiteY3" fmla="*/ 7211654 h 8464426"/>
              <a:gd name="connsiteX4" fmla="*/ 359405 w 10176701"/>
              <a:gd name="connsiteY4" fmla="*/ 7324196 h 8464426"/>
              <a:gd name="connsiteX5" fmla="*/ 401608 w 10176701"/>
              <a:gd name="connsiteY5" fmla="*/ 7507076 h 8464426"/>
              <a:gd name="connsiteX6" fmla="*/ 415676 w 10176701"/>
              <a:gd name="connsiteY6" fmla="*/ 7661820 h 8464426"/>
              <a:gd name="connsiteX7" fmla="*/ 429743 w 10176701"/>
              <a:gd name="connsiteY7" fmla="*/ 7718091 h 8464426"/>
              <a:gd name="connsiteX8" fmla="*/ 528217 w 10176701"/>
              <a:gd name="connsiteY8" fmla="*/ 7929106 h 8464426"/>
              <a:gd name="connsiteX9" fmla="*/ 556353 w 10176701"/>
              <a:gd name="connsiteY9" fmla="*/ 7957242 h 8464426"/>
              <a:gd name="connsiteX10" fmla="*/ 640759 w 10176701"/>
              <a:gd name="connsiteY10" fmla="*/ 8055716 h 8464426"/>
              <a:gd name="connsiteX11" fmla="*/ 739233 w 10176701"/>
              <a:gd name="connsiteY11" fmla="*/ 8168257 h 8464426"/>
              <a:gd name="connsiteX12" fmla="*/ 837706 w 10176701"/>
              <a:gd name="connsiteY12" fmla="*/ 8210460 h 8464426"/>
              <a:gd name="connsiteX13" fmla="*/ 992451 w 10176701"/>
              <a:gd name="connsiteY13" fmla="*/ 8294866 h 8464426"/>
              <a:gd name="connsiteX14" fmla="*/ 1161263 w 10176701"/>
              <a:gd name="connsiteY14" fmla="*/ 8351137 h 8464426"/>
              <a:gd name="connsiteX15" fmla="*/ 1287873 w 10176701"/>
              <a:gd name="connsiteY15" fmla="*/ 8393340 h 8464426"/>
              <a:gd name="connsiteX16" fmla="*/ 1709903 w 10176701"/>
              <a:gd name="connsiteY16" fmla="*/ 8421476 h 8464426"/>
              <a:gd name="connsiteX17" fmla="*/ 1766174 w 10176701"/>
              <a:gd name="connsiteY17" fmla="*/ 8449611 h 8464426"/>
              <a:gd name="connsiteX18" fmla="*/ 2610236 w 10176701"/>
              <a:gd name="connsiteY18" fmla="*/ 8435543 h 8464426"/>
              <a:gd name="connsiteX19" fmla="*/ 2722777 w 10176701"/>
              <a:gd name="connsiteY19" fmla="*/ 8421476 h 8464426"/>
              <a:gd name="connsiteX20" fmla="*/ 2877522 w 10176701"/>
              <a:gd name="connsiteY20" fmla="*/ 8407408 h 8464426"/>
              <a:gd name="connsiteX21" fmla="*/ 3144808 w 10176701"/>
              <a:gd name="connsiteY21" fmla="*/ 8252663 h 8464426"/>
              <a:gd name="connsiteX22" fmla="*/ 3229214 w 10176701"/>
              <a:gd name="connsiteY22" fmla="*/ 8168257 h 8464426"/>
              <a:gd name="connsiteX23" fmla="*/ 3299553 w 10176701"/>
              <a:gd name="connsiteY23" fmla="*/ 8069783 h 8464426"/>
              <a:gd name="connsiteX24" fmla="*/ 3383959 w 10176701"/>
              <a:gd name="connsiteY24" fmla="*/ 7957242 h 8464426"/>
              <a:gd name="connsiteX25" fmla="*/ 3412094 w 10176701"/>
              <a:gd name="connsiteY25" fmla="*/ 7872836 h 8464426"/>
              <a:gd name="connsiteX26" fmla="*/ 3482433 w 10176701"/>
              <a:gd name="connsiteY26" fmla="*/ 7718091 h 8464426"/>
              <a:gd name="connsiteX27" fmla="*/ 3566839 w 10176701"/>
              <a:gd name="connsiteY27" fmla="*/ 7408602 h 8464426"/>
              <a:gd name="connsiteX28" fmla="*/ 3580906 w 10176701"/>
              <a:gd name="connsiteY28" fmla="*/ 7253857 h 8464426"/>
              <a:gd name="connsiteX29" fmla="*/ 3609042 w 10176701"/>
              <a:gd name="connsiteY29" fmla="*/ 7042842 h 8464426"/>
              <a:gd name="connsiteX30" fmla="*/ 3594974 w 10176701"/>
              <a:gd name="connsiteY30" fmla="*/ 6930300 h 8464426"/>
              <a:gd name="connsiteX31" fmla="*/ 3566839 w 10176701"/>
              <a:gd name="connsiteY31" fmla="*/ 6451999 h 8464426"/>
              <a:gd name="connsiteX32" fmla="*/ 3623109 w 10176701"/>
              <a:gd name="connsiteY32" fmla="*/ 5959629 h 8464426"/>
              <a:gd name="connsiteX33" fmla="*/ 3679380 w 10176701"/>
              <a:gd name="connsiteY33" fmla="*/ 5833020 h 8464426"/>
              <a:gd name="connsiteX34" fmla="*/ 3707516 w 10176701"/>
              <a:gd name="connsiteY34" fmla="*/ 5804885 h 8464426"/>
              <a:gd name="connsiteX35" fmla="*/ 3735651 w 10176701"/>
              <a:gd name="connsiteY35" fmla="*/ 5748614 h 8464426"/>
              <a:gd name="connsiteX36" fmla="*/ 3791922 w 10176701"/>
              <a:gd name="connsiteY36" fmla="*/ 5692343 h 8464426"/>
              <a:gd name="connsiteX37" fmla="*/ 3820057 w 10176701"/>
              <a:gd name="connsiteY37" fmla="*/ 5607937 h 8464426"/>
              <a:gd name="connsiteX38" fmla="*/ 3834125 w 10176701"/>
              <a:gd name="connsiteY38" fmla="*/ 5565734 h 8464426"/>
              <a:gd name="connsiteX39" fmla="*/ 3876328 w 10176701"/>
              <a:gd name="connsiteY39" fmla="*/ 5523531 h 8464426"/>
              <a:gd name="connsiteX40" fmla="*/ 3932599 w 10176701"/>
              <a:gd name="connsiteY40" fmla="*/ 5453193 h 8464426"/>
              <a:gd name="connsiteX41" fmla="*/ 3974802 w 10176701"/>
              <a:gd name="connsiteY41" fmla="*/ 5439125 h 8464426"/>
              <a:gd name="connsiteX42" fmla="*/ 3970259 w 10176701"/>
              <a:gd name="connsiteY42" fmla="*/ 5317058 h 8464426"/>
              <a:gd name="connsiteX43" fmla="*/ 3890396 w 10176701"/>
              <a:gd name="connsiteY43" fmla="*/ 5256245 h 8464426"/>
              <a:gd name="connsiteX44" fmla="*/ 3701386 w 10176701"/>
              <a:gd name="connsiteY44" fmla="*/ 4591888 h 8464426"/>
              <a:gd name="connsiteX45" fmla="*/ 3709763 w 10176701"/>
              <a:gd name="connsiteY45" fmla="*/ 4345020 h 8464426"/>
              <a:gd name="connsiteX46" fmla="*/ 3969331 w 10176701"/>
              <a:gd name="connsiteY46" fmla="*/ 3565386 h 8464426"/>
              <a:gd name="connsiteX47" fmla="*/ 3973434 w 10176701"/>
              <a:gd name="connsiteY47" fmla="*/ 3508456 h 8464426"/>
              <a:gd name="connsiteX48" fmla="*/ 4037423 w 10176701"/>
              <a:gd name="connsiteY48" fmla="*/ 3502766 h 8464426"/>
              <a:gd name="connsiteX49" fmla="*/ 5208802 w 10176701"/>
              <a:gd name="connsiteY49" fmla="*/ 2852477 h 8464426"/>
              <a:gd name="connsiteX50" fmla="*/ 6412396 w 10176701"/>
              <a:gd name="connsiteY50" fmla="*/ 3505720 h 8464426"/>
              <a:gd name="connsiteX51" fmla="*/ 6471622 w 10176701"/>
              <a:gd name="connsiteY51" fmla="*/ 3577866 h 8464426"/>
              <a:gd name="connsiteX52" fmla="*/ 6697144 w 10176701"/>
              <a:gd name="connsiteY52" fmla="*/ 4176354 h 8464426"/>
              <a:gd name="connsiteX53" fmla="*/ 6696486 w 10176701"/>
              <a:gd name="connsiteY53" fmla="*/ 4865378 h 8464426"/>
              <a:gd name="connsiteX54" fmla="*/ 6473648 w 10176701"/>
              <a:gd name="connsiteY54" fmla="*/ 5301183 h 8464426"/>
              <a:gd name="connsiteX55" fmla="*/ 6469107 w 10176701"/>
              <a:gd name="connsiteY55" fmla="*/ 5368786 h 8464426"/>
              <a:gd name="connsiteX56" fmla="*/ 6740666 w 10176701"/>
              <a:gd name="connsiteY56" fmla="*/ 7419543 h 8464426"/>
              <a:gd name="connsiteX57" fmla="*/ 8127897 w 10176701"/>
              <a:gd name="connsiteY57" fmla="*/ 8286856 h 8464426"/>
              <a:gd name="connsiteX58" fmla="*/ 9975259 w 10176701"/>
              <a:gd name="connsiteY58" fmla="*/ 8027385 h 8464426"/>
              <a:gd name="connsiteX59" fmla="*/ 10160288 w 10176701"/>
              <a:gd name="connsiteY59" fmla="*/ 552751 h 8464426"/>
              <a:gd name="connsiteX60" fmla="*/ 865842 w 10176701"/>
              <a:gd name="connsiteY60" fmla="*/ 557636 h 8464426"/>
              <a:gd name="connsiteX0" fmla="*/ 904153 w 10172809"/>
              <a:gd name="connsiteY0" fmla="*/ 543568 h 8464426"/>
              <a:gd name="connsiteX1" fmla="*/ 17888 w 10172809"/>
              <a:gd name="connsiteY1" fmla="*/ 1992540 h 8464426"/>
              <a:gd name="connsiteX2" fmla="*/ 313310 w 10172809"/>
              <a:gd name="connsiteY2" fmla="*/ 7211654 h 8464426"/>
              <a:gd name="connsiteX3" fmla="*/ 355513 w 10172809"/>
              <a:gd name="connsiteY3" fmla="*/ 7324196 h 8464426"/>
              <a:gd name="connsiteX4" fmla="*/ 397716 w 10172809"/>
              <a:gd name="connsiteY4" fmla="*/ 7507076 h 8464426"/>
              <a:gd name="connsiteX5" fmla="*/ 411784 w 10172809"/>
              <a:gd name="connsiteY5" fmla="*/ 7661820 h 8464426"/>
              <a:gd name="connsiteX6" fmla="*/ 425851 w 10172809"/>
              <a:gd name="connsiteY6" fmla="*/ 7718091 h 8464426"/>
              <a:gd name="connsiteX7" fmla="*/ 524325 w 10172809"/>
              <a:gd name="connsiteY7" fmla="*/ 7929106 h 8464426"/>
              <a:gd name="connsiteX8" fmla="*/ 552461 w 10172809"/>
              <a:gd name="connsiteY8" fmla="*/ 7957242 h 8464426"/>
              <a:gd name="connsiteX9" fmla="*/ 636867 w 10172809"/>
              <a:gd name="connsiteY9" fmla="*/ 8055716 h 8464426"/>
              <a:gd name="connsiteX10" fmla="*/ 735341 w 10172809"/>
              <a:gd name="connsiteY10" fmla="*/ 8168257 h 8464426"/>
              <a:gd name="connsiteX11" fmla="*/ 833814 w 10172809"/>
              <a:gd name="connsiteY11" fmla="*/ 8210460 h 8464426"/>
              <a:gd name="connsiteX12" fmla="*/ 988559 w 10172809"/>
              <a:gd name="connsiteY12" fmla="*/ 8294866 h 8464426"/>
              <a:gd name="connsiteX13" fmla="*/ 1157371 w 10172809"/>
              <a:gd name="connsiteY13" fmla="*/ 8351137 h 8464426"/>
              <a:gd name="connsiteX14" fmla="*/ 1283981 w 10172809"/>
              <a:gd name="connsiteY14" fmla="*/ 8393340 h 8464426"/>
              <a:gd name="connsiteX15" fmla="*/ 1706011 w 10172809"/>
              <a:gd name="connsiteY15" fmla="*/ 8421476 h 8464426"/>
              <a:gd name="connsiteX16" fmla="*/ 1762282 w 10172809"/>
              <a:gd name="connsiteY16" fmla="*/ 8449611 h 8464426"/>
              <a:gd name="connsiteX17" fmla="*/ 2606344 w 10172809"/>
              <a:gd name="connsiteY17" fmla="*/ 8435543 h 8464426"/>
              <a:gd name="connsiteX18" fmla="*/ 2718885 w 10172809"/>
              <a:gd name="connsiteY18" fmla="*/ 8421476 h 8464426"/>
              <a:gd name="connsiteX19" fmla="*/ 2873630 w 10172809"/>
              <a:gd name="connsiteY19" fmla="*/ 8407408 h 8464426"/>
              <a:gd name="connsiteX20" fmla="*/ 3140916 w 10172809"/>
              <a:gd name="connsiteY20" fmla="*/ 8252663 h 8464426"/>
              <a:gd name="connsiteX21" fmla="*/ 3225322 w 10172809"/>
              <a:gd name="connsiteY21" fmla="*/ 8168257 h 8464426"/>
              <a:gd name="connsiteX22" fmla="*/ 3295661 w 10172809"/>
              <a:gd name="connsiteY22" fmla="*/ 8069783 h 8464426"/>
              <a:gd name="connsiteX23" fmla="*/ 3380067 w 10172809"/>
              <a:gd name="connsiteY23" fmla="*/ 7957242 h 8464426"/>
              <a:gd name="connsiteX24" fmla="*/ 3408202 w 10172809"/>
              <a:gd name="connsiteY24" fmla="*/ 7872836 h 8464426"/>
              <a:gd name="connsiteX25" fmla="*/ 3478541 w 10172809"/>
              <a:gd name="connsiteY25" fmla="*/ 7718091 h 8464426"/>
              <a:gd name="connsiteX26" fmla="*/ 3562947 w 10172809"/>
              <a:gd name="connsiteY26" fmla="*/ 7408602 h 8464426"/>
              <a:gd name="connsiteX27" fmla="*/ 3577014 w 10172809"/>
              <a:gd name="connsiteY27" fmla="*/ 7253857 h 8464426"/>
              <a:gd name="connsiteX28" fmla="*/ 3605150 w 10172809"/>
              <a:gd name="connsiteY28" fmla="*/ 7042842 h 8464426"/>
              <a:gd name="connsiteX29" fmla="*/ 3591082 w 10172809"/>
              <a:gd name="connsiteY29" fmla="*/ 6930300 h 8464426"/>
              <a:gd name="connsiteX30" fmla="*/ 3562947 w 10172809"/>
              <a:gd name="connsiteY30" fmla="*/ 6451999 h 8464426"/>
              <a:gd name="connsiteX31" fmla="*/ 3619217 w 10172809"/>
              <a:gd name="connsiteY31" fmla="*/ 5959629 h 8464426"/>
              <a:gd name="connsiteX32" fmla="*/ 3675488 w 10172809"/>
              <a:gd name="connsiteY32" fmla="*/ 5833020 h 8464426"/>
              <a:gd name="connsiteX33" fmla="*/ 3703624 w 10172809"/>
              <a:gd name="connsiteY33" fmla="*/ 5804885 h 8464426"/>
              <a:gd name="connsiteX34" fmla="*/ 3731759 w 10172809"/>
              <a:gd name="connsiteY34" fmla="*/ 5748614 h 8464426"/>
              <a:gd name="connsiteX35" fmla="*/ 3788030 w 10172809"/>
              <a:gd name="connsiteY35" fmla="*/ 5692343 h 8464426"/>
              <a:gd name="connsiteX36" fmla="*/ 3816165 w 10172809"/>
              <a:gd name="connsiteY36" fmla="*/ 5607937 h 8464426"/>
              <a:gd name="connsiteX37" fmla="*/ 3830233 w 10172809"/>
              <a:gd name="connsiteY37" fmla="*/ 5565734 h 8464426"/>
              <a:gd name="connsiteX38" fmla="*/ 3872436 w 10172809"/>
              <a:gd name="connsiteY38" fmla="*/ 5523531 h 8464426"/>
              <a:gd name="connsiteX39" fmla="*/ 3928707 w 10172809"/>
              <a:gd name="connsiteY39" fmla="*/ 5453193 h 8464426"/>
              <a:gd name="connsiteX40" fmla="*/ 3970910 w 10172809"/>
              <a:gd name="connsiteY40" fmla="*/ 5439125 h 8464426"/>
              <a:gd name="connsiteX41" fmla="*/ 3966367 w 10172809"/>
              <a:gd name="connsiteY41" fmla="*/ 5317058 h 8464426"/>
              <a:gd name="connsiteX42" fmla="*/ 3886504 w 10172809"/>
              <a:gd name="connsiteY42" fmla="*/ 5256245 h 8464426"/>
              <a:gd name="connsiteX43" fmla="*/ 3697494 w 10172809"/>
              <a:gd name="connsiteY43" fmla="*/ 4591888 h 8464426"/>
              <a:gd name="connsiteX44" fmla="*/ 3705871 w 10172809"/>
              <a:gd name="connsiteY44" fmla="*/ 4345020 h 8464426"/>
              <a:gd name="connsiteX45" fmla="*/ 3965439 w 10172809"/>
              <a:gd name="connsiteY45" fmla="*/ 3565386 h 8464426"/>
              <a:gd name="connsiteX46" fmla="*/ 3969542 w 10172809"/>
              <a:gd name="connsiteY46" fmla="*/ 3508456 h 8464426"/>
              <a:gd name="connsiteX47" fmla="*/ 4033531 w 10172809"/>
              <a:gd name="connsiteY47" fmla="*/ 3502766 h 8464426"/>
              <a:gd name="connsiteX48" fmla="*/ 5204910 w 10172809"/>
              <a:gd name="connsiteY48" fmla="*/ 2852477 h 8464426"/>
              <a:gd name="connsiteX49" fmla="*/ 6408504 w 10172809"/>
              <a:gd name="connsiteY49" fmla="*/ 3505720 h 8464426"/>
              <a:gd name="connsiteX50" fmla="*/ 6467730 w 10172809"/>
              <a:gd name="connsiteY50" fmla="*/ 3577866 h 8464426"/>
              <a:gd name="connsiteX51" fmla="*/ 6693252 w 10172809"/>
              <a:gd name="connsiteY51" fmla="*/ 4176354 h 8464426"/>
              <a:gd name="connsiteX52" fmla="*/ 6692594 w 10172809"/>
              <a:gd name="connsiteY52" fmla="*/ 4865378 h 8464426"/>
              <a:gd name="connsiteX53" fmla="*/ 6469756 w 10172809"/>
              <a:gd name="connsiteY53" fmla="*/ 5301183 h 8464426"/>
              <a:gd name="connsiteX54" fmla="*/ 6465215 w 10172809"/>
              <a:gd name="connsiteY54" fmla="*/ 5368786 h 8464426"/>
              <a:gd name="connsiteX55" fmla="*/ 6736774 w 10172809"/>
              <a:gd name="connsiteY55" fmla="*/ 7419543 h 8464426"/>
              <a:gd name="connsiteX56" fmla="*/ 8124005 w 10172809"/>
              <a:gd name="connsiteY56" fmla="*/ 8286856 h 8464426"/>
              <a:gd name="connsiteX57" fmla="*/ 9971367 w 10172809"/>
              <a:gd name="connsiteY57" fmla="*/ 8027385 h 8464426"/>
              <a:gd name="connsiteX58" fmla="*/ 10156396 w 10172809"/>
              <a:gd name="connsiteY58" fmla="*/ 552751 h 8464426"/>
              <a:gd name="connsiteX59" fmla="*/ 861950 w 10172809"/>
              <a:gd name="connsiteY59" fmla="*/ 557636 h 8464426"/>
              <a:gd name="connsiteX0" fmla="*/ 900855 w 10169511"/>
              <a:gd name="connsiteY0" fmla="*/ 543568 h 8464426"/>
              <a:gd name="connsiteX1" fmla="*/ 14590 w 10169511"/>
              <a:gd name="connsiteY1" fmla="*/ 1992540 h 8464426"/>
              <a:gd name="connsiteX2" fmla="*/ 352215 w 10169511"/>
              <a:gd name="connsiteY2" fmla="*/ 7324196 h 8464426"/>
              <a:gd name="connsiteX3" fmla="*/ 394418 w 10169511"/>
              <a:gd name="connsiteY3" fmla="*/ 7507076 h 8464426"/>
              <a:gd name="connsiteX4" fmla="*/ 408486 w 10169511"/>
              <a:gd name="connsiteY4" fmla="*/ 7661820 h 8464426"/>
              <a:gd name="connsiteX5" fmla="*/ 422553 w 10169511"/>
              <a:gd name="connsiteY5" fmla="*/ 7718091 h 8464426"/>
              <a:gd name="connsiteX6" fmla="*/ 521027 w 10169511"/>
              <a:gd name="connsiteY6" fmla="*/ 7929106 h 8464426"/>
              <a:gd name="connsiteX7" fmla="*/ 549163 w 10169511"/>
              <a:gd name="connsiteY7" fmla="*/ 7957242 h 8464426"/>
              <a:gd name="connsiteX8" fmla="*/ 633569 w 10169511"/>
              <a:gd name="connsiteY8" fmla="*/ 8055716 h 8464426"/>
              <a:gd name="connsiteX9" fmla="*/ 732043 w 10169511"/>
              <a:gd name="connsiteY9" fmla="*/ 8168257 h 8464426"/>
              <a:gd name="connsiteX10" fmla="*/ 830516 w 10169511"/>
              <a:gd name="connsiteY10" fmla="*/ 8210460 h 8464426"/>
              <a:gd name="connsiteX11" fmla="*/ 985261 w 10169511"/>
              <a:gd name="connsiteY11" fmla="*/ 8294866 h 8464426"/>
              <a:gd name="connsiteX12" fmla="*/ 1154073 w 10169511"/>
              <a:gd name="connsiteY12" fmla="*/ 8351137 h 8464426"/>
              <a:gd name="connsiteX13" fmla="*/ 1280683 w 10169511"/>
              <a:gd name="connsiteY13" fmla="*/ 8393340 h 8464426"/>
              <a:gd name="connsiteX14" fmla="*/ 1702713 w 10169511"/>
              <a:gd name="connsiteY14" fmla="*/ 8421476 h 8464426"/>
              <a:gd name="connsiteX15" fmla="*/ 1758984 w 10169511"/>
              <a:gd name="connsiteY15" fmla="*/ 8449611 h 8464426"/>
              <a:gd name="connsiteX16" fmla="*/ 2603046 w 10169511"/>
              <a:gd name="connsiteY16" fmla="*/ 8435543 h 8464426"/>
              <a:gd name="connsiteX17" fmla="*/ 2715587 w 10169511"/>
              <a:gd name="connsiteY17" fmla="*/ 8421476 h 8464426"/>
              <a:gd name="connsiteX18" fmla="*/ 2870332 w 10169511"/>
              <a:gd name="connsiteY18" fmla="*/ 8407408 h 8464426"/>
              <a:gd name="connsiteX19" fmla="*/ 3137618 w 10169511"/>
              <a:gd name="connsiteY19" fmla="*/ 8252663 h 8464426"/>
              <a:gd name="connsiteX20" fmla="*/ 3222024 w 10169511"/>
              <a:gd name="connsiteY20" fmla="*/ 8168257 h 8464426"/>
              <a:gd name="connsiteX21" fmla="*/ 3292363 w 10169511"/>
              <a:gd name="connsiteY21" fmla="*/ 8069783 h 8464426"/>
              <a:gd name="connsiteX22" fmla="*/ 3376769 w 10169511"/>
              <a:gd name="connsiteY22" fmla="*/ 7957242 h 8464426"/>
              <a:gd name="connsiteX23" fmla="*/ 3404904 w 10169511"/>
              <a:gd name="connsiteY23" fmla="*/ 7872836 h 8464426"/>
              <a:gd name="connsiteX24" fmla="*/ 3475243 w 10169511"/>
              <a:gd name="connsiteY24" fmla="*/ 7718091 h 8464426"/>
              <a:gd name="connsiteX25" fmla="*/ 3559649 w 10169511"/>
              <a:gd name="connsiteY25" fmla="*/ 7408602 h 8464426"/>
              <a:gd name="connsiteX26" fmla="*/ 3573716 w 10169511"/>
              <a:gd name="connsiteY26" fmla="*/ 7253857 h 8464426"/>
              <a:gd name="connsiteX27" fmla="*/ 3601852 w 10169511"/>
              <a:gd name="connsiteY27" fmla="*/ 7042842 h 8464426"/>
              <a:gd name="connsiteX28" fmla="*/ 3587784 w 10169511"/>
              <a:gd name="connsiteY28" fmla="*/ 6930300 h 8464426"/>
              <a:gd name="connsiteX29" fmla="*/ 3559649 w 10169511"/>
              <a:gd name="connsiteY29" fmla="*/ 6451999 h 8464426"/>
              <a:gd name="connsiteX30" fmla="*/ 3615919 w 10169511"/>
              <a:gd name="connsiteY30" fmla="*/ 5959629 h 8464426"/>
              <a:gd name="connsiteX31" fmla="*/ 3672190 w 10169511"/>
              <a:gd name="connsiteY31" fmla="*/ 5833020 h 8464426"/>
              <a:gd name="connsiteX32" fmla="*/ 3700326 w 10169511"/>
              <a:gd name="connsiteY32" fmla="*/ 5804885 h 8464426"/>
              <a:gd name="connsiteX33" fmla="*/ 3728461 w 10169511"/>
              <a:gd name="connsiteY33" fmla="*/ 5748614 h 8464426"/>
              <a:gd name="connsiteX34" fmla="*/ 3784732 w 10169511"/>
              <a:gd name="connsiteY34" fmla="*/ 5692343 h 8464426"/>
              <a:gd name="connsiteX35" fmla="*/ 3812867 w 10169511"/>
              <a:gd name="connsiteY35" fmla="*/ 5607937 h 8464426"/>
              <a:gd name="connsiteX36" fmla="*/ 3826935 w 10169511"/>
              <a:gd name="connsiteY36" fmla="*/ 5565734 h 8464426"/>
              <a:gd name="connsiteX37" fmla="*/ 3869138 w 10169511"/>
              <a:gd name="connsiteY37" fmla="*/ 5523531 h 8464426"/>
              <a:gd name="connsiteX38" fmla="*/ 3925409 w 10169511"/>
              <a:gd name="connsiteY38" fmla="*/ 5453193 h 8464426"/>
              <a:gd name="connsiteX39" fmla="*/ 3967612 w 10169511"/>
              <a:gd name="connsiteY39" fmla="*/ 5439125 h 8464426"/>
              <a:gd name="connsiteX40" fmla="*/ 3963069 w 10169511"/>
              <a:gd name="connsiteY40" fmla="*/ 5317058 h 8464426"/>
              <a:gd name="connsiteX41" fmla="*/ 3883206 w 10169511"/>
              <a:gd name="connsiteY41" fmla="*/ 5256245 h 8464426"/>
              <a:gd name="connsiteX42" fmla="*/ 3694196 w 10169511"/>
              <a:gd name="connsiteY42" fmla="*/ 4591888 h 8464426"/>
              <a:gd name="connsiteX43" fmla="*/ 3702573 w 10169511"/>
              <a:gd name="connsiteY43" fmla="*/ 4345020 h 8464426"/>
              <a:gd name="connsiteX44" fmla="*/ 3962141 w 10169511"/>
              <a:gd name="connsiteY44" fmla="*/ 3565386 h 8464426"/>
              <a:gd name="connsiteX45" fmla="*/ 3966244 w 10169511"/>
              <a:gd name="connsiteY45" fmla="*/ 3508456 h 8464426"/>
              <a:gd name="connsiteX46" fmla="*/ 4030233 w 10169511"/>
              <a:gd name="connsiteY46" fmla="*/ 3502766 h 8464426"/>
              <a:gd name="connsiteX47" fmla="*/ 5201612 w 10169511"/>
              <a:gd name="connsiteY47" fmla="*/ 2852477 h 8464426"/>
              <a:gd name="connsiteX48" fmla="*/ 6405206 w 10169511"/>
              <a:gd name="connsiteY48" fmla="*/ 3505720 h 8464426"/>
              <a:gd name="connsiteX49" fmla="*/ 6464432 w 10169511"/>
              <a:gd name="connsiteY49" fmla="*/ 3577866 h 8464426"/>
              <a:gd name="connsiteX50" fmla="*/ 6689954 w 10169511"/>
              <a:gd name="connsiteY50" fmla="*/ 4176354 h 8464426"/>
              <a:gd name="connsiteX51" fmla="*/ 6689296 w 10169511"/>
              <a:gd name="connsiteY51" fmla="*/ 4865378 h 8464426"/>
              <a:gd name="connsiteX52" fmla="*/ 6466458 w 10169511"/>
              <a:gd name="connsiteY52" fmla="*/ 5301183 h 8464426"/>
              <a:gd name="connsiteX53" fmla="*/ 6461917 w 10169511"/>
              <a:gd name="connsiteY53" fmla="*/ 5368786 h 8464426"/>
              <a:gd name="connsiteX54" fmla="*/ 6733476 w 10169511"/>
              <a:gd name="connsiteY54" fmla="*/ 7419543 h 8464426"/>
              <a:gd name="connsiteX55" fmla="*/ 8120707 w 10169511"/>
              <a:gd name="connsiteY55" fmla="*/ 8286856 h 8464426"/>
              <a:gd name="connsiteX56" fmla="*/ 9968069 w 10169511"/>
              <a:gd name="connsiteY56" fmla="*/ 8027385 h 8464426"/>
              <a:gd name="connsiteX57" fmla="*/ 10153098 w 10169511"/>
              <a:gd name="connsiteY57" fmla="*/ 552751 h 8464426"/>
              <a:gd name="connsiteX58" fmla="*/ 858652 w 10169511"/>
              <a:gd name="connsiteY58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546252 w 10166600"/>
              <a:gd name="connsiteY6" fmla="*/ 7957242 h 8464426"/>
              <a:gd name="connsiteX7" fmla="*/ 630658 w 10166600"/>
              <a:gd name="connsiteY7" fmla="*/ 8055716 h 8464426"/>
              <a:gd name="connsiteX8" fmla="*/ 729132 w 10166600"/>
              <a:gd name="connsiteY8" fmla="*/ 8168257 h 8464426"/>
              <a:gd name="connsiteX9" fmla="*/ 827605 w 10166600"/>
              <a:gd name="connsiteY9" fmla="*/ 8210460 h 8464426"/>
              <a:gd name="connsiteX10" fmla="*/ 982350 w 10166600"/>
              <a:gd name="connsiteY10" fmla="*/ 8294866 h 8464426"/>
              <a:gd name="connsiteX11" fmla="*/ 1151162 w 10166600"/>
              <a:gd name="connsiteY11" fmla="*/ 8351137 h 8464426"/>
              <a:gd name="connsiteX12" fmla="*/ 1277772 w 10166600"/>
              <a:gd name="connsiteY12" fmla="*/ 8393340 h 8464426"/>
              <a:gd name="connsiteX13" fmla="*/ 1699802 w 10166600"/>
              <a:gd name="connsiteY13" fmla="*/ 8421476 h 8464426"/>
              <a:gd name="connsiteX14" fmla="*/ 1756073 w 10166600"/>
              <a:gd name="connsiteY14" fmla="*/ 8449611 h 8464426"/>
              <a:gd name="connsiteX15" fmla="*/ 2600135 w 10166600"/>
              <a:gd name="connsiteY15" fmla="*/ 8435543 h 8464426"/>
              <a:gd name="connsiteX16" fmla="*/ 2712676 w 10166600"/>
              <a:gd name="connsiteY16" fmla="*/ 8421476 h 8464426"/>
              <a:gd name="connsiteX17" fmla="*/ 2867421 w 10166600"/>
              <a:gd name="connsiteY17" fmla="*/ 8407408 h 8464426"/>
              <a:gd name="connsiteX18" fmla="*/ 3134707 w 10166600"/>
              <a:gd name="connsiteY18" fmla="*/ 8252663 h 8464426"/>
              <a:gd name="connsiteX19" fmla="*/ 3219113 w 10166600"/>
              <a:gd name="connsiteY19" fmla="*/ 8168257 h 8464426"/>
              <a:gd name="connsiteX20" fmla="*/ 3289452 w 10166600"/>
              <a:gd name="connsiteY20" fmla="*/ 8069783 h 8464426"/>
              <a:gd name="connsiteX21" fmla="*/ 3373858 w 10166600"/>
              <a:gd name="connsiteY21" fmla="*/ 7957242 h 8464426"/>
              <a:gd name="connsiteX22" fmla="*/ 3401993 w 10166600"/>
              <a:gd name="connsiteY22" fmla="*/ 7872836 h 8464426"/>
              <a:gd name="connsiteX23" fmla="*/ 3472332 w 10166600"/>
              <a:gd name="connsiteY23" fmla="*/ 7718091 h 8464426"/>
              <a:gd name="connsiteX24" fmla="*/ 3556738 w 10166600"/>
              <a:gd name="connsiteY24" fmla="*/ 7408602 h 8464426"/>
              <a:gd name="connsiteX25" fmla="*/ 3570805 w 10166600"/>
              <a:gd name="connsiteY25" fmla="*/ 7253857 h 8464426"/>
              <a:gd name="connsiteX26" fmla="*/ 3598941 w 10166600"/>
              <a:gd name="connsiteY26" fmla="*/ 7042842 h 8464426"/>
              <a:gd name="connsiteX27" fmla="*/ 3584873 w 10166600"/>
              <a:gd name="connsiteY27" fmla="*/ 6930300 h 8464426"/>
              <a:gd name="connsiteX28" fmla="*/ 3556738 w 10166600"/>
              <a:gd name="connsiteY28" fmla="*/ 6451999 h 8464426"/>
              <a:gd name="connsiteX29" fmla="*/ 3613008 w 10166600"/>
              <a:gd name="connsiteY29" fmla="*/ 5959629 h 8464426"/>
              <a:gd name="connsiteX30" fmla="*/ 3669279 w 10166600"/>
              <a:gd name="connsiteY30" fmla="*/ 5833020 h 8464426"/>
              <a:gd name="connsiteX31" fmla="*/ 3697415 w 10166600"/>
              <a:gd name="connsiteY31" fmla="*/ 5804885 h 8464426"/>
              <a:gd name="connsiteX32" fmla="*/ 3725550 w 10166600"/>
              <a:gd name="connsiteY32" fmla="*/ 5748614 h 8464426"/>
              <a:gd name="connsiteX33" fmla="*/ 3781821 w 10166600"/>
              <a:gd name="connsiteY33" fmla="*/ 5692343 h 8464426"/>
              <a:gd name="connsiteX34" fmla="*/ 3809956 w 10166600"/>
              <a:gd name="connsiteY34" fmla="*/ 5607937 h 8464426"/>
              <a:gd name="connsiteX35" fmla="*/ 3824024 w 10166600"/>
              <a:gd name="connsiteY35" fmla="*/ 5565734 h 8464426"/>
              <a:gd name="connsiteX36" fmla="*/ 3866227 w 10166600"/>
              <a:gd name="connsiteY36" fmla="*/ 5523531 h 8464426"/>
              <a:gd name="connsiteX37" fmla="*/ 3922498 w 10166600"/>
              <a:gd name="connsiteY37" fmla="*/ 5453193 h 8464426"/>
              <a:gd name="connsiteX38" fmla="*/ 3964701 w 10166600"/>
              <a:gd name="connsiteY38" fmla="*/ 5439125 h 8464426"/>
              <a:gd name="connsiteX39" fmla="*/ 3960158 w 10166600"/>
              <a:gd name="connsiteY39" fmla="*/ 5317058 h 8464426"/>
              <a:gd name="connsiteX40" fmla="*/ 3880295 w 10166600"/>
              <a:gd name="connsiteY40" fmla="*/ 5256245 h 8464426"/>
              <a:gd name="connsiteX41" fmla="*/ 3691285 w 10166600"/>
              <a:gd name="connsiteY41" fmla="*/ 4591888 h 8464426"/>
              <a:gd name="connsiteX42" fmla="*/ 3699662 w 10166600"/>
              <a:gd name="connsiteY42" fmla="*/ 4345020 h 8464426"/>
              <a:gd name="connsiteX43" fmla="*/ 3959230 w 10166600"/>
              <a:gd name="connsiteY43" fmla="*/ 3565386 h 8464426"/>
              <a:gd name="connsiteX44" fmla="*/ 3963333 w 10166600"/>
              <a:gd name="connsiteY44" fmla="*/ 3508456 h 8464426"/>
              <a:gd name="connsiteX45" fmla="*/ 4027322 w 10166600"/>
              <a:gd name="connsiteY45" fmla="*/ 3502766 h 8464426"/>
              <a:gd name="connsiteX46" fmla="*/ 5198701 w 10166600"/>
              <a:gd name="connsiteY46" fmla="*/ 2852477 h 8464426"/>
              <a:gd name="connsiteX47" fmla="*/ 6402295 w 10166600"/>
              <a:gd name="connsiteY47" fmla="*/ 3505720 h 8464426"/>
              <a:gd name="connsiteX48" fmla="*/ 6461521 w 10166600"/>
              <a:gd name="connsiteY48" fmla="*/ 3577866 h 8464426"/>
              <a:gd name="connsiteX49" fmla="*/ 6687043 w 10166600"/>
              <a:gd name="connsiteY49" fmla="*/ 4176354 h 8464426"/>
              <a:gd name="connsiteX50" fmla="*/ 6686385 w 10166600"/>
              <a:gd name="connsiteY50" fmla="*/ 4865378 h 8464426"/>
              <a:gd name="connsiteX51" fmla="*/ 6463547 w 10166600"/>
              <a:gd name="connsiteY51" fmla="*/ 5301183 h 8464426"/>
              <a:gd name="connsiteX52" fmla="*/ 6459006 w 10166600"/>
              <a:gd name="connsiteY52" fmla="*/ 5368786 h 8464426"/>
              <a:gd name="connsiteX53" fmla="*/ 6730565 w 10166600"/>
              <a:gd name="connsiteY53" fmla="*/ 7419543 h 8464426"/>
              <a:gd name="connsiteX54" fmla="*/ 8117796 w 10166600"/>
              <a:gd name="connsiteY54" fmla="*/ 8286856 h 8464426"/>
              <a:gd name="connsiteX55" fmla="*/ 9965158 w 10166600"/>
              <a:gd name="connsiteY55" fmla="*/ 8027385 h 8464426"/>
              <a:gd name="connsiteX56" fmla="*/ 10150187 w 10166600"/>
              <a:gd name="connsiteY56" fmla="*/ 552751 h 8464426"/>
              <a:gd name="connsiteX57" fmla="*/ 855741 w 10166600"/>
              <a:gd name="connsiteY57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546252 w 10166600"/>
              <a:gd name="connsiteY6" fmla="*/ 7957242 h 8464426"/>
              <a:gd name="connsiteX7" fmla="*/ 729132 w 10166600"/>
              <a:gd name="connsiteY7" fmla="*/ 8168257 h 8464426"/>
              <a:gd name="connsiteX8" fmla="*/ 827605 w 10166600"/>
              <a:gd name="connsiteY8" fmla="*/ 8210460 h 8464426"/>
              <a:gd name="connsiteX9" fmla="*/ 982350 w 10166600"/>
              <a:gd name="connsiteY9" fmla="*/ 8294866 h 8464426"/>
              <a:gd name="connsiteX10" fmla="*/ 1151162 w 10166600"/>
              <a:gd name="connsiteY10" fmla="*/ 8351137 h 8464426"/>
              <a:gd name="connsiteX11" fmla="*/ 1277772 w 10166600"/>
              <a:gd name="connsiteY11" fmla="*/ 8393340 h 8464426"/>
              <a:gd name="connsiteX12" fmla="*/ 1699802 w 10166600"/>
              <a:gd name="connsiteY12" fmla="*/ 8421476 h 8464426"/>
              <a:gd name="connsiteX13" fmla="*/ 1756073 w 10166600"/>
              <a:gd name="connsiteY13" fmla="*/ 8449611 h 8464426"/>
              <a:gd name="connsiteX14" fmla="*/ 2600135 w 10166600"/>
              <a:gd name="connsiteY14" fmla="*/ 8435543 h 8464426"/>
              <a:gd name="connsiteX15" fmla="*/ 2712676 w 10166600"/>
              <a:gd name="connsiteY15" fmla="*/ 8421476 h 8464426"/>
              <a:gd name="connsiteX16" fmla="*/ 2867421 w 10166600"/>
              <a:gd name="connsiteY16" fmla="*/ 8407408 h 8464426"/>
              <a:gd name="connsiteX17" fmla="*/ 3134707 w 10166600"/>
              <a:gd name="connsiteY17" fmla="*/ 8252663 h 8464426"/>
              <a:gd name="connsiteX18" fmla="*/ 3219113 w 10166600"/>
              <a:gd name="connsiteY18" fmla="*/ 8168257 h 8464426"/>
              <a:gd name="connsiteX19" fmla="*/ 3289452 w 10166600"/>
              <a:gd name="connsiteY19" fmla="*/ 8069783 h 8464426"/>
              <a:gd name="connsiteX20" fmla="*/ 3373858 w 10166600"/>
              <a:gd name="connsiteY20" fmla="*/ 7957242 h 8464426"/>
              <a:gd name="connsiteX21" fmla="*/ 3401993 w 10166600"/>
              <a:gd name="connsiteY21" fmla="*/ 7872836 h 8464426"/>
              <a:gd name="connsiteX22" fmla="*/ 3472332 w 10166600"/>
              <a:gd name="connsiteY22" fmla="*/ 7718091 h 8464426"/>
              <a:gd name="connsiteX23" fmla="*/ 3556738 w 10166600"/>
              <a:gd name="connsiteY23" fmla="*/ 7408602 h 8464426"/>
              <a:gd name="connsiteX24" fmla="*/ 3570805 w 10166600"/>
              <a:gd name="connsiteY24" fmla="*/ 7253857 h 8464426"/>
              <a:gd name="connsiteX25" fmla="*/ 3598941 w 10166600"/>
              <a:gd name="connsiteY25" fmla="*/ 7042842 h 8464426"/>
              <a:gd name="connsiteX26" fmla="*/ 3584873 w 10166600"/>
              <a:gd name="connsiteY26" fmla="*/ 6930300 h 8464426"/>
              <a:gd name="connsiteX27" fmla="*/ 3556738 w 10166600"/>
              <a:gd name="connsiteY27" fmla="*/ 6451999 h 8464426"/>
              <a:gd name="connsiteX28" fmla="*/ 3613008 w 10166600"/>
              <a:gd name="connsiteY28" fmla="*/ 5959629 h 8464426"/>
              <a:gd name="connsiteX29" fmla="*/ 3669279 w 10166600"/>
              <a:gd name="connsiteY29" fmla="*/ 5833020 h 8464426"/>
              <a:gd name="connsiteX30" fmla="*/ 3697415 w 10166600"/>
              <a:gd name="connsiteY30" fmla="*/ 5804885 h 8464426"/>
              <a:gd name="connsiteX31" fmla="*/ 3725550 w 10166600"/>
              <a:gd name="connsiteY31" fmla="*/ 5748614 h 8464426"/>
              <a:gd name="connsiteX32" fmla="*/ 3781821 w 10166600"/>
              <a:gd name="connsiteY32" fmla="*/ 5692343 h 8464426"/>
              <a:gd name="connsiteX33" fmla="*/ 3809956 w 10166600"/>
              <a:gd name="connsiteY33" fmla="*/ 5607937 h 8464426"/>
              <a:gd name="connsiteX34" fmla="*/ 3824024 w 10166600"/>
              <a:gd name="connsiteY34" fmla="*/ 5565734 h 8464426"/>
              <a:gd name="connsiteX35" fmla="*/ 3866227 w 10166600"/>
              <a:gd name="connsiteY35" fmla="*/ 5523531 h 8464426"/>
              <a:gd name="connsiteX36" fmla="*/ 3922498 w 10166600"/>
              <a:gd name="connsiteY36" fmla="*/ 5453193 h 8464426"/>
              <a:gd name="connsiteX37" fmla="*/ 3964701 w 10166600"/>
              <a:gd name="connsiteY37" fmla="*/ 5439125 h 8464426"/>
              <a:gd name="connsiteX38" fmla="*/ 3960158 w 10166600"/>
              <a:gd name="connsiteY38" fmla="*/ 5317058 h 8464426"/>
              <a:gd name="connsiteX39" fmla="*/ 3880295 w 10166600"/>
              <a:gd name="connsiteY39" fmla="*/ 5256245 h 8464426"/>
              <a:gd name="connsiteX40" fmla="*/ 3691285 w 10166600"/>
              <a:gd name="connsiteY40" fmla="*/ 4591888 h 8464426"/>
              <a:gd name="connsiteX41" fmla="*/ 3699662 w 10166600"/>
              <a:gd name="connsiteY41" fmla="*/ 4345020 h 8464426"/>
              <a:gd name="connsiteX42" fmla="*/ 3959230 w 10166600"/>
              <a:gd name="connsiteY42" fmla="*/ 3565386 h 8464426"/>
              <a:gd name="connsiteX43" fmla="*/ 3963333 w 10166600"/>
              <a:gd name="connsiteY43" fmla="*/ 3508456 h 8464426"/>
              <a:gd name="connsiteX44" fmla="*/ 4027322 w 10166600"/>
              <a:gd name="connsiteY44" fmla="*/ 3502766 h 8464426"/>
              <a:gd name="connsiteX45" fmla="*/ 5198701 w 10166600"/>
              <a:gd name="connsiteY45" fmla="*/ 2852477 h 8464426"/>
              <a:gd name="connsiteX46" fmla="*/ 6402295 w 10166600"/>
              <a:gd name="connsiteY46" fmla="*/ 3505720 h 8464426"/>
              <a:gd name="connsiteX47" fmla="*/ 6461521 w 10166600"/>
              <a:gd name="connsiteY47" fmla="*/ 3577866 h 8464426"/>
              <a:gd name="connsiteX48" fmla="*/ 6687043 w 10166600"/>
              <a:gd name="connsiteY48" fmla="*/ 4176354 h 8464426"/>
              <a:gd name="connsiteX49" fmla="*/ 6686385 w 10166600"/>
              <a:gd name="connsiteY49" fmla="*/ 4865378 h 8464426"/>
              <a:gd name="connsiteX50" fmla="*/ 6463547 w 10166600"/>
              <a:gd name="connsiteY50" fmla="*/ 5301183 h 8464426"/>
              <a:gd name="connsiteX51" fmla="*/ 6459006 w 10166600"/>
              <a:gd name="connsiteY51" fmla="*/ 5368786 h 8464426"/>
              <a:gd name="connsiteX52" fmla="*/ 6730565 w 10166600"/>
              <a:gd name="connsiteY52" fmla="*/ 7419543 h 8464426"/>
              <a:gd name="connsiteX53" fmla="*/ 8117796 w 10166600"/>
              <a:gd name="connsiteY53" fmla="*/ 8286856 h 8464426"/>
              <a:gd name="connsiteX54" fmla="*/ 9965158 w 10166600"/>
              <a:gd name="connsiteY54" fmla="*/ 8027385 h 8464426"/>
              <a:gd name="connsiteX55" fmla="*/ 10150187 w 10166600"/>
              <a:gd name="connsiteY55" fmla="*/ 552751 h 8464426"/>
              <a:gd name="connsiteX56" fmla="*/ 855741 w 10166600"/>
              <a:gd name="connsiteY56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518116 w 10166600"/>
              <a:gd name="connsiteY5" fmla="*/ 7929106 h 8464426"/>
              <a:gd name="connsiteX6" fmla="*/ 729132 w 10166600"/>
              <a:gd name="connsiteY6" fmla="*/ 8168257 h 8464426"/>
              <a:gd name="connsiteX7" fmla="*/ 827605 w 10166600"/>
              <a:gd name="connsiteY7" fmla="*/ 8210460 h 8464426"/>
              <a:gd name="connsiteX8" fmla="*/ 982350 w 10166600"/>
              <a:gd name="connsiteY8" fmla="*/ 8294866 h 8464426"/>
              <a:gd name="connsiteX9" fmla="*/ 1151162 w 10166600"/>
              <a:gd name="connsiteY9" fmla="*/ 8351137 h 8464426"/>
              <a:gd name="connsiteX10" fmla="*/ 1277772 w 10166600"/>
              <a:gd name="connsiteY10" fmla="*/ 8393340 h 8464426"/>
              <a:gd name="connsiteX11" fmla="*/ 1699802 w 10166600"/>
              <a:gd name="connsiteY11" fmla="*/ 8421476 h 8464426"/>
              <a:gd name="connsiteX12" fmla="*/ 1756073 w 10166600"/>
              <a:gd name="connsiteY12" fmla="*/ 8449611 h 8464426"/>
              <a:gd name="connsiteX13" fmla="*/ 2600135 w 10166600"/>
              <a:gd name="connsiteY13" fmla="*/ 8435543 h 8464426"/>
              <a:gd name="connsiteX14" fmla="*/ 2712676 w 10166600"/>
              <a:gd name="connsiteY14" fmla="*/ 8421476 h 8464426"/>
              <a:gd name="connsiteX15" fmla="*/ 2867421 w 10166600"/>
              <a:gd name="connsiteY15" fmla="*/ 8407408 h 8464426"/>
              <a:gd name="connsiteX16" fmla="*/ 3134707 w 10166600"/>
              <a:gd name="connsiteY16" fmla="*/ 8252663 h 8464426"/>
              <a:gd name="connsiteX17" fmla="*/ 3219113 w 10166600"/>
              <a:gd name="connsiteY17" fmla="*/ 8168257 h 8464426"/>
              <a:gd name="connsiteX18" fmla="*/ 3289452 w 10166600"/>
              <a:gd name="connsiteY18" fmla="*/ 8069783 h 8464426"/>
              <a:gd name="connsiteX19" fmla="*/ 3373858 w 10166600"/>
              <a:gd name="connsiteY19" fmla="*/ 7957242 h 8464426"/>
              <a:gd name="connsiteX20" fmla="*/ 3401993 w 10166600"/>
              <a:gd name="connsiteY20" fmla="*/ 7872836 h 8464426"/>
              <a:gd name="connsiteX21" fmla="*/ 3472332 w 10166600"/>
              <a:gd name="connsiteY21" fmla="*/ 7718091 h 8464426"/>
              <a:gd name="connsiteX22" fmla="*/ 3556738 w 10166600"/>
              <a:gd name="connsiteY22" fmla="*/ 7408602 h 8464426"/>
              <a:gd name="connsiteX23" fmla="*/ 3570805 w 10166600"/>
              <a:gd name="connsiteY23" fmla="*/ 7253857 h 8464426"/>
              <a:gd name="connsiteX24" fmla="*/ 3598941 w 10166600"/>
              <a:gd name="connsiteY24" fmla="*/ 7042842 h 8464426"/>
              <a:gd name="connsiteX25" fmla="*/ 3584873 w 10166600"/>
              <a:gd name="connsiteY25" fmla="*/ 6930300 h 8464426"/>
              <a:gd name="connsiteX26" fmla="*/ 3556738 w 10166600"/>
              <a:gd name="connsiteY26" fmla="*/ 6451999 h 8464426"/>
              <a:gd name="connsiteX27" fmla="*/ 3613008 w 10166600"/>
              <a:gd name="connsiteY27" fmla="*/ 5959629 h 8464426"/>
              <a:gd name="connsiteX28" fmla="*/ 3669279 w 10166600"/>
              <a:gd name="connsiteY28" fmla="*/ 5833020 h 8464426"/>
              <a:gd name="connsiteX29" fmla="*/ 3697415 w 10166600"/>
              <a:gd name="connsiteY29" fmla="*/ 5804885 h 8464426"/>
              <a:gd name="connsiteX30" fmla="*/ 3725550 w 10166600"/>
              <a:gd name="connsiteY30" fmla="*/ 5748614 h 8464426"/>
              <a:gd name="connsiteX31" fmla="*/ 3781821 w 10166600"/>
              <a:gd name="connsiteY31" fmla="*/ 5692343 h 8464426"/>
              <a:gd name="connsiteX32" fmla="*/ 3809956 w 10166600"/>
              <a:gd name="connsiteY32" fmla="*/ 5607937 h 8464426"/>
              <a:gd name="connsiteX33" fmla="*/ 3824024 w 10166600"/>
              <a:gd name="connsiteY33" fmla="*/ 5565734 h 8464426"/>
              <a:gd name="connsiteX34" fmla="*/ 3866227 w 10166600"/>
              <a:gd name="connsiteY34" fmla="*/ 5523531 h 8464426"/>
              <a:gd name="connsiteX35" fmla="*/ 3922498 w 10166600"/>
              <a:gd name="connsiteY35" fmla="*/ 5453193 h 8464426"/>
              <a:gd name="connsiteX36" fmla="*/ 3964701 w 10166600"/>
              <a:gd name="connsiteY36" fmla="*/ 5439125 h 8464426"/>
              <a:gd name="connsiteX37" fmla="*/ 3960158 w 10166600"/>
              <a:gd name="connsiteY37" fmla="*/ 5317058 h 8464426"/>
              <a:gd name="connsiteX38" fmla="*/ 3880295 w 10166600"/>
              <a:gd name="connsiteY38" fmla="*/ 5256245 h 8464426"/>
              <a:gd name="connsiteX39" fmla="*/ 3691285 w 10166600"/>
              <a:gd name="connsiteY39" fmla="*/ 4591888 h 8464426"/>
              <a:gd name="connsiteX40" fmla="*/ 3699662 w 10166600"/>
              <a:gd name="connsiteY40" fmla="*/ 4345020 h 8464426"/>
              <a:gd name="connsiteX41" fmla="*/ 3959230 w 10166600"/>
              <a:gd name="connsiteY41" fmla="*/ 3565386 h 8464426"/>
              <a:gd name="connsiteX42" fmla="*/ 3963333 w 10166600"/>
              <a:gd name="connsiteY42" fmla="*/ 3508456 h 8464426"/>
              <a:gd name="connsiteX43" fmla="*/ 4027322 w 10166600"/>
              <a:gd name="connsiteY43" fmla="*/ 3502766 h 8464426"/>
              <a:gd name="connsiteX44" fmla="*/ 5198701 w 10166600"/>
              <a:gd name="connsiteY44" fmla="*/ 2852477 h 8464426"/>
              <a:gd name="connsiteX45" fmla="*/ 6402295 w 10166600"/>
              <a:gd name="connsiteY45" fmla="*/ 3505720 h 8464426"/>
              <a:gd name="connsiteX46" fmla="*/ 6461521 w 10166600"/>
              <a:gd name="connsiteY46" fmla="*/ 3577866 h 8464426"/>
              <a:gd name="connsiteX47" fmla="*/ 6687043 w 10166600"/>
              <a:gd name="connsiteY47" fmla="*/ 4176354 h 8464426"/>
              <a:gd name="connsiteX48" fmla="*/ 6686385 w 10166600"/>
              <a:gd name="connsiteY48" fmla="*/ 4865378 h 8464426"/>
              <a:gd name="connsiteX49" fmla="*/ 6463547 w 10166600"/>
              <a:gd name="connsiteY49" fmla="*/ 5301183 h 8464426"/>
              <a:gd name="connsiteX50" fmla="*/ 6459006 w 10166600"/>
              <a:gd name="connsiteY50" fmla="*/ 5368786 h 8464426"/>
              <a:gd name="connsiteX51" fmla="*/ 6730565 w 10166600"/>
              <a:gd name="connsiteY51" fmla="*/ 7419543 h 8464426"/>
              <a:gd name="connsiteX52" fmla="*/ 8117796 w 10166600"/>
              <a:gd name="connsiteY52" fmla="*/ 8286856 h 8464426"/>
              <a:gd name="connsiteX53" fmla="*/ 9965158 w 10166600"/>
              <a:gd name="connsiteY53" fmla="*/ 8027385 h 8464426"/>
              <a:gd name="connsiteX54" fmla="*/ 10150187 w 10166600"/>
              <a:gd name="connsiteY54" fmla="*/ 552751 h 8464426"/>
              <a:gd name="connsiteX55" fmla="*/ 855741 w 10166600"/>
              <a:gd name="connsiteY55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419642 w 10166600"/>
              <a:gd name="connsiteY4" fmla="*/ 7718091 h 8464426"/>
              <a:gd name="connsiteX5" fmla="*/ 729132 w 10166600"/>
              <a:gd name="connsiteY5" fmla="*/ 8168257 h 8464426"/>
              <a:gd name="connsiteX6" fmla="*/ 827605 w 10166600"/>
              <a:gd name="connsiteY6" fmla="*/ 8210460 h 8464426"/>
              <a:gd name="connsiteX7" fmla="*/ 982350 w 10166600"/>
              <a:gd name="connsiteY7" fmla="*/ 8294866 h 8464426"/>
              <a:gd name="connsiteX8" fmla="*/ 1151162 w 10166600"/>
              <a:gd name="connsiteY8" fmla="*/ 8351137 h 8464426"/>
              <a:gd name="connsiteX9" fmla="*/ 1277772 w 10166600"/>
              <a:gd name="connsiteY9" fmla="*/ 8393340 h 8464426"/>
              <a:gd name="connsiteX10" fmla="*/ 1699802 w 10166600"/>
              <a:gd name="connsiteY10" fmla="*/ 8421476 h 8464426"/>
              <a:gd name="connsiteX11" fmla="*/ 1756073 w 10166600"/>
              <a:gd name="connsiteY11" fmla="*/ 8449611 h 8464426"/>
              <a:gd name="connsiteX12" fmla="*/ 2600135 w 10166600"/>
              <a:gd name="connsiteY12" fmla="*/ 8435543 h 8464426"/>
              <a:gd name="connsiteX13" fmla="*/ 2712676 w 10166600"/>
              <a:gd name="connsiteY13" fmla="*/ 8421476 h 8464426"/>
              <a:gd name="connsiteX14" fmla="*/ 2867421 w 10166600"/>
              <a:gd name="connsiteY14" fmla="*/ 8407408 h 8464426"/>
              <a:gd name="connsiteX15" fmla="*/ 3134707 w 10166600"/>
              <a:gd name="connsiteY15" fmla="*/ 8252663 h 8464426"/>
              <a:gd name="connsiteX16" fmla="*/ 3219113 w 10166600"/>
              <a:gd name="connsiteY16" fmla="*/ 8168257 h 8464426"/>
              <a:gd name="connsiteX17" fmla="*/ 3289452 w 10166600"/>
              <a:gd name="connsiteY17" fmla="*/ 8069783 h 8464426"/>
              <a:gd name="connsiteX18" fmla="*/ 3373858 w 10166600"/>
              <a:gd name="connsiteY18" fmla="*/ 7957242 h 8464426"/>
              <a:gd name="connsiteX19" fmla="*/ 3401993 w 10166600"/>
              <a:gd name="connsiteY19" fmla="*/ 7872836 h 8464426"/>
              <a:gd name="connsiteX20" fmla="*/ 3472332 w 10166600"/>
              <a:gd name="connsiteY20" fmla="*/ 7718091 h 8464426"/>
              <a:gd name="connsiteX21" fmla="*/ 3556738 w 10166600"/>
              <a:gd name="connsiteY21" fmla="*/ 7408602 h 8464426"/>
              <a:gd name="connsiteX22" fmla="*/ 3570805 w 10166600"/>
              <a:gd name="connsiteY22" fmla="*/ 7253857 h 8464426"/>
              <a:gd name="connsiteX23" fmla="*/ 3598941 w 10166600"/>
              <a:gd name="connsiteY23" fmla="*/ 7042842 h 8464426"/>
              <a:gd name="connsiteX24" fmla="*/ 3584873 w 10166600"/>
              <a:gd name="connsiteY24" fmla="*/ 6930300 h 8464426"/>
              <a:gd name="connsiteX25" fmla="*/ 3556738 w 10166600"/>
              <a:gd name="connsiteY25" fmla="*/ 6451999 h 8464426"/>
              <a:gd name="connsiteX26" fmla="*/ 3613008 w 10166600"/>
              <a:gd name="connsiteY26" fmla="*/ 5959629 h 8464426"/>
              <a:gd name="connsiteX27" fmla="*/ 3669279 w 10166600"/>
              <a:gd name="connsiteY27" fmla="*/ 5833020 h 8464426"/>
              <a:gd name="connsiteX28" fmla="*/ 3697415 w 10166600"/>
              <a:gd name="connsiteY28" fmla="*/ 5804885 h 8464426"/>
              <a:gd name="connsiteX29" fmla="*/ 3725550 w 10166600"/>
              <a:gd name="connsiteY29" fmla="*/ 5748614 h 8464426"/>
              <a:gd name="connsiteX30" fmla="*/ 3781821 w 10166600"/>
              <a:gd name="connsiteY30" fmla="*/ 5692343 h 8464426"/>
              <a:gd name="connsiteX31" fmla="*/ 3809956 w 10166600"/>
              <a:gd name="connsiteY31" fmla="*/ 5607937 h 8464426"/>
              <a:gd name="connsiteX32" fmla="*/ 3824024 w 10166600"/>
              <a:gd name="connsiteY32" fmla="*/ 5565734 h 8464426"/>
              <a:gd name="connsiteX33" fmla="*/ 3866227 w 10166600"/>
              <a:gd name="connsiteY33" fmla="*/ 5523531 h 8464426"/>
              <a:gd name="connsiteX34" fmla="*/ 3922498 w 10166600"/>
              <a:gd name="connsiteY34" fmla="*/ 5453193 h 8464426"/>
              <a:gd name="connsiteX35" fmla="*/ 3964701 w 10166600"/>
              <a:gd name="connsiteY35" fmla="*/ 5439125 h 8464426"/>
              <a:gd name="connsiteX36" fmla="*/ 3960158 w 10166600"/>
              <a:gd name="connsiteY36" fmla="*/ 5317058 h 8464426"/>
              <a:gd name="connsiteX37" fmla="*/ 3880295 w 10166600"/>
              <a:gd name="connsiteY37" fmla="*/ 5256245 h 8464426"/>
              <a:gd name="connsiteX38" fmla="*/ 3691285 w 10166600"/>
              <a:gd name="connsiteY38" fmla="*/ 4591888 h 8464426"/>
              <a:gd name="connsiteX39" fmla="*/ 3699662 w 10166600"/>
              <a:gd name="connsiteY39" fmla="*/ 4345020 h 8464426"/>
              <a:gd name="connsiteX40" fmla="*/ 3959230 w 10166600"/>
              <a:gd name="connsiteY40" fmla="*/ 3565386 h 8464426"/>
              <a:gd name="connsiteX41" fmla="*/ 3963333 w 10166600"/>
              <a:gd name="connsiteY41" fmla="*/ 3508456 h 8464426"/>
              <a:gd name="connsiteX42" fmla="*/ 4027322 w 10166600"/>
              <a:gd name="connsiteY42" fmla="*/ 3502766 h 8464426"/>
              <a:gd name="connsiteX43" fmla="*/ 5198701 w 10166600"/>
              <a:gd name="connsiteY43" fmla="*/ 2852477 h 8464426"/>
              <a:gd name="connsiteX44" fmla="*/ 6402295 w 10166600"/>
              <a:gd name="connsiteY44" fmla="*/ 3505720 h 8464426"/>
              <a:gd name="connsiteX45" fmla="*/ 6461521 w 10166600"/>
              <a:gd name="connsiteY45" fmla="*/ 3577866 h 8464426"/>
              <a:gd name="connsiteX46" fmla="*/ 6687043 w 10166600"/>
              <a:gd name="connsiteY46" fmla="*/ 4176354 h 8464426"/>
              <a:gd name="connsiteX47" fmla="*/ 6686385 w 10166600"/>
              <a:gd name="connsiteY47" fmla="*/ 4865378 h 8464426"/>
              <a:gd name="connsiteX48" fmla="*/ 6463547 w 10166600"/>
              <a:gd name="connsiteY48" fmla="*/ 5301183 h 8464426"/>
              <a:gd name="connsiteX49" fmla="*/ 6459006 w 10166600"/>
              <a:gd name="connsiteY49" fmla="*/ 5368786 h 8464426"/>
              <a:gd name="connsiteX50" fmla="*/ 6730565 w 10166600"/>
              <a:gd name="connsiteY50" fmla="*/ 7419543 h 8464426"/>
              <a:gd name="connsiteX51" fmla="*/ 8117796 w 10166600"/>
              <a:gd name="connsiteY51" fmla="*/ 8286856 h 8464426"/>
              <a:gd name="connsiteX52" fmla="*/ 9965158 w 10166600"/>
              <a:gd name="connsiteY52" fmla="*/ 8027385 h 8464426"/>
              <a:gd name="connsiteX53" fmla="*/ 10150187 w 10166600"/>
              <a:gd name="connsiteY53" fmla="*/ 552751 h 8464426"/>
              <a:gd name="connsiteX54" fmla="*/ 855741 w 10166600"/>
              <a:gd name="connsiteY54" fmla="*/ 557636 h 8464426"/>
              <a:gd name="connsiteX0" fmla="*/ 897944 w 10166600"/>
              <a:gd name="connsiteY0" fmla="*/ 543568 h 8464426"/>
              <a:gd name="connsiteX1" fmla="*/ 11679 w 10166600"/>
              <a:gd name="connsiteY1" fmla="*/ 1992540 h 8464426"/>
              <a:gd name="connsiteX2" fmla="*/ 391507 w 10166600"/>
              <a:gd name="connsiteY2" fmla="*/ 7507076 h 8464426"/>
              <a:gd name="connsiteX3" fmla="*/ 405575 w 10166600"/>
              <a:gd name="connsiteY3" fmla="*/ 7661820 h 8464426"/>
              <a:gd name="connsiteX4" fmla="*/ 729132 w 10166600"/>
              <a:gd name="connsiteY4" fmla="*/ 8168257 h 8464426"/>
              <a:gd name="connsiteX5" fmla="*/ 827605 w 10166600"/>
              <a:gd name="connsiteY5" fmla="*/ 8210460 h 8464426"/>
              <a:gd name="connsiteX6" fmla="*/ 982350 w 10166600"/>
              <a:gd name="connsiteY6" fmla="*/ 8294866 h 8464426"/>
              <a:gd name="connsiteX7" fmla="*/ 1151162 w 10166600"/>
              <a:gd name="connsiteY7" fmla="*/ 8351137 h 8464426"/>
              <a:gd name="connsiteX8" fmla="*/ 1277772 w 10166600"/>
              <a:gd name="connsiteY8" fmla="*/ 8393340 h 8464426"/>
              <a:gd name="connsiteX9" fmla="*/ 1699802 w 10166600"/>
              <a:gd name="connsiteY9" fmla="*/ 8421476 h 8464426"/>
              <a:gd name="connsiteX10" fmla="*/ 1756073 w 10166600"/>
              <a:gd name="connsiteY10" fmla="*/ 8449611 h 8464426"/>
              <a:gd name="connsiteX11" fmla="*/ 2600135 w 10166600"/>
              <a:gd name="connsiteY11" fmla="*/ 8435543 h 8464426"/>
              <a:gd name="connsiteX12" fmla="*/ 2712676 w 10166600"/>
              <a:gd name="connsiteY12" fmla="*/ 8421476 h 8464426"/>
              <a:gd name="connsiteX13" fmla="*/ 2867421 w 10166600"/>
              <a:gd name="connsiteY13" fmla="*/ 8407408 h 8464426"/>
              <a:gd name="connsiteX14" fmla="*/ 3134707 w 10166600"/>
              <a:gd name="connsiteY14" fmla="*/ 8252663 h 8464426"/>
              <a:gd name="connsiteX15" fmla="*/ 3219113 w 10166600"/>
              <a:gd name="connsiteY15" fmla="*/ 8168257 h 8464426"/>
              <a:gd name="connsiteX16" fmla="*/ 3289452 w 10166600"/>
              <a:gd name="connsiteY16" fmla="*/ 8069783 h 8464426"/>
              <a:gd name="connsiteX17" fmla="*/ 3373858 w 10166600"/>
              <a:gd name="connsiteY17" fmla="*/ 7957242 h 8464426"/>
              <a:gd name="connsiteX18" fmla="*/ 3401993 w 10166600"/>
              <a:gd name="connsiteY18" fmla="*/ 7872836 h 8464426"/>
              <a:gd name="connsiteX19" fmla="*/ 3472332 w 10166600"/>
              <a:gd name="connsiteY19" fmla="*/ 7718091 h 8464426"/>
              <a:gd name="connsiteX20" fmla="*/ 3556738 w 10166600"/>
              <a:gd name="connsiteY20" fmla="*/ 7408602 h 8464426"/>
              <a:gd name="connsiteX21" fmla="*/ 3570805 w 10166600"/>
              <a:gd name="connsiteY21" fmla="*/ 7253857 h 8464426"/>
              <a:gd name="connsiteX22" fmla="*/ 3598941 w 10166600"/>
              <a:gd name="connsiteY22" fmla="*/ 7042842 h 8464426"/>
              <a:gd name="connsiteX23" fmla="*/ 3584873 w 10166600"/>
              <a:gd name="connsiteY23" fmla="*/ 6930300 h 8464426"/>
              <a:gd name="connsiteX24" fmla="*/ 3556738 w 10166600"/>
              <a:gd name="connsiteY24" fmla="*/ 6451999 h 8464426"/>
              <a:gd name="connsiteX25" fmla="*/ 3613008 w 10166600"/>
              <a:gd name="connsiteY25" fmla="*/ 5959629 h 8464426"/>
              <a:gd name="connsiteX26" fmla="*/ 3669279 w 10166600"/>
              <a:gd name="connsiteY26" fmla="*/ 5833020 h 8464426"/>
              <a:gd name="connsiteX27" fmla="*/ 3697415 w 10166600"/>
              <a:gd name="connsiteY27" fmla="*/ 5804885 h 8464426"/>
              <a:gd name="connsiteX28" fmla="*/ 3725550 w 10166600"/>
              <a:gd name="connsiteY28" fmla="*/ 5748614 h 8464426"/>
              <a:gd name="connsiteX29" fmla="*/ 3781821 w 10166600"/>
              <a:gd name="connsiteY29" fmla="*/ 5692343 h 8464426"/>
              <a:gd name="connsiteX30" fmla="*/ 3809956 w 10166600"/>
              <a:gd name="connsiteY30" fmla="*/ 5607937 h 8464426"/>
              <a:gd name="connsiteX31" fmla="*/ 3824024 w 10166600"/>
              <a:gd name="connsiteY31" fmla="*/ 5565734 h 8464426"/>
              <a:gd name="connsiteX32" fmla="*/ 3866227 w 10166600"/>
              <a:gd name="connsiteY32" fmla="*/ 5523531 h 8464426"/>
              <a:gd name="connsiteX33" fmla="*/ 3922498 w 10166600"/>
              <a:gd name="connsiteY33" fmla="*/ 5453193 h 8464426"/>
              <a:gd name="connsiteX34" fmla="*/ 3964701 w 10166600"/>
              <a:gd name="connsiteY34" fmla="*/ 5439125 h 8464426"/>
              <a:gd name="connsiteX35" fmla="*/ 3960158 w 10166600"/>
              <a:gd name="connsiteY35" fmla="*/ 5317058 h 8464426"/>
              <a:gd name="connsiteX36" fmla="*/ 3880295 w 10166600"/>
              <a:gd name="connsiteY36" fmla="*/ 5256245 h 8464426"/>
              <a:gd name="connsiteX37" fmla="*/ 3691285 w 10166600"/>
              <a:gd name="connsiteY37" fmla="*/ 4591888 h 8464426"/>
              <a:gd name="connsiteX38" fmla="*/ 3699662 w 10166600"/>
              <a:gd name="connsiteY38" fmla="*/ 4345020 h 8464426"/>
              <a:gd name="connsiteX39" fmla="*/ 3959230 w 10166600"/>
              <a:gd name="connsiteY39" fmla="*/ 3565386 h 8464426"/>
              <a:gd name="connsiteX40" fmla="*/ 3963333 w 10166600"/>
              <a:gd name="connsiteY40" fmla="*/ 3508456 h 8464426"/>
              <a:gd name="connsiteX41" fmla="*/ 4027322 w 10166600"/>
              <a:gd name="connsiteY41" fmla="*/ 3502766 h 8464426"/>
              <a:gd name="connsiteX42" fmla="*/ 5198701 w 10166600"/>
              <a:gd name="connsiteY42" fmla="*/ 2852477 h 8464426"/>
              <a:gd name="connsiteX43" fmla="*/ 6402295 w 10166600"/>
              <a:gd name="connsiteY43" fmla="*/ 3505720 h 8464426"/>
              <a:gd name="connsiteX44" fmla="*/ 6461521 w 10166600"/>
              <a:gd name="connsiteY44" fmla="*/ 3577866 h 8464426"/>
              <a:gd name="connsiteX45" fmla="*/ 6687043 w 10166600"/>
              <a:gd name="connsiteY45" fmla="*/ 4176354 h 8464426"/>
              <a:gd name="connsiteX46" fmla="*/ 6686385 w 10166600"/>
              <a:gd name="connsiteY46" fmla="*/ 4865378 h 8464426"/>
              <a:gd name="connsiteX47" fmla="*/ 6463547 w 10166600"/>
              <a:gd name="connsiteY47" fmla="*/ 5301183 h 8464426"/>
              <a:gd name="connsiteX48" fmla="*/ 6459006 w 10166600"/>
              <a:gd name="connsiteY48" fmla="*/ 5368786 h 8464426"/>
              <a:gd name="connsiteX49" fmla="*/ 6730565 w 10166600"/>
              <a:gd name="connsiteY49" fmla="*/ 7419543 h 8464426"/>
              <a:gd name="connsiteX50" fmla="*/ 8117796 w 10166600"/>
              <a:gd name="connsiteY50" fmla="*/ 8286856 h 8464426"/>
              <a:gd name="connsiteX51" fmla="*/ 9965158 w 10166600"/>
              <a:gd name="connsiteY51" fmla="*/ 8027385 h 8464426"/>
              <a:gd name="connsiteX52" fmla="*/ 10150187 w 10166600"/>
              <a:gd name="connsiteY52" fmla="*/ 552751 h 8464426"/>
              <a:gd name="connsiteX53" fmla="*/ 855741 w 10166600"/>
              <a:gd name="connsiteY53" fmla="*/ 557636 h 8464426"/>
              <a:gd name="connsiteX0" fmla="*/ 899423 w 10168079"/>
              <a:gd name="connsiteY0" fmla="*/ 543568 h 8464426"/>
              <a:gd name="connsiteX1" fmla="*/ 13158 w 10168079"/>
              <a:gd name="connsiteY1" fmla="*/ 1992540 h 8464426"/>
              <a:gd name="connsiteX2" fmla="*/ 392986 w 10168079"/>
              <a:gd name="connsiteY2" fmla="*/ 7507076 h 8464426"/>
              <a:gd name="connsiteX3" fmla="*/ 730611 w 10168079"/>
              <a:gd name="connsiteY3" fmla="*/ 8168257 h 8464426"/>
              <a:gd name="connsiteX4" fmla="*/ 829084 w 10168079"/>
              <a:gd name="connsiteY4" fmla="*/ 8210460 h 8464426"/>
              <a:gd name="connsiteX5" fmla="*/ 983829 w 10168079"/>
              <a:gd name="connsiteY5" fmla="*/ 8294866 h 8464426"/>
              <a:gd name="connsiteX6" fmla="*/ 1152641 w 10168079"/>
              <a:gd name="connsiteY6" fmla="*/ 8351137 h 8464426"/>
              <a:gd name="connsiteX7" fmla="*/ 1279251 w 10168079"/>
              <a:gd name="connsiteY7" fmla="*/ 8393340 h 8464426"/>
              <a:gd name="connsiteX8" fmla="*/ 1701281 w 10168079"/>
              <a:gd name="connsiteY8" fmla="*/ 8421476 h 8464426"/>
              <a:gd name="connsiteX9" fmla="*/ 1757552 w 10168079"/>
              <a:gd name="connsiteY9" fmla="*/ 8449611 h 8464426"/>
              <a:gd name="connsiteX10" fmla="*/ 2601614 w 10168079"/>
              <a:gd name="connsiteY10" fmla="*/ 8435543 h 8464426"/>
              <a:gd name="connsiteX11" fmla="*/ 2714155 w 10168079"/>
              <a:gd name="connsiteY11" fmla="*/ 8421476 h 8464426"/>
              <a:gd name="connsiteX12" fmla="*/ 2868900 w 10168079"/>
              <a:gd name="connsiteY12" fmla="*/ 8407408 h 8464426"/>
              <a:gd name="connsiteX13" fmla="*/ 3136186 w 10168079"/>
              <a:gd name="connsiteY13" fmla="*/ 8252663 h 8464426"/>
              <a:gd name="connsiteX14" fmla="*/ 3220592 w 10168079"/>
              <a:gd name="connsiteY14" fmla="*/ 8168257 h 8464426"/>
              <a:gd name="connsiteX15" fmla="*/ 3290931 w 10168079"/>
              <a:gd name="connsiteY15" fmla="*/ 8069783 h 8464426"/>
              <a:gd name="connsiteX16" fmla="*/ 3375337 w 10168079"/>
              <a:gd name="connsiteY16" fmla="*/ 7957242 h 8464426"/>
              <a:gd name="connsiteX17" fmla="*/ 3403472 w 10168079"/>
              <a:gd name="connsiteY17" fmla="*/ 7872836 h 8464426"/>
              <a:gd name="connsiteX18" fmla="*/ 3473811 w 10168079"/>
              <a:gd name="connsiteY18" fmla="*/ 7718091 h 8464426"/>
              <a:gd name="connsiteX19" fmla="*/ 3558217 w 10168079"/>
              <a:gd name="connsiteY19" fmla="*/ 7408602 h 8464426"/>
              <a:gd name="connsiteX20" fmla="*/ 3572284 w 10168079"/>
              <a:gd name="connsiteY20" fmla="*/ 7253857 h 8464426"/>
              <a:gd name="connsiteX21" fmla="*/ 3600420 w 10168079"/>
              <a:gd name="connsiteY21" fmla="*/ 7042842 h 8464426"/>
              <a:gd name="connsiteX22" fmla="*/ 3586352 w 10168079"/>
              <a:gd name="connsiteY22" fmla="*/ 6930300 h 8464426"/>
              <a:gd name="connsiteX23" fmla="*/ 3558217 w 10168079"/>
              <a:gd name="connsiteY23" fmla="*/ 6451999 h 8464426"/>
              <a:gd name="connsiteX24" fmla="*/ 3614487 w 10168079"/>
              <a:gd name="connsiteY24" fmla="*/ 5959629 h 8464426"/>
              <a:gd name="connsiteX25" fmla="*/ 3670758 w 10168079"/>
              <a:gd name="connsiteY25" fmla="*/ 5833020 h 8464426"/>
              <a:gd name="connsiteX26" fmla="*/ 3698894 w 10168079"/>
              <a:gd name="connsiteY26" fmla="*/ 5804885 h 8464426"/>
              <a:gd name="connsiteX27" fmla="*/ 3727029 w 10168079"/>
              <a:gd name="connsiteY27" fmla="*/ 5748614 h 8464426"/>
              <a:gd name="connsiteX28" fmla="*/ 3783300 w 10168079"/>
              <a:gd name="connsiteY28" fmla="*/ 5692343 h 8464426"/>
              <a:gd name="connsiteX29" fmla="*/ 3811435 w 10168079"/>
              <a:gd name="connsiteY29" fmla="*/ 5607937 h 8464426"/>
              <a:gd name="connsiteX30" fmla="*/ 3825503 w 10168079"/>
              <a:gd name="connsiteY30" fmla="*/ 5565734 h 8464426"/>
              <a:gd name="connsiteX31" fmla="*/ 3867706 w 10168079"/>
              <a:gd name="connsiteY31" fmla="*/ 5523531 h 8464426"/>
              <a:gd name="connsiteX32" fmla="*/ 3923977 w 10168079"/>
              <a:gd name="connsiteY32" fmla="*/ 5453193 h 8464426"/>
              <a:gd name="connsiteX33" fmla="*/ 3966180 w 10168079"/>
              <a:gd name="connsiteY33" fmla="*/ 5439125 h 8464426"/>
              <a:gd name="connsiteX34" fmla="*/ 3961637 w 10168079"/>
              <a:gd name="connsiteY34" fmla="*/ 5317058 h 8464426"/>
              <a:gd name="connsiteX35" fmla="*/ 3881774 w 10168079"/>
              <a:gd name="connsiteY35" fmla="*/ 5256245 h 8464426"/>
              <a:gd name="connsiteX36" fmla="*/ 3692764 w 10168079"/>
              <a:gd name="connsiteY36" fmla="*/ 4591888 h 8464426"/>
              <a:gd name="connsiteX37" fmla="*/ 3701141 w 10168079"/>
              <a:gd name="connsiteY37" fmla="*/ 4345020 h 8464426"/>
              <a:gd name="connsiteX38" fmla="*/ 3960709 w 10168079"/>
              <a:gd name="connsiteY38" fmla="*/ 3565386 h 8464426"/>
              <a:gd name="connsiteX39" fmla="*/ 3964812 w 10168079"/>
              <a:gd name="connsiteY39" fmla="*/ 3508456 h 8464426"/>
              <a:gd name="connsiteX40" fmla="*/ 4028801 w 10168079"/>
              <a:gd name="connsiteY40" fmla="*/ 3502766 h 8464426"/>
              <a:gd name="connsiteX41" fmla="*/ 5200180 w 10168079"/>
              <a:gd name="connsiteY41" fmla="*/ 2852477 h 8464426"/>
              <a:gd name="connsiteX42" fmla="*/ 6403774 w 10168079"/>
              <a:gd name="connsiteY42" fmla="*/ 3505720 h 8464426"/>
              <a:gd name="connsiteX43" fmla="*/ 6463000 w 10168079"/>
              <a:gd name="connsiteY43" fmla="*/ 3577866 h 8464426"/>
              <a:gd name="connsiteX44" fmla="*/ 6688522 w 10168079"/>
              <a:gd name="connsiteY44" fmla="*/ 4176354 h 8464426"/>
              <a:gd name="connsiteX45" fmla="*/ 6687864 w 10168079"/>
              <a:gd name="connsiteY45" fmla="*/ 4865378 h 8464426"/>
              <a:gd name="connsiteX46" fmla="*/ 6465026 w 10168079"/>
              <a:gd name="connsiteY46" fmla="*/ 5301183 h 8464426"/>
              <a:gd name="connsiteX47" fmla="*/ 6460485 w 10168079"/>
              <a:gd name="connsiteY47" fmla="*/ 5368786 h 8464426"/>
              <a:gd name="connsiteX48" fmla="*/ 6732044 w 10168079"/>
              <a:gd name="connsiteY48" fmla="*/ 7419543 h 8464426"/>
              <a:gd name="connsiteX49" fmla="*/ 8119275 w 10168079"/>
              <a:gd name="connsiteY49" fmla="*/ 8286856 h 8464426"/>
              <a:gd name="connsiteX50" fmla="*/ 9966637 w 10168079"/>
              <a:gd name="connsiteY50" fmla="*/ 8027385 h 8464426"/>
              <a:gd name="connsiteX51" fmla="*/ 10151666 w 10168079"/>
              <a:gd name="connsiteY51" fmla="*/ 552751 h 8464426"/>
              <a:gd name="connsiteX52" fmla="*/ 857220 w 10168079"/>
              <a:gd name="connsiteY52" fmla="*/ 557636 h 8464426"/>
              <a:gd name="connsiteX0" fmla="*/ 899946 w 10168602"/>
              <a:gd name="connsiteY0" fmla="*/ 543568 h 8464426"/>
              <a:gd name="connsiteX1" fmla="*/ 13681 w 10168602"/>
              <a:gd name="connsiteY1" fmla="*/ 1992540 h 8464426"/>
              <a:gd name="connsiteX2" fmla="*/ 393509 w 10168602"/>
              <a:gd name="connsiteY2" fmla="*/ 7507076 h 8464426"/>
              <a:gd name="connsiteX3" fmla="*/ 829607 w 10168602"/>
              <a:gd name="connsiteY3" fmla="*/ 8210460 h 8464426"/>
              <a:gd name="connsiteX4" fmla="*/ 984352 w 10168602"/>
              <a:gd name="connsiteY4" fmla="*/ 8294866 h 8464426"/>
              <a:gd name="connsiteX5" fmla="*/ 1153164 w 10168602"/>
              <a:gd name="connsiteY5" fmla="*/ 8351137 h 8464426"/>
              <a:gd name="connsiteX6" fmla="*/ 1279774 w 10168602"/>
              <a:gd name="connsiteY6" fmla="*/ 8393340 h 8464426"/>
              <a:gd name="connsiteX7" fmla="*/ 1701804 w 10168602"/>
              <a:gd name="connsiteY7" fmla="*/ 8421476 h 8464426"/>
              <a:gd name="connsiteX8" fmla="*/ 1758075 w 10168602"/>
              <a:gd name="connsiteY8" fmla="*/ 8449611 h 8464426"/>
              <a:gd name="connsiteX9" fmla="*/ 2602137 w 10168602"/>
              <a:gd name="connsiteY9" fmla="*/ 8435543 h 8464426"/>
              <a:gd name="connsiteX10" fmla="*/ 2714678 w 10168602"/>
              <a:gd name="connsiteY10" fmla="*/ 8421476 h 8464426"/>
              <a:gd name="connsiteX11" fmla="*/ 2869423 w 10168602"/>
              <a:gd name="connsiteY11" fmla="*/ 8407408 h 8464426"/>
              <a:gd name="connsiteX12" fmla="*/ 3136709 w 10168602"/>
              <a:gd name="connsiteY12" fmla="*/ 8252663 h 8464426"/>
              <a:gd name="connsiteX13" fmla="*/ 3221115 w 10168602"/>
              <a:gd name="connsiteY13" fmla="*/ 8168257 h 8464426"/>
              <a:gd name="connsiteX14" fmla="*/ 3291454 w 10168602"/>
              <a:gd name="connsiteY14" fmla="*/ 8069783 h 8464426"/>
              <a:gd name="connsiteX15" fmla="*/ 3375860 w 10168602"/>
              <a:gd name="connsiteY15" fmla="*/ 7957242 h 8464426"/>
              <a:gd name="connsiteX16" fmla="*/ 3403995 w 10168602"/>
              <a:gd name="connsiteY16" fmla="*/ 7872836 h 8464426"/>
              <a:gd name="connsiteX17" fmla="*/ 3474334 w 10168602"/>
              <a:gd name="connsiteY17" fmla="*/ 7718091 h 8464426"/>
              <a:gd name="connsiteX18" fmla="*/ 3558740 w 10168602"/>
              <a:gd name="connsiteY18" fmla="*/ 7408602 h 8464426"/>
              <a:gd name="connsiteX19" fmla="*/ 3572807 w 10168602"/>
              <a:gd name="connsiteY19" fmla="*/ 7253857 h 8464426"/>
              <a:gd name="connsiteX20" fmla="*/ 3600943 w 10168602"/>
              <a:gd name="connsiteY20" fmla="*/ 7042842 h 8464426"/>
              <a:gd name="connsiteX21" fmla="*/ 3586875 w 10168602"/>
              <a:gd name="connsiteY21" fmla="*/ 6930300 h 8464426"/>
              <a:gd name="connsiteX22" fmla="*/ 3558740 w 10168602"/>
              <a:gd name="connsiteY22" fmla="*/ 6451999 h 8464426"/>
              <a:gd name="connsiteX23" fmla="*/ 3615010 w 10168602"/>
              <a:gd name="connsiteY23" fmla="*/ 5959629 h 8464426"/>
              <a:gd name="connsiteX24" fmla="*/ 3671281 w 10168602"/>
              <a:gd name="connsiteY24" fmla="*/ 5833020 h 8464426"/>
              <a:gd name="connsiteX25" fmla="*/ 3699417 w 10168602"/>
              <a:gd name="connsiteY25" fmla="*/ 5804885 h 8464426"/>
              <a:gd name="connsiteX26" fmla="*/ 3727552 w 10168602"/>
              <a:gd name="connsiteY26" fmla="*/ 5748614 h 8464426"/>
              <a:gd name="connsiteX27" fmla="*/ 3783823 w 10168602"/>
              <a:gd name="connsiteY27" fmla="*/ 5692343 h 8464426"/>
              <a:gd name="connsiteX28" fmla="*/ 3811958 w 10168602"/>
              <a:gd name="connsiteY28" fmla="*/ 5607937 h 8464426"/>
              <a:gd name="connsiteX29" fmla="*/ 3826026 w 10168602"/>
              <a:gd name="connsiteY29" fmla="*/ 5565734 h 8464426"/>
              <a:gd name="connsiteX30" fmla="*/ 3868229 w 10168602"/>
              <a:gd name="connsiteY30" fmla="*/ 5523531 h 8464426"/>
              <a:gd name="connsiteX31" fmla="*/ 3924500 w 10168602"/>
              <a:gd name="connsiteY31" fmla="*/ 5453193 h 8464426"/>
              <a:gd name="connsiteX32" fmla="*/ 3966703 w 10168602"/>
              <a:gd name="connsiteY32" fmla="*/ 5439125 h 8464426"/>
              <a:gd name="connsiteX33" fmla="*/ 3962160 w 10168602"/>
              <a:gd name="connsiteY33" fmla="*/ 5317058 h 8464426"/>
              <a:gd name="connsiteX34" fmla="*/ 3882297 w 10168602"/>
              <a:gd name="connsiteY34" fmla="*/ 5256245 h 8464426"/>
              <a:gd name="connsiteX35" fmla="*/ 3693287 w 10168602"/>
              <a:gd name="connsiteY35" fmla="*/ 4591888 h 8464426"/>
              <a:gd name="connsiteX36" fmla="*/ 3701664 w 10168602"/>
              <a:gd name="connsiteY36" fmla="*/ 4345020 h 8464426"/>
              <a:gd name="connsiteX37" fmla="*/ 3961232 w 10168602"/>
              <a:gd name="connsiteY37" fmla="*/ 3565386 h 8464426"/>
              <a:gd name="connsiteX38" fmla="*/ 3965335 w 10168602"/>
              <a:gd name="connsiteY38" fmla="*/ 3508456 h 8464426"/>
              <a:gd name="connsiteX39" fmla="*/ 4029324 w 10168602"/>
              <a:gd name="connsiteY39" fmla="*/ 3502766 h 8464426"/>
              <a:gd name="connsiteX40" fmla="*/ 5200703 w 10168602"/>
              <a:gd name="connsiteY40" fmla="*/ 2852477 h 8464426"/>
              <a:gd name="connsiteX41" fmla="*/ 6404297 w 10168602"/>
              <a:gd name="connsiteY41" fmla="*/ 3505720 h 8464426"/>
              <a:gd name="connsiteX42" fmla="*/ 6463523 w 10168602"/>
              <a:gd name="connsiteY42" fmla="*/ 3577866 h 8464426"/>
              <a:gd name="connsiteX43" fmla="*/ 6689045 w 10168602"/>
              <a:gd name="connsiteY43" fmla="*/ 4176354 h 8464426"/>
              <a:gd name="connsiteX44" fmla="*/ 6688387 w 10168602"/>
              <a:gd name="connsiteY44" fmla="*/ 4865378 h 8464426"/>
              <a:gd name="connsiteX45" fmla="*/ 6465549 w 10168602"/>
              <a:gd name="connsiteY45" fmla="*/ 5301183 h 8464426"/>
              <a:gd name="connsiteX46" fmla="*/ 6461008 w 10168602"/>
              <a:gd name="connsiteY46" fmla="*/ 5368786 h 8464426"/>
              <a:gd name="connsiteX47" fmla="*/ 6732567 w 10168602"/>
              <a:gd name="connsiteY47" fmla="*/ 7419543 h 8464426"/>
              <a:gd name="connsiteX48" fmla="*/ 8119798 w 10168602"/>
              <a:gd name="connsiteY48" fmla="*/ 8286856 h 8464426"/>
              <a:gd name="connsiteX49" fmla="*/ 9967160 w 10168602"/>
              <a:gd name="connsiteY49" fmla="*/ 8027385 h 8464426"/>
              <a:gd name="connsiteX50" fmla="*/ 10152189 w 10168602"/>
              <a:gd name="connsiteY50" fmla="*/ 552751 h 8464426"/>
              <a:gd name="connsiteX51" fmla="*/ 857743 w 10168602"/>
              <a:gd name="connsiteY51" fmla="*/ 557636 h 8464426"/>
              <a:gd name="connsiteX0" fmla="*/ 900851 w 10169507"/>
              <a:gd name="connsiteY0" fmla="*/ 543568 h 8464426"/>
              <a:gd name="connsiteX1" fmla="*/ 14586 w 10169507"/>
              <a:gd name="connsiteY1" fmla="*/ 1992540 h 8464426"/>
              <a:gd name="connsiteX2" fmla="*/ 394414 w 10169507"/>
              <a:gd name="connsiteY2" fmla="*/ 7507076 h 8464426"/>
              <a:gd name="connsiteX3" fmla="*/ 985257 w 10169507"/>
              <a:gd name="connsiteY3" fmla="*/ 8294866 h 8464426"/>
              <a:gd name="connsiteX4" fmla="*/ 1154069 w 10169507"/>
              <a:gd name="connsiteY4" fmla="*/ 8351137 h 8464426"/>
              <a:gd name="connsiteX5" fmla="*/ 1280679 w 10169507"/>
              <a:gd name="connsiteY5" fmla="*/ 8393340 h 8464426"/>
              <a:gd name="connsiteX6" fmla="*/ 1702709 w 10169507"/>
              <a:gd name="connsiteY6" fmla="*/ 8421476 h 8464426"/>
              <a:gd name="connsiteX7" fmla="*/ 1758980 w 10169507"/>
              <a:gd name="connsiteY7" fmla="*/ 8449611 h 8464426"/>
              <a:gd name="connsiteX8" fmla="*/ 2603042 w 10169507"/>
              <a:gd name="connsiteY8" fmla="*/ 8435543 h 8464426"/>
              <a:gd name="connsiteX9" fmla="*/ 2715583 w 10169507"/>
              <a:gd name="connsiteY9" fmla="*/ 8421476 h 8464426"/>
              <a:gd name="connsiteX10" fmla="*/ 2870328 w 10169507"/>
              <a:gd name="connsiteY10" fmla="*/ 8407408 h 8464426"/>
              <a:gd name="connsiteX11" fmla="*/ 3137614 w 10169507"/>
              <a:gd name="connsiteY11" fmla="*/ 8252663 h 8464426"/>
              <a:gd name="connsiteX12" fmla="*/ 3222020 w 10169507"/>
              <a:gd name="connsiteY12" fmla="*/ 8168257 h 8464426"/>
              <a:gd name="connsiteX13" fmla="*/ 3292359 w 10169507"/>
              <a:gd name="connsiteY13" fmla="*/ 8069783 h 8464426"/>
              <a:gd name="connsiteX14" fmla="*/ 3376765 w 10169507"/>
              <a:gd name="connsiteY14" fmla="*/ 7957242 h 8464426"/>
              <a:gd name="connsiteX15" fmla="*/ 3404900 w 10169507"/>
              <a:gd name="connsiteY15" fmla="*/ 7872836 h 8464426"/>
              <a:gd name="connsiteX16" fmla="*/ 3475239 w 10169507"/>
              <a:gd name="connsiteY16" fmla="*/ 7718091 h 8464426"/>
              <a:gd name="connsiteX17" fmla="*/ 3559645 w 10169507"/>
              <a:gd name="connsiteY17" fmla="*/ 7408602 h 8464426"/>
              <a:gd name="connsiteX18" fmla="*/ 3573712 w 10169507"/>
              <a:gd name="connsiteY18" fmla="*/ 7253857 h 8464426"/>
              <a:gd name="connsiteX19" fmla="*/ 3601848 w 10169507"/>
              <a:gd name="connsiteY19" fmla="*/ 7042842 h 8464426"/>
              <a:gd name="connsiteX20" fmla="*/ 3587780 w 10169507"/>
              <a:gd name="connsiteY20" fmla="*/ 6930300 h 8464426"/>
              <a:gd name="connsiteX21" fmla="*/ 3559645 w 10169507"/>
              <a:gd name="connsiteY21" fmla="*/ 6451999 h 8464426"/>
              <a:gd name="connsiteX22" fmla="*/ 3615915 w 10169507"/>
              <a:gd name="connsiteY22" fmla="*/ 5959629 h 8464426"/>
              <a:gd name="connsiteX23" fmla="*/ 3672186 w 10169507"/>
              <a:gd name="connsiteY23" fmla="*/ 5833020 h 8464426"/>
              <a:gd name="connsiteX24" fmla="*/ 3700322 w 10169507"/>
              <a:gd name="connsiteY24" fmla="*/ 5804885 h 8464426"/>
              <a:gd name="connsiteX25" fmla="*/ 3728457 w 10169507"/>
              <a:gd name="connsiteY25" fmla="*/ 5748614 h 8464426"/>
              <a:gd name="connsiteX26" fmla="*/ 3784728 w 10169507"/>
              <a:gd name="connsiteY26" fmla="*/ 5692343 h 8464426"/>
              <a:gd name="connsiteX27" fmla="*/ 3812863 w 10169507"/>
              <a:gd name="connsiteY27" fmla="*/ 5607937 h 8464426"/>
              <a:gd name="connsiteX28" fmla="*/ 3826931 w 10169507"/>
              <a:gd name="connsiteY28" fmla="*/ 5565734 h 8464426"/>
              <a:gd name="connsiteX29" fmla="*/ 3869134 w 10169507"/>
              <a:gd name="connsiteY29" fmla="*/ 5523531 h 8464426"/>
              <a:gd name="connsiteX30" fmla="*/ 3925405 w 10169507"/>
              <a:gd name="connsiteY30" fmla="*/ 5453193 h 8464426"/>
              <a:gd name="connsiteX31" fmla="*/ 3967608 w 10169507"/>
              <a:gd name="connsiteY31" fmla="*/ 5439125 h 8464426"/>
              <a:gd name="connsiteX32" fmla="*/ 3963065 w 10169507"/>
              <a:gd name="connsiteY32" fmla="*/ 5317058 h 8464426"/>
              <a:gd name="connsiteX33" fmla="*/ 3883202 w 10169507"/>
              <a:gd name="connsiteY33" fmla="*/ 5256245 h 8464426"/>
              <a:gd name="connsiteX34" fmla="*/ 3694192 w 10169507"/>
              <a:gd name="connsiteY34" fmla="*/ 4591888 h 8464426"/>
              <a:gd name="connsiteX35" fmla="*/ 3702569 w 10169507"/>
              <a:gd name="connsiteY35" fmla="*/ 4345020 h 8464426"/>
              <a:gd name="connsiteX36" fmla="*/ 3962137 w 10169507"/>
              <a:gd name="connsiteY36" fmla="*/ 3565386 h 8464426"/>
              <a:gd name="connsiteX37" fmla="*/ 3966240 w 10169507"/>
              <a:gd name="connsiteY37" fmla="*/ 3508456 h 8464426"/>
              <a:gd name="connsiteX38" fmla="*/ 4030229 w 10169507"/>
              <a:gd name="connsiteY38" fmla="*/ 3502766 h 8464426"/>
              <a:gd name="connsiteX39" fmla="*/ 5201608 w 10169507"/>
              <a:gd name="connsiteY39" fmla="*/ 2852477 h 8464426"/>
              <a:gd name="connsiteX40" fmla="*/ 6405202 w 10169507"/>
              <a:gd name="connsiteY40" fmla="*/ 3505720 h 8464426"/>
              <a:gd name="connsiteX41" fmla="*/ 6464428 w 10169507"/>
              <a:gd name="connsiteY41" fmla="*/ 3577866 h 8464426"/>
              <a:gd name="connsiteX42" fmla="*/ 6689950 w 10169507"/>
              <a:gd name="connsiteY42" fmla="*/ 4176354 h 8464426"/>
              <a:gd name="connsiteX43" fmla="*/ 6689292 w 10169507"/>
              <a:gd name="connsiteY43" fmla="*/ 4865378 h 8464426"/>
              <a:gd name="connsiteX44" fmla="*/ 6466454 w 10169507"/>
              <a:gd name="connsiteY44" fmla="*/ 5301183 h 8464426"/>
              <a:gd name="connsiteX45" fmla="*/ 6461913 w 10169507"/>
              <a:gd name="connsiteY45" fmla="*/ 5368786 h 8464426"/>
              <a:gd name="connsiteX46" fmla="*/ 6733472 w 10169507"/>
              <a:gd name="connsiteY46" fmla="*/ 7419543 h 8464426"/>
              <a:gd name="connsiteX47" fmla="*/ 8120703 w 10169507"/>
              <a:gd name="connsiteY47" fmla="*/ 8286856 h 8464426"/>
              <a:gd name="connsiteX48" fmla="*/ 9968065 w 10169507"/>
              <a:gd name="connsiteY48" fmla="*/ 8027385 h 8464426"/>
              <a:gd name="connsiteX49" fmla="*/ 10153094 w 10169507"/>
              <a:gd name="connsiteY49" fmla="*/ 552751 h 8464426"/>
              <a:gd name="connsiteX50" fmla="*/ 858648 w 10169507"/>
              <a:gd name="connsiteY50" fmla="*/ 557636 h 8464426"/>
              <a:gd name="connsiteX0" fmla="*/ 901974 w 10170630"/>
              <a:gd name="connsiteY0" fmla="*/ 543568 h 8464426"/>
              <a:gd name="connsiteX1" fmla="*/ 15709 w 10170630"/>
              <a:gd name="connsiteY1" fmla="*/ 1992540 h 8464426"/>
              <a:gd name="connsiteX2" fmla="*/ 395537 w 10170630"/>
              <a:gd name="connsiteY2" fmla="*/ 7507076 h 8464426"/>
              <a:gd name="connsiteX3" fmla="*/ 1155192 w 10170630"/>
              <a:gd name="connsiteY3" fmla="*/ 8351137 h 8464426"/>
              <a:gd name="connsiteX4" fmla="*/ 1281802 w 10170630"/>
              <a:gd name="connsiteY4" fmla="*/ 8393340 h 8464426"/>
              <a:gd name="connsiteX5" fmla="*/ 1703832 w 10170630"/>
              <a:gd name="connsiteY5" fmla="*/ 8421476 h 8464426"/>
              <a:gd name="connsiteX6" fmla="*/ 1760103 w 10170630"/>
              <a:gd name="connsiteY6" fmla="*/ 8449611 h 8464426"/>
              <a:gd name="connsiteX7" fmla="*/ 2604165 w 10170630"/>
              <a:gd name="connsiteY7" fmla="*/ 8435543 h 8464426"/>
              <a:gd name="connsiteX8" fmla="*/ 2716706 w 10170630"/>
              <a:gd name="connsiteY8" fmla="*/ 8421476 h 8464426"/>
              <a:gd name="connsiteX9" fmla="*/ 2871451 w 10170630"/>
              <a:gd name="connsiteY9" fmla="*/ 8407408 h 8464426"/>
              <a:gd name="connsiteX10" fmla="*/ 3138737 w 10170630"/>
              <a:gd name="connsiteY10" fmla="*/ 8252663 h 8464426"/>
              <a:gd name="connsiteX11" fmla="*/ 3223143 w 10170630"/>
              <a:gd name="connsiteY11" fmla="*/ 8168257 h 8464426"/>
              <a:gd name="connsiteX12" fmla="*/ 3293482 w 10170630"/>
              <a:gd name="connsiteY12" fmla="*/ 8069783 h 8464426"/>
              <a:gd name="connsiteX13" fmla="*/ 3377888 w 10170630"/>
              <a:gd name="connsiteY13" fmla="*/ 7957242 h 8464426"/>
              <a:gd name="connsiteX14" fmla="*/ 3406023 w 10170630"/>
              <a:gd name="connsiteY14" fmla="*/ 7872836 h 8464426"/>
              <a:gd name="connsiteX15" fmla="*/ 3476362 w 10170630"/>
              <a:gd name="connsiteY15" fmla="*/ 7718091 h 8464426"/>
              <a:gd name="connsiteX16" fmla="*/ 3560768 w 10170630"/>
              <a:gd name="connsiteY16" fmla="*/ 7408602 h 8464426"/>
              <a:gd name="connsiteX17" fmla="*/ 3574835 w 10170630"/>
              <a:gd name="connsiteY17" fmla="*/ 7253857 h 8464426"/>
              <a:gd name="connsiteX18" fmla="*/ 3602971 w 10170630"/>
              <a:gd name="connsiteY18" fmla="*/ 7042842 h 8464426"/>
              <a:gd name="connsiteX19" fmla="*/ 3588903 w 10170630"/>
              <a:gd name="connsiteY19" fmla="*/ 6930300 h 8464426"/>
              <a:gd name="connsiteX20" fmla="*/ 3560768 w 10170630"/>
              <a:gd name="connsiteY20" fmla="*/ 6451999 h 8464426"/>
              <a:gd name="connsiteX21" fmla="*/ 3617038 w 10170630"/>
              <a:gd name="connsiteY21" fmla="*/ 5959629 h 8464426"/>
              <a:gd name="connsiteX22" fmla="*/ 3673309 w 10170630"/>
              <a:gd name="connsiteY22" fmla="*/ 5833020 h 8464426"/>
              <a:gd name="connsiteX23" fmla="*/ 3701445 w 10170630"/>
              <a:gd name="connsiteY23" fmla="*/ 5804885 h 8464426"/>
              <a:gd name="connsiteX24" fmla="*/ 3729580 w 10170630"/>
              <a:gd name="connsiteY24" fmla="*/ 5748614 h 8464426"/>
              <a:gd name="connsiteX25" fmla="*/ 3785851 w 10170630"/>
              <a:gd name="connsiteY25" fmla="*/ 5692343 h 8464426"/>
              <a:gd name="connsiteX26" fmla="*/ 3813986 w 10170630"/>
              <a:gd name="connsiteY26" fmla="*/ 5607937 h 8464426"/>
              <a:gd name="connsiteX27" fmla="*/ 3828054 w 10170630"/>
              <a:gd name="connsiteY27" fmla="*/ 5565734 h 8464426"/>
              <a:gd name="connsiteX28" fmla="*/ 3870257 w 10170630"/>
              <a:gd name="connsiteY28" fmla="*/ 5523531 h 8464426"/>
              <a:gd name="connsiteX29" fmla="*/ 3926528 w 10170630"/>
              <a:gd name="connsiteY29" fmla="*/ 5453193 h 8464426"/>
              <a:gd name="connsiteX30" fmla="*/ 3968731 w 10170630"/>
              <a:gd name="connsiteY30" fmla="*/ 5439125 h 8464426"/>
              <a:gd name="connsiteX31" fmla="*/ 3964188 w 10170630"/>
              <a:gd name="connsiteY31" fmla="*/ 5317058 h 8464426"/>
              <a:gd name="connsiteX32" fmla="*/ 3884325 w 10170630"/>
              <a:gd name="connsiteY32" fmla="*/ 5256245 h 8464426"/>
              <a:gd name="connsiteX33" fmla="*/ 3695315 w 10170630"/>
              <a:gd name="connsiteY33" fmla="*/ 4591888 h 8464426"/>
              <a:gd name="connsiteX34" fmla="*/ 3703692 w 10170630"/>
              <a:gd name="connsiteY34" fmla="*/ 4345020 h 8464426"/>
              <a:gd name="connsiteX35" fmla="*/ 3963260 w 10170630"/>
              <a:gd name="connsiteY35" fmla="*/ 3565386 h 8464426"/>
              <a:gd name="connsiteX36" fmla="*/ 3967363 w 10170630"/>
              <a:gd name="connsiteY36" fmla="*/ 3508456 h 8464426"/>
              <a:gd name="connsiteX37" fmla="*/ 4031352 w 10170630"/>
              <a:gd name="connsiteY37" fmla="*/ 3502766 h 8464426"/>
              <a:gd name="connsiteX38" fmla="*/ 5202731 w 10170630"/>
              <a:gd name="connsiteY38" fmla="*/ 2852477 h 8464426"/>
              <a:gd name="connsiteX39" fmla="*/ 6406325 w 10170630"/>
              <a:gd name="connsiteY39" fmla="*/ 3505720 h 8464426"/>
              <a:gd name="connsiteX40" fmla="*/ 6465551 w 10170630"/>
              <a:gd name="connsiteY40" fmla="*/ 3577866 h 8464426"/>
              <a:gd name="connsiteX41" fmla="*/ 6691073 w 10170630"/>
              <a:gd name="connsiteY41" fmla="*/ 4176354 h 8464426"/>
              <a:gd name="connsiteX42" fmla="*/ 6690415 w 10170630"/>
              <a:gd name="connsiteY42" fmla="*/ 4865378 h 8464426"/>
              <a:gd name="connsiteX43" fmla="*/ 6467577 w 10170630"/>
              <a:gd name="connsiteY43" fmla="*/ 5301183 h 8464426"/>
              <a:gd name="connsiteX44" fmla="*/ 6463036 w 10170630"/>
              <a:gd name="connsiteY44" fmla="*/ 5368786 h 8464426"/>
              <a:gd name="connsiteX45" fmla="*/ 6734595 w 10170630"/>
              <a:gd name="connsiteY45" fmla="*/ 7419543 h 8464426"/>
              <a:gd name="connsiteX46" fmla="*/ 8121826 w 10170630"/>
              <a:gd name="connsiteY46" fmla="*/ 8286856 h 8464426"/>
              <a:gd name="connsiteX47" fmla="*/ 9969188 w 10170630"/>
              <a:gd name="connsiteY47" fmla="*/ 8027385 h 8464426"/>
              <a:gd name="connsiteX48" fmla="*/ 10154217 w 10170630"/>
              <a:gd name="connsiteY48" fmla="*/ 552751 h 8464426"/>
              <a:gd name="connsiteX49" fmla="*/ 859771 w 10170630"/>
              <a:gd name="connsiteY49" fmla="*/ 557636 h 8464426"/>
              <a:gd name="connsiteX0" fmla="*/ 902924 w 10171580"/>
              <a:gd name="connsiteY0" fmla="*/ 543568 h 8466816"/>
              <a:gd name="connsiteX1" fmla="*/ 16659 w 10171580"/>
              <a:gd name="connsiteY1" fmla="*/ 1992540 h 8466816"/>
              <a:gd name="connsiteX2" fmla="*/ 396487 w 10171580"/>
              <a:gd name="connsiteY2" fmla="*/ 7507076 h 8466816"/>
              <a:gd name="connsiteX3" fmla="*/ 1282752 w 10171580"/>
              <a:gd name="connsiteY3" fmla="*/ 8393340 h 8466816"/>
              <a:gd name="connsiteX4" fmla="*/ 1704782 w 10171580"/>
              <a:gd name="connsiteY4" fmla="*/ 8421476 h 8466816"/>
              <a:gd name="connsiteX5" fmla="*/ 1761053 w 10171580"/>
              <a:gd name="connsiteY5" fmla="*/ 8449611 h 8466816"/>
              <a:gd name="connsiteX6" fmla="*/ 2605115 w 10171580"/>
              <a:gd name="connsiteY6" fmla="*/ 8435543 h 8466816"/>
              <a:gd name="connsiteX7" fmla="*/ 2717656 w 10171580"/>
              <a:gd name="connsiteY7" fmla="*/ 8421476 h 8466816"/>
              <a:gd name="connsiteX8" fmla="*/ 2872401 w 10171580"/>
              <a:gd name="connsiteY8" fmla="*/ 8407408 h 8466816"/>
              <a:gd name="connsiteX9" fmla="*/ 3139687 w 10171580"/>
              <a:gd name="connsiteY9" fmla="*/ 8252663 h 8466816"/>
              <a:gd name="connsiteX10" fmla="*/ 3224093 w 10171580"/>
              <a:gd name="connsiteY10" fmla="*/ 8168257 h 8466816"/>
              <a:gd name="connsiteX11" fmla="*/ 3294432 w 10171580"/>
              <a:gd name="connsiteY11" fmla="*/ 8069783 h 8466816"/>
              <a:gd name="connsiteX12" fmla="*/ 3378838 w 10171580"/>
              <a:gd name="connsiteY12" fmla="*/ 7957242 h 8466816"/>
              <a:gd name="connsiteX13" fmla="*/ 3406973 w 10171580"/>
              <a:gd name="connsiteY13" fmla="*/ 7872836 h 8466816"/>
              <a:gd name="connsiteX14" fmla="*/ 3477312 w 10171580"/>
              <a:gd name="connsiteY14" fmla="*/ 7718091 h 8466816"/>
              <a:gd name="connsiteX15" fmla="*/ 3561718 w 10171580"/>
              <a:gd name="connsiteY15" fmla="*/ 7408602 h 8466816"/>
              <a:gd name="connsiteX16" fmla="*/ 3575785 w 10171580"/>
              <a:gd name="connsiteY16" fmla="*/ 7253857 h 8466816"/>
              <a:gd name="connsiteX17" fmla="*/ 3603921 w 10171580"/>
              <a:gd name="connsiteY17" fmla="*/ 7042842 h 8466816"/>
              <a:gd name="connsiteX18" fmla="*/ 3589853 w 10171580"/>
              <a:gd name="connsiteY18" fmla="*/ 6930300 h 8466816"/>
              <a:gd name="connsiteX19" fmla="*/ 3561718 w 10171580"/>
              <a:gd name="connsiteY19" fmla="*/ 6451999 h 8466816"/>
              <a:gd name="connsiteX20" fmla="*/ 3617988 w 10171580"/>
              <a:gd name="connsiteY20" fmla="*/ 5959629 h 8466816"/>
              <a:gd name="connsiteX21" fmla="*/ 3674259 w 10171580"/>
              <a:gd name="connsiteY21" fmla="*/ 5833020 h 8466816"/>
              <a:gd name="connsiteX22" fmla="*/ 3702395 w 10171580"/>
              <a:gd name="connsiteY22" fmla="*/ 5804885 h 8466816"/>
              <a:gd name="connsiteX23" fmla="*/ 3730530 w 10171580"/>
              <a:gd name="connsiteY23" fmla="*/ 5748614 h 8466816"/>
              <a:gd name="connsiteX24" fmla="*/ 3786801 w 10171580"/>
              <a:gd name="connsiteY24" fmla="*/ 5692343 h 8466816"/>
              <a:gd name="connsiteX25" fmla="*/ 3814936 w 10171580"/>
              <a:gd name="connsiteY25" fmla="*/ 5607937 h 8466816"/>
              <a:gd name="connsiteX26" fmla="*/ 3829004 w 10171580"/>
              <a:gd name="connsiteY26" fmla="*/ 5565734 h 8466816"/>
              <a:gd name="connsiteX27" fmla="*/ 3871207 w 10171580"/>
              <a:gd name="connsiteY27" fmla="*/ 5523531 h 8466816"/>
              <a:gd name="connsiteX28" fmla="*/ 3927478 w 10171580"/>
              <a:gd name="connsiteY28" fmla="*/ 5453193 h 8466816"/>
              <a:gd name="connsiteX29" fmla="*/ 3969681 w 10171580"/>
              <a:gd name="connsiteY29" fmla="*/ 5439125 h 8466816"/>
              <a:gd name="connsiteX30" fmla="*/ 3965138 w 10171580"/>
              <a:gd name="connsiteY30" fmla="*/ 5317058 h 8466816"/>
              <a:gd name="connsiteX31" fmla="*/ 3885275 w 10171580"/>
              <a:gd name="connsiteY31" fmla="*/ 5256245 h 8466816"/>
              <a:gd name="connsiteX32" fmla="*/ 3696265 w 10171580"/>
              <a:gd name="connsiteY32" fmla="*/ 4591888 h 8466816"/>
              <a:gd name="connsiteX33" fmla="*/ 3704642 w 10171580"/>
              <a:gd name="connsiteY33" fmla="*/ 4345020 h 8466816"/>
              <a:gd name="connsiteX34" fmla="*/ 3964210 w 10171580"/>
              <a:gd name="connsiteY34" fmla="*/ 3565386 h 8466816"/>
              <a:gd name="connsiteX35" fmla="*/ 3968313 w 10171580"/>
              <a:gd name="connsiteY35" fmla="*/ 3508456 h 8466816"/>
              <a:gd name="connsiteX36" fmla="*/ 4032302 w 10171580"/>
              <a:gd name="connsiteY36" fmla="*/ 3502766 h 8466816"/>
              <a:gd name="connsiteX37" fmla="*/ 5203681 w 10171580"/>
              <a:gd name="connsiteY37" fmla="*/ 2852477 h 8466816"/>
              <a:gd name="connsiteX38" fmla="*/ 6407275 w 10171580"/>
              <a:gd name="connsiteY38" fmla="*/ 3505720 h 8466816"/>
              <a:gd name="connsiteX39" fmla="*/ 6466501 w 10171580"/>
              <a:gd name="connsiteY39" fmla="*/ 3577866 h 8466816"/>
              <a:gd name="connsiteX40" fmla="*/ 6692023 w 10171580"/>
              <a:gd name="connsiteY40" fmla="*/ 4176354 h 8466816"/>
              <a:gd name="connsiteX41" fmla="*/ 6691365 w 10171580"/>
              <a:gd name="connsiteY41" fmla="*/ 4865378 h 8466816"/>
              <a:gd name="connsiteX42" fmla="*/ 6468527 w 10171580"/>
              <a:gd name="connsiteY42" fmla="*/ 5301183 h 8466816"/>
              <a:gd name="connsiteX43" fmla="*/ 6463986 w 10171580"/>
              <a:gd name="connsiteY43" fmla="*/ 5368786 h 8466816"/>
              <a:gd name="connsiteX44" fmla="*/ 6735545 w 10171580"/>
              <a:gd name="connsiteY44" fmla="*/ 7419543 h 8466816"/>
              <a:gd name="connsiteX45" fmla="*/ 8122776 w 10171580"/>
              <a:gd name="connsiteY45" fmla="*/ 8286856 h 8466816"/>
              <a:gd name="connsiteX46" fmla="*/ 9970138 w 10171580"/>
              <a:gd name="connsiteY46" fmla="*/ 8027385 h 8466816"/>
              <a:gd name="connsiteX47" fmla="*/ 10155167 w 10171580"/>
              <a:gd name="connsiteY47" fmla="*/ 552751 h 8466816"/>
              <a:gd name="connsiteX48" fmla="*/ 860721 w 10171580"/>
              <a:gd name="connsiteY48" fmla="*/ 557636 h 8466816"/>
              <a:gd name="connsiteX0" fmla="*/ 906975 w 10175631"/>
              <a:gd name="connsiteY0" fmla="*/ 543568 h 8464426"/>
              <a:gd name="connsiteX1" fmla="*/ 20710 w 10175631"/>
              <a:gd name="connsiteY1" fmla="*/ 1992540 h 8464426"/>
              <a:gd name="connsiteX2" fmla="*/ 400538 w 10175631"/>
              <a:gd name="connsiteY2" fmla="*/ 7507076 h 8464426"/>
              <a:gd name="connsiteX3" fmla="*/ 1708833 w 10175631"/>
              <a:gd name="connsiteY3" fmla="*/ 8421476 h 8464426"/>
              <a:gd name="connsiteX4" fmla="*/ 1765104 w 10175631"/>
              <a:gd name="connsiteY4" fmla="*/ 8449611 h 8464426"/>
              <a:gd name="connsiteX5" fmla="*/ 2609166 w 10175631"/>
              <a:gd name="connsiteY5" fmla="*/ 8435543 h 8464426"/>
              <a:gd name="connsiteX6" fmla="*/ 2721707 w 10175631"/>
              <a:gd name="connsiteY6" fmla="*/ 8421476 h 8464426"/>
              <a:gd name="connsiteX7" fmla="*/ 2876452 w 10175631"/>
              <a:gd name="connsiteY7" fmla="*/ 8407408 h 8464426"/>
              <a:gd name="connsiteX8" fmla="*/ 3143738 w 10175631"/>
              <a:gd name="connsiteY8" fmla="*/ 8252663 h 8464426"/>
              <a:gd name="connsiteX9" fmla="*/ 3228144 w 10175631"/>
              <a:gd name="connsiteY9" fmla="*/ 8168257 h 8464426"/>
              <a:gd name="connsiteX10" fmla="*/ 3298483 w 10175631"/>
              <a:gd name="connsiteY10" fmla="*/ 8069783 h 8464426"/>
              <a:gd name="connsiteX11" fmla="*/ 3382889 w 10175631"/>
              <a:gd name="connsiteY11" fmla="*/ 7957242 h 8464426"/>
              <a:gd name="connsiteX12" fmla="*/ 3411024 w 10175631"/>
              <a:gd name="connsiteY12" fmla="*/ 7872836 h 8464426"/>
              <a:gd name="connsiteX13" fmla="*/ 3481363 w 10175631"/>
              <a:gd name="connsiteY13" fmla="*/ 7718091 h 8464426"/>
              <a:gd name="connsiteX14" fmla="*/ 3565769 w 10175631"/>
              <a:gd name="connsiteY14" fmla="*/ 7408602 h 8464426"/>
              <a:gd name="connsiteX15" fmla="*/ 3579836 w 10175631"/>
              <a:gd name="connsiteY15" fmla="*/ 7253857 h 8464426"/>
              <a:gd name="connsiteX16" fmla="*/ 3607972 w 10175631"/>
              <a:gd name="connsiteY16" fmla="*/ 7042842 h 8464426"/>
              <a:gd name="connsiteX17" fmla="*/ 3593904 w 10175631"/>
              <a:gd name="connsiteY17" fmla="*/ 6930300 h 8464426"/>
              <a:gd name="connsiteX18" fmla="*/ 3565769 w 10175631"/>
              <a:gd name="connsiteY18" fmla="*/ 6451999 h 8464426"/>
              <a:gd name="connsiteX19" fmla="*/ 3622039 w 10175631"/>
              <a:gd name="connsiteY19" fmla="*/ 5959629 h 8464426"/>
              <a:gd name="connsiteX20" fmla="*/ 3678310 w 10175631"/>
              <a:gd name="connsiteY20" fmla="*/ 5833020 h 8464426"/>
              <a:gd name="connsiteX21" fmla="*/ 3706446 w 10175631"/>
              <a:gd name="connsiteY21" fmla="*/ 5804885 h 8464426"/>
              <a:gd name="connsiteX22" fmla="*/ 3734581 w 10175631"/>
              <a:gd name="connsiteY22" fmla="*/ 5748614 h 8464426"/>
              <a:gd name="connsiteX23" fmla="*/ 3790852 w 10175631"/>
              <a:gd name="connsiteY23" fmla="*/ 5692343 h 8464426"/>
              <a:gd name="connsiteX24" fmla="*/ 3818987 w 10175631"/>
              <a:gd name="connsiteY24" fmla="*/ 5607937 h 8464426"/>
              <a:gd name="connsiteX25" fmla="*/ 3833055 w 10175631"/>
              <a:gd name="connsiteY25" fmla="*/ 5565734 h 8464426"/>
              <a:gd name="connsiteX26" fmla="*/ 3875258 w 10175631"/>
              <a:gd name="connsiteY26" fmla="*/ 5523531 h 8464426"/>
              <a:gd name="connsiteX27" fmla="*/ 3931529 w 10175631"/>
              <a:gd name="connsiteY27" fmla="*/ 5453193 h 8464426"/>
              <a:gd name="connsiteX28" fmla="*/ 3973732 w 10175631"/>
              <a:gd name="connsiteY28" fmla="*/ 5439125 h 8464426"/>
              <a:gd name="connsiteX29" fmla="*/ 3969189 w 10175631"/>
              <a:gd name="connsiteY29" fmla="*/ 5317058 h 8464426"/>
              <a:gd name="connsiteX30" fmla="*/ 3889326 w 10175631"/>
              <a:gd name="connsiteY30" fmla="*/ 5256245 h 8464426"/>
              <a:gd name="connsiteX31" fmla="*/ 3700316 w 10175631"/>
              <a:gd name="connsiteY31" fmla="*/ 4591888 h 8464426"/>
              <a:gd name="connsiteX32" fmla="*/ 3708693 w 10175631"/>
              <a:gd name="connsiteY32" fmla="*/ 4345020 h 8464426"/>
              <a:gd name="connsiteX33" fmla="*/ 3968261 w 10175631"/>
              <a:gd name="connsiteY33" fmla="*/ 3565386 h 8464426"/>
              <a:gd name="connsiteX34" fmla="*/ 3972364 w 10175631"/>
              <a:gd name="connsiteY34" fmla="*/ 3508456 h 8464426"/>
              <a:gd name="connsiteX35" fmla="*/ 4036353 w 10175631"/>
              <a:gd name="connsiteY35" fmla="*/ 3502766 h 8464426"/>
              <a:gd name="connsiteX36" fmla="*/ 5207732 w 10175631"/>
              <a:gd name="connsiteY36" fmla="*/ 2852477 h 8464426"/>
              <a:gd name="connsiteX37" fmla="*/ 6411326 w 10175631"/>
              <a:gd name="connsiteY37" fmla="*/ 3505720 h 8464426"/>
              <a:gd name="connsiteX38" fmla="*/ 6470552 w 10175631"/>
              <a:gd name="connsiteY38" fmla="*/ 3577866 h 8464426"/>
              <a:gd name="connsiteX39" fmla="*/ 6696074 w 10175631"/>
              <a:gd name="connsiteY39" fmla="*/ 4176354 h 8464426"/>
              <a:gd name="connsiteX40" fmla="*/ 6695416 w 10175631"/>
              <a:gd name="connsiteY40" fmla="*/ 4865378 h 8464426"/>
              <a:gd name="connsiteX41" fmla="*/ 6472578 w 10175631"/>
              <a:gd name="connsiteY41" fmla="*/ 5301183 h 8464426"/>
              <a:gd name="connsiteX42" fmla="*/ 6468037 w 10175631"/>
              <a:gd name="connsiteY42" fmla="*/ 5368786 h 8464426"/>
              <a:gd name="connsiteX43" fmla="*/ 6739596 w 10175631"/>
              <a:gd name="connsiteY43" fmla="*/ 7419543 h 8464426"/>
              <a:gd name="connsiteX44" fmla="*/ 8126827 w 10175631"/>
              <a:gd name="connsiteY44" fmla="*/ 8286856 h 8464426"/>
              <a:gd name="connsiteX45" fmla="*/ 9974189 w 10175631"/>
              <a:gd name="connsiteY45" fmla="*/ 8027385 h 8464426"/>
              <a:gd name="connsiteX46" fmla="*/ 10159218 w 10175631"/>
              <a:gd name="connsiteY46" fmla="*/ 552751 h 8464426"/>
              <a:gd name="connsiteX47" fmla="*/ 864772 w 10175631"/>
              <a:gd name="connsiteY47" fmla="*/ 557636 h 8464426"/>
              <a:gd name="connsiteX0" fmla="*/ 906975 w 10175631"/>
              <a:gd name="connsiteY0" fmla="*/ 543568 h 8494097"/>
              <a:gd name="connsiteX1" fmla="*/ 20710 w 10175631"/>
              <a:gd name="connsiteY1" fmla="*/ 1992540 h 8494097"/>
              <a:gd name="connsiteX2" fmla="*/ 400538 w 10175631"/>
              <a:gd name="connsiteY2" fmla="*/ 7507076 h 8494097"/>
              <a:gd name="connsiteX3" fmla="*/ 1708833 w 10175631"/>
              <a:gd name="connsiteY3" fmla="*/ 8421476 h 8494097"/>
              <a:gd name="connsiteX4" fmla="*/ 2609166 w 10175631"/>
              <a:gd name="connsiteY4" fmla="*/ 8435543 h 8494097"/>
              <a:gd name="connsiteX5" fmla="*/ 2721707 w 10175631"/>
              <a:gd name="connsiteY5" fmla="*/ 8421476 h 8494097"/>
              <a:gd name="connsiteX6" fmla="*/ 2876452 w 10175631"/>
              <a:gd name="connsiteY6" fmla="*/ 8407408 h 8494097"/>
              <a:gd name="connsiteX7" fmla="*/ 3143738 w 10175631"/>
              <a:gd name="connsiteY7" fmla="*/ 8252663 h 8494097"/>
              <a:gd name="connsiteX8" fmla="*/ 3228144 w 10175631"/>
              <a:gd name="connsiteY8" fmla="*/ 8168257 h 8494097"/>
              <a:gd name="connsiteX9" fmla="*/ 3298483 w 10175631"/>
              <a:gd name="connsiteY9" fmla="*/ 8069783 h 8494097"/>
              <a:gd name="connsiteX10" fmla="*/ 3382889 w 10175631"/>
              <a:gd name="connsiteY10" fmla="*/ 7957242 h 8494097"/>
              <a:gd name="connsiteX11" fmla="*/ 3411024 w 10175631"/>
              <a:gd name="connsiteY11" fmla="*/ 7872836 h 8494097"/>
              <a:gd name="connsiteX12" fmla="*/ 3481363 w 10175631"/>
              <a:gd name="connsiteY12" fmla="*/ 7718091 h 8494097"/>
              <a:gd name="connsiteX13" fmla="*/ 3565769 w 10175631"/>
              <a:gd name="connsiteY13" fmla="*/ 7408602 h 8494097"/>
              <a:gd name="connsiteX14" fmla="*/ 3579836 w 10175631"/>
              <a:gd name="connsiteY14" fmla="*/ 7253857 h 8494097"/>
              <a:gd name="connsiteX15" fmla="*/ 3607972 w 10175631"/>
              <a:gd name="connsiteY15" fmla="*/ 7042842 h 8494097"/>
              <a:gd name="connsiteX16" fmla="*/ 3593904 w 10175631"/>
              <a:gd name="connsiteY16" fmla="*/ 6930300 h 8494097"/>
              <a:gd name="connsiteX17" fmla="*/ 3565769 w 10175631"/>
              <a:gd name="connsiteY17" fmla="*/ 6451999 h 8494097"/>
              <a:gd name="connsiteX18" fmla="*/ 3622039 w 10175631"/>
              <a:gd name="connsiteY18" fmla="*/ 5959629 h 8494097"/>
              <a:gd name="connsiteX19" fmla="*/ 3678310 w 10175631"/>
              <a:gd name="connsiteY19" fmla="*/ 5833020 h 8494097"/>
              <a:gd name="connsiteX20" fmla="*/ 3706446 w 10175631"/>
              <a:gd name="connsiteY20" fmla="*/ 5804885 h 8494097"/>
              <a:gd name="connsiteX21" fmla="*/ 3734581 w 10175631"/>
              <a:gd name="connsiteY21" fmla="*/ 5748614 h 8494097"/>
              <a:gd name="connsiteX22" fmla="*/ 3790852 w 10175631"/>
              <a:gd name="connsiteY22" fmla="*/ 5692343 h 8494097"/>
              <a:gd name="connsiteX23" fmla="*/ 3818987 w 10175631"/>
              <a:gd name="connsiteY23" fmla="*/ 5607937 h 8494097"/>
              <a:gd name="connsiteX24" fmla="*/ 3833055 w 10175631"/>
              <a:gd name="connsiteY24" fmla="*/ 5565734 h 8494097"/>
              <a:gd name="connsiteX25" fmla="*/ 3875258 w 10175631"/>
              <a:gd name="connsiteY25" fmla="*/ 5523531 h 8494097"/>
              <a:gd name="connsiteX26" fmla="*/ 3931529 w 10175631"/>
              <a:gd name="connsiteY26" fmla="*/ 5453193 h 8494097"/>
              <a:gd name="connsiteX27" fmla="*/ 3973732 w 10175631"/>
              <a:gd name="connsiteY27" fmla="*/ 5439125 h 8494097"/>
              <a:gd name="connsiteX28" fmla="*/ 3969189 w 10175631"/>
              <a:gd name="connsiteY28" fmla="*/ 5317058 h 8494097"/>
              <a:gd name="connsiteX29" fmla="*/ 3889326 w 10175631"/>
              <a:gd name="connsiteY29" fmla="*/ 5256245 h 8494097"/>
              <a:gd name="connsiteX30" fmla="*/ 3700316 w 10175631"/>
              <a:gd name="connsiteY30" fmla="*/ 4591888 h 8494097"/>
              <a:gd name="connsiteX31" fmla="*/ 3708693 w 10175631"/>
              <a:gd name="connsiteY31" fmla="*/ 4345020 h 8494097"/>
              <a:gd name="connsiteX32" fmla="*/ 3968261 w 10175631"/>
              <a:gd name="connsiteY32" fmla="*/ 3565386 h 8494097"/>
              <a:gd name="connsiteX33" fmla="*/ 3972364 w 10175631"/>
              <a:gd name="connsiteY33" fmla="*/ 3508456 h 8494097"/>
              <a:gd name="connsiteX34" fmla="*/ 4036353 w 10175631"/>
              <a:gd name="connsiteY34" fmla="*/ 3502766 h 8494097"/>
              <a:gd name="connsiteX35" fmla="*/ 5207732 w 10175631"/>
              <a:gd name="connsiteY35" fmla="*/ 2852477 h 8494097"/>
              <a:gd name="connsiteX36" fmla="*/ 6411326 w 10175631"/>
              <a:gd name="connsiteY36" fmla="*/ 3505720 h 8494097"/>
              <a:gd name="connsiteX37" fmla="*/ 6470552 w 10175631"/>
              <a:gd name="connsiteY37" fmla="*/ 3577866 h 8494097"/>
              <a:gd name="connsiteX38" fmla="*/ 6696074 w 10175631"/>
              <a:gd name="connsiteY38" fmla="*/ 4176354 h 8494097"/>
              <a:gd name="connsiteX39" fmla="*/ 6695416 w 10175631"/>
              <a:gd name="connsiteY39" fmla="*/ 4865378 h 8494097"/>
              <a:gd name="connsiteX40" fmla="*/ 6472578 w 10175631"/>
              <a:gd name="connsiteY40" fmla="*/ 5301183 h 8494097"/>
              <a:gd name="connsiteX41" fmla="*/ 6468037 w 10175631"/>
              <a:gd name="connsiteY41" fmla="*/ 5368786 h 8494097"/>
              <a:gd name="connsiteX42" fmla="*/ 6739596 w 10175631"/>
              <a:gd name="connsiteY42" fmla="*/ 7419543 h 8494097"/>
              <a:gd name="connsiteX43" fmla="*/ 8126827 w 10175631"/>
              <a:gd name="connsiteY43" fmla="*/ 8286856 h 8494097"/>
              <a:gd name="connsiteX44" fmla="*/ 9974189 w 10175631"/>
              <a:gd name="connsiteY44" fmla="*/ 8027385 h 8494097"/>
              <a:gd name="connsiteX45" fmla="*/ 10159218 w 10175631"/>
              <a:gd name="connsiteY45" fmla="*/ 552751 h 8494097"/>
              <a:gd name="connsiteX46" fmla="*/ 864772 w 10175631"/>
              <a:gd name="connsiteY46" fmla="*/ 557636 h 8494097"/>
              <a:gd name="connsiteX0" fmla="*/ 906975 w 10175631"/>
              <a:gd name="connsiteY0" fmla="*/ 543568 h 8489733"/>
              <a:gd name="connsiteX1" fmla="*/ 20710 w 10175631"/>
              <a:gd name="connsiteY1" fmla="*/ 1992540 h 8489733"/>
              <a:gd name="connsiteX2" fmla="*/ 400538 w 10175631"/>
              <a:gd name="connsiteY2" fmla="*/ 7507076 h 8489733"/>
              <a:gd name="connsiteX3" fmla="*/ 1708833 w 10175631"/>
              <a:gd name="connsiteY3" fmla="*/ 8421476 h 8489733"/>
              <a:gd name="connsiteX4" fmla="*/ 2721707 w 10175631"/>
              <a:gd name="connsiteY4" fmla="*/ 8421476 h 8489733"/>
              <a:gd name="connsiteX5" fmla="*/ 2876452 w 10175631"/>
              <a:gd name="connsiteY5" fmla="*/ 8407408 h 8489733"/>
              <a:gd name="connsiteX6" fmla="*/ 3143738 w 10175631"/>
              <a:gd name="connsiteY6" fmla="*/ 8252663 h 8489733"/>
              <a:gd name="connsiteX7" fmla="*/ 3228144 w 10175631"/>
              <a:gd name="connsiteY7" fmla="*/ 8168257 h 8489733"/>
              <a:gd name="connsiteX8" fmla="*/ 3298483 w 10175631"/>
              <a:gd name="connsiteY8" fmla="*/ 8069783 h 8489733"/>
              <a:gd name="connsiteX9" fmla="*/ 3382889 w 10175631"/>
              <a:gd name="connsiteY9" fmla="*/ 7957242 h 8489733"/>
              <a:gd name="connsiteX10" fmla="*/ 3411024 w 10175631"/>
              <a:gd name="connsiteY10" fmla="*/ 7872836 h 8489733"/>
              <a:gd name="connsiteX11" fmla="*/ 3481363 w 10175631"/>
              <a:gd name="connsiteY11" fmla="*/ 7718091 h 8489733"/>
              <a:gd name="connsiteX12" fmla="*/ 3565769 w 10175631"/>
              <a:gd name="connsiteY12" fmla="*/ 7408602 h 8489733"/>
              <a:gd name="connsiteX13" fmla="*/ 3579836 w 10175631"/>
              <a:gd name="connsiteY13" fmla="*/ 7253857 h 8489733"/>
              <a:gd name="connsiteX14" fmla="*/ 3607972 w 10175631"/>
              <a:gd name="connsiteY14" fmla="*/ 7042842 h 8489733"/>
              <a:gd name="connsiteX15" fmla="*/ 3593904 w 10175631"/>
              <a:gd name="connsiteY15" fmla="*/ 6930300 h 8489733"/>
              <a:gd name="connsiteX16" fmla="*/ 3565769 w 10175631"/>
              <a:gd name="connsiteY16" fmla="*/ 6451999 h 8489733"/>
              <a:gd name="connsiteX17" fmla="*/ 3622039 w 10175631"/>
              <a:gd name="connsiteY17" fmla="*/ 5959629 h 8489733"/>
              <a:gd name="connsiteX18" fmla="*/ 3678310 w 10175631"/>
              <a:gd name="connsiteY18" fmla="*/ 5833020 h 8489733"/>
              <a:gd name="connsiteX19" fmla="*/ 3706446 w 10175631"/>
              <a:gd name="connsiteY19" fmla="*/ 5804885 h 8489733"/>
              <a:gd name="connsiteX20" fmla="*/ 3734581 w 10175631"/>
              <a:gd name="connsiteY20" fmla="*/ 5748614 h 8489733"/>
              <a:gd name="connsiteX21" fmla="*/ 3790852 w 10175631"/>
              <a:gd name="connsiteY21" fmla="*/ 5692343 h 8489733"/>
              <a:gd name="connsiteX22" fmla="*/ 3818987 w 10175631"/>
              <a:gd name="connsiteY22" fmla="*/ 5607937 h 8489733"/>
              <a:gd name="connsiteX23" fmla="*/ 3833055 w 10175631"/>
              <a:gd name="connsiteY23" fmla="*/ 5565734 h 8489733"/>
              <a:gd name="connsiteX24" fmla="*/ 3875258 w 10175631"/>
              <a:gd name="connsiteY24" fmla="*/ 5523531 h 8489733"/>
              <a:gd name="connsiteX25" fmla="*/ 3931529 w 10175631"/>
              <a:gd name="connsiteY25" fmla="*/ 5453193 h 8489733"/>
              <a:gd name="connsiteX26" fmla="*/ 3973732 w 10175631"/>
              <a:gd name="connsiteY26" fmla="*/ 5439125 h 8489733"/>
              <a:gd name="connsiteX27" fmla="*/ 3969189 w 10175631"/>
              <a:gd name="connsiteY27" fmla="*/ 5317058 h 8489733"/>
              <a:gd name="connsiteX28" fmla="*/ 3889326 w 10175631"/>
              <a:gd name="connsiteY28" fmla="*/ 5256245 h 8489733"/>
              <a:gd name="connsiteX29" fmla="*/ 3700316 w 10175631"/>
              <a:gd name="connsiteY29" fmla="*/ 4591888 h 8489733"/>
              <a:gd name="connsiteX30" fmla="*/ 3708693 w 10175631"/>
              <a:gd name="connsiteY30" fmla="*/ 4345020 h 8489733"/>
              <a:gd name="connsiteX31" fmla="*/ 3968261 w 10175631"/>
              <a:gd name="connsiteY31" fmla="*/ 3565386 h 8489733"/>
              <a:gd name="connsiteX32" fmla="*/ 3972364 w 10175631"/>
              <a:gd name="connsiteY32" fmla="*/ 3508456 h 8489733"/>
              <a:gd name="connsiteX33" fmla="*/ 4036353 w 10175631"/>
              <a:gd name="connsiteY33" fmla="*/ 3502766 h 8489733"/>
              <a:gd name="connsiteX34" fmla="*/ 5207732 w 10175631"/>
              <a:gd name="connsiteY34" fmla="*/ 2852477 h 8489733"/>
              <a:gd name="connsiteX35" fmla="*/ 6411326 w 10175631"/>
              <a:gd name="connsiteY35" fmla="*/ 3505720 h 8489733"/>
              <a:gd name="connsiteX36" fmla="*/ 6470552 w 10175631"/>
              <a:gd name="connsiteY36" fmla="*/ 3577866 h 8489733"/>
              <a:gd name="connsiteX37" fmla="*/ 6696074 w 10175631"/>
              <a:gd name="connsiteY37" fmla="*/ 4176354 h 8489733"/>
              <a:gd name="connsiteX38" fmla="*/ 6695416 w 10175631"/>
              <a:gd name="connsiteY38" fmla="*/ 4865378 h 8489733"/>
              <a:gd name="connsiteX39" fmla="*/ 6472578 w 10175631"/>
              <a:gd name="connsiteY39" fmla="*/ 5301183 h 8489733"/>
              <a:gd name="connsiteX40" fmla="*/ 6468037 w 10175631"/>
              <a:gd name="connsiteY40" fmla="*/ 5368786 h 8489733"/>
              <a:gd name="connsiteX41" fmla="*/ 6739596 w 10175631"/>
              <a:gd name="connsiteY41" fmla="*/ 7419543 h 8489733"/>
              <a:gd name="connsiteX42" fmla="*/ 8126827 w 10175631"/>
              <a:gd name="connsiteY42" fmla="*/ 8286856 h 8489733"/>
              <a:gd name="connsiteX43" fmla="*/ 9974189 w 10175631"/>
              <a:gd name="connsiteY43" fmla="*/ 8027385 h 8489733"/>
              <a:gd name="connsiteX44" fmla="*/ 10159218 w 10175631"/>
              <a:gd name="connsiteY44" fmla="*/ 552751 h 8489733"/>
              <a:gd name="connsiteX45" fmla="*/ 864772 w 10175631"/>
              <a:gd name="connsiteY45" fmla="*/ 557636 h 8489733"/>
              <a:gd name="connsiteX0" fmla="*/ 906975 w 10175631"/>
              <a:gd name="connsiteY0" fmla="*/ 543568 h 8490820"/>
              <a:gd name="connsiteX1" fmla="*/ 20710 w 10175631"/>
              <a:gd name="connsiteY1" fmla="*/ 1992540 h 8490820"/>
              <a:gd name="connsiteX2" fmla="*/ 400538 w 10175631"/>
              <a:gd name="connsiteY2" fmla="*/ 7507076 h 8490820"/>
              <a:gd name="connsiteX3" fmla="*/ 1708833 w 10175631"/>
              <a:gd name="connsiteY3" fmla="*/ 8421476 h 8490820"/>
              <a:gd name="connsiteX4" fmla="*/ 2876452 w 10175631"/>
              <a:gd name="connsiteY4" fmla="*/ 8407408 h 8490820"/>
              <a:gd name="connsiteX5" fmla="*/ 3143738 w 10175631"/>
              <a:gd name="connsiteY5" fmla="*/ 8252663 h 8490820"/>
              <a:gd name="connsiteX6" fmla="*/ 3228144 w 10175631"/>
              <a:gd name="connsiteY6" fmla="*/ 8168257 h 8490820"/>
              <a:gd name="connsiteX7" fmla="*/ 3298483 w 10175631"/>
              <a:gd name="connsiteY7" fmla="*/ 8069783 h 8490820"/>
              <a:gd name="connsiteX8" fmla="*/ 3382889 w 10175631"/>
              <a:gd name="connsiteY8" fmla="*/ 7957242 h 8490820"/>
              <a:gd name="connsiteX9" fmla="*/ 3411024 w 10175631"/>
              <a:gd name="connsiteY9" fmla="*/ 7872836 h 8490820"/>
              <a:gd name="connsiteX10" fmla="*/ 3481363 w 10175631"/>
              <a:gd name="connsiteY10" fmla="*/ 7718091 h 8490820"/>
              <a:gd name="connsiteX11" fmla="*/ 3565769 w 10175631"/>
              <a:gd name="connsiteY11" fmla="*/ 7408602 h 8490820"/>
              <a:gd name="connsiteX12" fmla="*/ 3579836 w 10175631"/>
              <a:gd name="connsiteY12" fmla="*/ 7253857 h 8490820"/>
              <a:gd name="connsiteX13" fmla="*/ 3607972 w 10175631"/>
              <a:gd name="connsiteY13" fmla="*/ 7042842 h 8490820"/>
              <a:gd name="connsiteX14" fmla="*/ 3593904 w 10175631"/>
              <a:gd name="connsiteY14" fmla="*/ 6930300 h 8490820"/>
              <a:gd name="connsiteX15" fmla="*/ 3565769 w 10175631"/>
              <a:gd name="connsiteY15" fmla="*/ 6451999 h 8490820"/>
              <a:gd name="connsiteX16" fmla="*/ 3622039 w 10175631"/>
              <a:gd name="connsiteY16" fmla="*/ 5959629 h 8490820"/>
              <a:gd name="connsiteX17" fmla="*/ 3678310 w 10175631"/>
              <a:gd name="connsiteY17" fmla="*/ 5833020 h 8490820"/>
              <a:gd name="connsiteX18" fmla="*/ 3706446 w 10175631"/>
              <a:gd name="connsiteY18" fmla="*/ 5804885 h 8490820"/>
              <a:gd name="connsiteX19" fmla="*/ 3734581 w 10175631"/>
              <a:gd name="connsiteY19" fmla="*/ 5748614 h 8490820"/>
              <a:gd name="connsiteX20" fmla="*/ 3790852 w 10175631"/>
              <a:gd name="connsiteY20" fmla="*/ 5692343 h 8490820"/>
              <a:gd name="connsiteX21" fmla="*/ 3818987 w 10175631"/>
              <a:gd name="connsiteY21" fmla="*/ 5607937 h 8490820"/>
              <a:gd name="connsiteX22" fmla="*/ 3833055 w 10175631"/>
              <a:gd name="connsiteY22" fmla="*/ 5565734 h 8490820"/>
              <a:gd name="connsiteX23" fmla="*/ 3875258 w 10175631"/>
              <a:gd name="connsiteY23" fmla="*/ 5523531 h 8490820"/>
              <a:gd name="connsiteX24" fmla="*/ 3931529 w 10175631"/>
              <a:gd name="connsiteY24" fmla="*/ 5453193 h 8490820"/>
              <a:gd name="connsiteX25" fmla="*/ 3973732 w 10175631"/>
              <a:gd name="connsiteY25" fmla="*/ 5439125 h 8490820"/>
              <a:gd name="connsiteX26" fmla="*/ 3969189 w 10175631"/>
              <a:gd name="connsiteY26" fmla="*/ 5317058 h 8490820"/>
              <a:gd name="connsiteX27" fmla="*/ 3889326 w 10175631"/>
              <a:gd name="connsiteY27" fmla="*/ 5256245 h 8490820"/>
              <a:gd name="connsiteX28" fmla="*/ 3700316 w 10175631"/>
              <a:gd name="connsiteY28" fmla="*/ 4591888 h 8490820"/>
              <a:gd name="connsiteX29" fmla="*/ 3708693 w 10175631"/>
              <a:gd name="connsiteY29" fmla="*/ 4345020 h 8490820"/>
              <a:gd name="connsiteX30" fmla="*/ 3968261 w 10175631"/>
              <a:gd name="connsiteY30" fmla="*/ 3565386 h 8490820"/>
              <a:gd name="connsiteX31" fmla="*/ 3972364 w 10175631"/>
              <a:gd name="connsiteY31" fmla="*/ 3508456 h 8490820"/>
              <a:gd name="connsiteX32" fmla="*/ 4036353 w 10175631"/>
              <a:gd name="connsiteY32" fmla="*/ 3502766 h 8490820"/>
              <a:gd name="connsiteX33" fmla="*/ 5207732 w 10175631"/>
              <a:gd name="connsiteY33" fmla="*/ 2852477 h 8490820"/>
              <a:gd name="connsiteX34" fmla="*/ 6411326 w 10175631"/>
              <a:gd name="connsiteY34" fmla="*/ 3505720 h 8490820"/>
              <a:gd name="connsiteX35" fmla="*/ 6470552 w 10175631"/>
              <a:gd name="connsiteY35" fmla="*/ 3577866 h 8490820"/>
              <a:gd name="connsiteX36" fmla="*/ 6696074 w 10175631"/>
              <a:gd name="connsiteY36" fmla="*/ 4176354 h 8490820"/>
              <a:gd name="connsiteX37" fmla="*/ 6695416 w 10175631"/>
              <a:gd name="connsiteY37" fmla="*/ 4865378 h 8490820"/>
              <a:gd name="connsiteX38" fmla="*/ 6472578 w 10175631"/>
              <a:gd name="connsiteY38" fmla="*/ 5301183 h 8490820"/>
              <a:gd name="connsiteX39" fmla="*/ 6468037 w 10175631"/>
              <a:gd name="connsiteY39" fmla="*/ 5368786 h 8490820"/>
              <a:gd name="connsiteX40" fmla="*/ 6739596 w 10175631"/>
              <a:gd name="connsiteY40" fmla="*/ 7419543 h 8490820"/>
              <a:gd name="connsiteX41" fmla="*/ 8126827 w 10175631"/>
              <a:gd name="connsiteY41" fmla="*/ 8286856 h 8490820"/>
              <a:gd name="connsiteX42" fmla="*/ 9974189 w 10175631"/>
              <a:gd name="connsiteY42" fmla="*/ 8027385 h 8490820"/>
              <a:gd name="connsiteX43" fmla="*/ 10159218 w 10175631"/>
              <a:gd name="connsiteY43" fmla="*/ 552751 h 8490820"/>
              <a:gd name="connsiteX44" fmla="*/ 864772 w 10175631"/>
              <a:gd name="connsiteY44" fmla="*/ 557636 h 8490820"/>
              <a:gd name="connsiteX0" fmla="*/ 906975 w 10175631"/>
              <a:gd name="connsiteY0" fmla="*/ 543568 h 8455705"/>
              <a:gd name="connsiteX1" fmla="*/ 20710 w 10175631"/>
              <a:gd name="connsiteY1" fmla="*/ 1992540 h 8455705"/>
              <a:gd name="connsiteX2" fmla="*/ 400538 w 10175631"/>
              <a:gd name="connsiteY2" fmla="*/ 7507076 h 8455705"/>
              <a:gd name="connsiteX3" fmla="*/ 1708833 w 10175631"/>
              <a:gd name="connsiteY3" fmla="*/ 8421476 h 8455705"/>
              <a:gd name="connsiteX4" fmla="*/ 3143738 w 10175631"/>
              <a:gd name="connsiteY4" fmla="*/ 8252663 h 8455705"/>
              <a:gd name="connsiteX5" fmla="*/ 3228144 w 10175631"/>
              <a:gd name="connsiteY5" fmla="*/ 8168257 h 8455705"/>
              <a:gd name="connsiteX6" fmla="*/ 3298483 w 10175631"/>
              <a:gd name="connsiteY6" fmla="*/ 8069783 h 8455705"/>
              <a:gd name="connsiteX7" fmla="*/ 3382889 w 10175631"/>
              <a:gd name="connsiteY7" fmla="*/ 7957242 h 8455705"/>
              <a:gd name="connsiteX8" fmla="*/ 3411024 w 10175631"/>
              <a:gd name="connsiteY8" fmla="*/ 7872836 h 8455705"/>
              <a:gd name="connsiteX9" fmla="*/ 3481363 w 10175631"/>
              <a:gd name="connsiteY9" fmla="*/ 7718091 h 8455705"/>
              <a:gd name="connsiteX10" fmla="*/ 3565769 w 10175631"/>
              <a:gd name="connsiteY10" fmla="*/ 7408602 h 8455705"/>
              <a:gd name="connsiteX11" fmla="*/ 3579836 w 10175631"/>
              <a:gd name="connsiteY11" fmla="*/ 7253857 h 8455705"/>
              <a:gd name="connsiteX12" fmla="*/ 3607972 w 10175631"/>
              <a:gd name="connsiteY12" fmla="*/ 7042842 h 8455705"/>
              <a:gd name="connsiteX13" fmla="*/ 3593904 w 10175631"/>
              <a:gd name="connsiteY13" fmla="*/ 6930300 h 8455705"/>
              <a:gd name="connsiteX14" fmla="*/ 3565769 w 10175631"/>
              <a:gd name="connsiteY14" fmla="*/ 6451999 h 8455705"/>
              <a:gd name="connsiteX15" fmla="*/ 3622039 w 10175631"/>
              <a:gd name="connsiteY15" fmla="*/ 5959629 h 8455705"/>
              <a:gd name="connsiteX16" fmla="*/ 3678310 w 10175631"/>
              <a:gd name="connsiteY16" fmla="*/ 5833020 h 8455705"/>
              <a:gd name="connsiteX17" fmla="*/ 3706446 w 10175631"/>
              <a:gd name="connsiteY17" fmla="*/ 5804885 h 8455705"/>
              <a:gd name="connsiteX18" fmla="*/ 3734581 w 10175631"/>
              <a:gd name="connsiteY18" fmla="*/ 5748614 h 8455705"/>
              <a:gd name="connsiteX19" fmla="*/ 3790852 w 10175631"/>
              <a:gd name="connsiteY19" fmla="*/ 5692343 h 8455705"/>
              <a:gd name="connsiteX20" fmla="*/ 3818987 w 10175631"/>
              <a:gd name="connsiteY20" fmla="*/ 5607937 h 8455705"/>
              <a:gd name="connsiteX21" fmla="*/ 3833055 w 10175631"/>
              <a:gd name="connsiteY21" fmla="*/ 5565734 h 8455705"/>
              <a:gd name="connsiteX22" fmla="*/ 3875258 w 10175631"/>
              <a:gd name="connsiteY22" fmla="*/ 5523531 h 8455705"/>
              <a:gd name="connsiteX23" fmla="*/ 3931529 w 10175631"/>
              <a:gd name="connsiteY23" fmla="*/ 5453193 h 8455705"/>
              <a:gd name="connsiteX24" fmla="*/ 3973732 w 10175631"/>
              <a:gd name="connsiteY24" fmla="*/ 5439125 h 8455705"/>
              <a:gd name="connsiteX25" fmla="*/ 3969189 w 10175631"/>
              <a:gd name="connsiteY25" fmla="*/ 5317058 h 8455705"/>
              <a:gd name="connsiteX26" fmla="*/ 3889326 w 10175631"/>
              <a:gd name="connsiteY26" fmla="*/ 5256245 h 8455705"/>
              <a:gd name="connsiteX27" fmla="*/ 3700316 w 10175631"/>
              <a:gd name="connsiteY27" fmla="*/ 4591888 h 8455705"/>
              <a:gd name="connsiteX28" fmla="*/ 3708693 w 10175631"/>
              <a:gd name="connsiteY28" fmla="*/ 4345020 h 8455705"/>
              <a:gd name="connsiteX29" fmla="*/ 3968261 w 10175631"/>
              <a:gd name="connsiteY29" fmla="*/ 3565386 h 8455705"/>
              <a:gd name="connsiteX30" fmla="*/ 3972364 w 10175631"/>
              <a:gd name="connsiteY30" fmla="*/ 3508456 h 8455705"/>
              <a:gd name="connsiteX31" fmla="*/ 4036353 w 10175631"/>
              <a:gd name="connsiteY31" fmla="*/ 3502766 h 8455705"/>
              <a:gd name="connsiteX32" fmla="*/ 5207732 w 10175631"/>
              <a:gd name="connsiteY32" fmla="*/ 2852477 h 8455705"/>
              <a:gd name="connsiteX33" fmla="*/ 6411326 w 10175631"/>
              <a:gd name="connsiteY33" fmla="*/ 3505720 h 8455705"/>
              <a:gd name="connsiteX34" fmla="*/ 6470552 w 10175631"/>
              <a:gd name="connsiteY34" fmla="*/ 3577866 h 8455705"/>
              <a:gd name="connsiteX35" fmla="*/ 6696074 w 10175631"/>
              <a:gd name="connsiteY35" fmla="*/ 4176354 h 8455705"/>
              <a:gd name="connsiteX36" fmla="*/ 6695416 w 10175631"/>
              <a:gd name="connsiteY36" fmla="*/ 4865378 h 8455705"/>
              <a:gd name="connsiteX37" fmla="*/ 6472578 w 10175631"/>
              <a:gd name="connsiteY37" fmla="*/ 5301183 h 8455705"/>
              <a:gd name="connsiteX38" fmla="*/ 6468037 w 10175631"/>
              <a:gd name="connsiteY38" fmla="*/ 5368786 h 8455705"/>
              <a:gd name="connsiteX39" fmla="*/ 6739596 w 10175631"/>
              <a:gd name="connsiteY39" fmla="*/ 7419543 h 8455705"/>
              <a:gd name="connsiteX40" fmla="*/ 8126827 w 10175631"/>
              <a:gd name="connsiteY40" fmla="*/ 8286856 h 8455705"/>
              <a:gd name="connsiteX41" fmla="*/ 9974189 w 10175631"/>
              <a:gd name="connsiteY41" fmla="*/ 8027385 h 8455705"/>
              <a:gd name="connsiteX42" fmla="*/ 10159218 w 10175631"/>
              <a:gd name="connsiteY42" fmla="*/ 552751 h 8455705"/>
              <a:gd name="connsiteX43" fmla="*/ 864772 w 10175631"/>
              <a:gd name="connsiteY43" fmla="*/ 557636 h 8455705"/>
              <a:gd name="connsiteX0" fmla="*/ 906975 w 10175631"/>
              <a:gd name="connsiteY0" fmla="*/ 543568 h 8445284"/>
              <a:gd name="connsiteX1" fmla="*/ 20710 w 10175631"/>
              <a:gd name="connsiteY1" fmla="*/ 1992540 h 8445284"/>
              <a:gd name="connsiteX2" fmla="*/ 400538 w 10175631"/>
              <a:gd name="connsiteY2" fmla="*/ 7507076 h 8445284"/>
              <a:gd name="connsiteX3" fmla="*/ 1708833 w 10175631"/>
              <a:gd name="connsiteY3" fmla="*/ 8421476 h 8445284"/>
              <a:gd name="connsiteX4" fmla="*/ 3228144 w 10175631"/>
              <a:gd name="connsiteY4" fmla="*/ 8168257 h 8445284"/>
              <a:gd name="connsiteX5" fmla="*/ 3298483 w 10175631"/>
              <a:gd name="connsiteY5" fmla="*/ 8069783 h 8445284"/>
              <a:gd name="connsiteX6" fmla="*/ 3382889 w 10175631"/>
              <a:gd name="connsiteY6" fmla="*/ 7957242 h 8445284"/>
              <a:gd name="connsiteX7" fmla="*/ 3411024 w 10175631"/>
              <a:gd name="connsiteY7" fmla="*/ 7872836 h 8445284"/>
              <a:gd name="connsiteX8" fmla="*/ 3481363 w 10175631"/>
              <a:gd name="connsiteY8" fmla="*/ 7718091 h 8445284"/>
              <a:gd name="connsiteX9" fmla="*/ 3565769 w 10175631"/>
              <a:gd name="connsiteY9" fmla="*/ 7408602 h 8445284"/>
              <a:gd name="connsiteX10" fmla="*/ 3579836 w 10175631"/>
              <a:gd name="connsiteY10" fmla="*/ 7253857 h 8445284"/>
              <a:gd name="connsiteX11" fmla="*/ 3607972 w 10175631"/>
              <a:gd name="connsiteY11" fmla="*/ 7042842 h 8445284"/>
              <a:gd name="connsiteX12" fmla="*/ 3593904 w 10175631"/>
              <a:gd name="connsiteY12" fmla="*/ 6930300 h 8445284"/>
              <a:gd name="connsiteX13" fmla="*/ 3565769 w 10175631"/>
              <a:gd name="connsiteY13" fmla="*/ 6451999 h 8445284"/>
              <a:gd name="connsiteX14" fmla="*/ 3622039 w 10175631"/>
              <a:gd name="connsiteY14" fmla="*/ 5959629 h 8445284"/>
              <a:gd name="connsiteX15" fmla="*/ 3678310 w 10175631"/>
              <a:gd name="connsiteY15" fmla="*/ 5833020 h 8445284"/>
              <a:gd name="connsiteX16" fmla="*/ 3706446 w 10175631"/>
              <a:gd name="connsiteY16" fmla="*/ 5804885 h 8445284"/>
              <a:gd name="connsiteX17" fmla="*/ 3734581 w 10175631"/>
              <a:gd name="connsiteY17" fmla="*/ 5748614 h 8445284"/>
              <a:gd name="connsiteX18" fmla="*/ 3790852 w 10175631"/>
              <a:gd name="connsiteY18" fmla="*/ 5692343 h 8445284"/>
              <a:gd name="connsiteX19" fmla="*/ 3818987 w 10175631"/>
              <a:gd name="connsiteY19" fmla="*/ 5607937 h 8445284"/>
              <a:gd name="connsiteX20" fmla="*/ 3833055 w 10175631"/>
              <a:gd name="connsiteY20" fmla="*/ 5565734 h 8445284"/>
              <a:gd name="connsiteX21" fmla="*/ 3875258 w 10175631"/>
              <a:gd name="connsiteY21" fmla="*/ 5523531 h 8445284"/>
              <a:gd name="connsiteX22" fmla="*/ 3931529 w 10175631"/>
              <a:gd name="connsiteY22" fmla="*/ 5453193 h 8445284"/>
              <a:gd name="connsiteX23" fmla="*/ 3973732 w 10175631"/>
              <a:gd name="connsiteY23" fmla="*/ 5439125 h 8445284"/>
              <a:gd name="connsiteX24" fmla="*/ 3969189 w 10175631"/>
              <a:gd name="connsiteY24" fmla="*/ 5317058 h 8445284"/>
              <a:gd name="connsiteX25" fmla="*/ 3889326 w 10175631"/>
              <a:gd name="connsiteY25" fmla="*/ 5256245 h 8445284"/>
              <a:gd name="connsiteX26" fmla="*/ 3700316 w 10175631"/>
              <a:gd name="connsiteY26" fmla="*/ 4591888 h 8445284"/>
              <a:gd name="connsiteX27" fmla="*/ 3708693 w 10175631"/>
              <a:gd name="connsiteY27" fmla="*/ 4345020 h 8445284"/>
              <a:gd name="connsiteX28" fmla="*/ 3968261 w 10175631"/>
              <a:gd name="connsiteY28" fmla="*/ 3565386 h 8445284"/>
              <a:gd name="connsiteX29" fmla="*/ 3972364 w 10175631"/>
              <a:gd name="connsiteY29" fmla="*/ 3508456 h 8445284"/>
              <a:gd name="connsiteX30" fmla="*/ 4036353 w 10175631"/>
              <a:gd name="connsiteY30" fmla="*/ 3502766 h 8445284"/>
              <a:gd name="connsiteX31" fmla="*/ 5207732 w 10175631"/>
              <a:gd name="connsiteY31" fmla="*/ 2852477 h 8445284"/>
              <a:gd name="connsiteX32" fmla="*/ 6411326 w 10175631"/>
              <a:gd name="connsiteY32" fmla="*/ 3505720 h 8445284"/>
              <a:gd name="connsiteX33" fmla="*/ 6470552 w 10175631"/>
              <a:gd name="connsiteY33" fmla="*/ 3577866 h 8445284"/>
              <a:gd name="connsiteX34" fmla="*/ 6696074 w 10175631"/>
              <a:gd name="connsiteY34" fmla="*/ 4176354 h 8445284"/>
              <a:gd name="connsiteX35" fmla="*/ 6695416 w 10175631"/>
              <a:gd name="connsiteY35" fmla="*/ 4865378 h 8445284"/>
              <a:gd name="connsiteX36" fmla="*/ 6472578 w 10175631"/>
              <a:gd name="connsiteY36" fmla="*/ 5301183 h 8445284"/>
              <a:gd name="connsiteX37" fmla="*/ 6468037 w 10175631"/>
              <a:gd name="connsiteY37" fmla="*/ 5368786 h 8445284"/>
              <a:gd name="connsiteX38" fmla="*/ 6739596 w 10175631"/>
              <a:gd name="connsiteY38" fmla="*/ 7419543 h 8445284"/>
              <a:gd name="connsiteX39" fmla="*/ 8126827 w 10175631"/>
              <a:gd name="connsiteY39" fmla="*/ 8286856 h 8445284"/>
              <a:gd name="connsiteX40" fmla="*/ 9974189 w 10175631"/>
              <a:gd name="connsiteY40" fmla="*/ 8027385 h 8445284"/>
              <a:gd name="connsiteX41" fmla="*/ 10159218 w 10175631"/>
              <a:gd name="connsiteY41" fmla="*/ 552751 h 8445284"/>
              <a:gd name="connsiteX42" fmla="*/ 864772 w 10175631"/>
              <a:gd name="connsiteY42" fmla="*/ 557636 h 8445284"/>
              <a:gd name="connsiteX0" fmla="*/ 906975 w 10175631"/>
              <a:gd name="connsiteY0" fmla="*/ 543568 h 8436663"/>
              <a:gd name="connsiteX1" fmla="*/ 20710 w 10175631"/>
              <a:gd name="connsiteY1" fmla="*/ 1992540 h 8436663"/>
              <a:gd name="connsiteX2" fmla="*/ 400538 w 10175631"/>
              <a:gd name="connsiteY2" fmla="*/ 7507076 h 8436663"/>
              <a:gd name="connsiteX3" fmla="*/ 1708833 w 10175631"/>
              <a:gd name="connsiteY3" fmla="*/ 8421476 h 8436663"/>
              <a:gd name="connsiteX4" fmla="*/ 3298483 w 10175631"/>
              <a:gd name="connsiteY4" fmla="*/ 8069783 h 8436663"/>
              <a:gd name="connsiteX5" fmla="*/ 3382889 w 10175631"/>
              <a:gd name="connsiteY5" fmla="*/ 7957242 h 8436663"/>
              <a:gd name="connsiteX6" fmla="*/ 3411024 w 10175631"/>
              <a:gd name="connsiteY6" fmla="*/ 7872836 h 8436663"/>
              <a:gd name="connsiteX7" fmla="*/ 3481363 w 10175631"/>
              <a:gd name="connsiteY7" fmla="*/ 7718091 h 8436663"/>
              <a:gd name="connsiteX8" fmla="*/ 3565769 w 10175631"/>
              <a:gd name="connsiteY8" fmla="*/ 7408602 h 8436663"/>
              <a:gd name="connsiteX9" fmla="*/ 3579836 w 10175631"/>
              <a:gd name="connsiteY9" fmla="*/ 7253857 h 8436663"/>
              <a:gd name="connsiteX10" fmla="*/ 3607972 w 10175631"/>
              <a:gd name="connsiteY10" fmla="*/ 7042842 h 8436663"/>
              <a:gd name="connsiteX11" fmla="*/ 3593904 w 10175631"/>
              <a:gd name="connsiteY11" fmla="*/ 6930300 h 8436663"/>
              <a:gd name="connsiteX12" fmla="*/ 3565769 w 10175631"/>
              <a:gd name="connsiteY12" fmla="*/ 6451999 h 8436663"/>
              <a:gd name="connsiteX13" fmla="*/ 3622039 w 10175631"/>
              <a:gd name="connsiteY13" fmla="*/ 5959629 h 8436663"/>
              <a:gd name="connsiteX14" fmla="*/ 3678310 w 10175631"/>
              <a:gd name="connsiteY14" fmla="*/ 5833020 h 8436663"/>
              <a:gd name="connsiteX15" fmla="*/ 3706446 w 10175631"/>
              <a:gd name="connsiteY15" fmla="*/ 5804885 h 8436663"/>
              <a:gd name="connsiteX16" fmla="*/ 3734581 w 10175631"/>
              <a:gd name="connsiteY16" fmla="*/ 5748614 h 8436663"/>
              <a:gd name="connsiteX17" fmla="*/ 3790852 w 10175631"/>
              <a:gd name="connsiteY17" fmla="*/ 5692343 h 8436663"/>
              <a:gd name="connsiteX18" fmla="*/ 3818987 w 10175631"/>
              <a:gd name="connsiteY18" fmla="*/ 5607937 h 8436663"/>
              <a:gd name="connsiteX19" fmla="*/ 3833055 w 10175631"/>
              <a:gd name="connsiteY19" fmla="*/ 5565734 h 8436663"/>
              <a:gd name="connsiteX20" fmla="*/ 3875258 w 10175631"/>
              <a:gd name="connsiteY20" fmla="*/ 5523531 h 8436663"/>
              <a:gd name="connsiteX21" fmla="*/ 3931529 w 10175631"/>
              <a:gd name="connsiteY21" fmla="*/ 5453193 h 8436663"/>
              <a:gd name="connsiteX22" fmla="*/ 3973732 w 10175631"/>
              <a:gd name="connsiteY22" fmla="*/ 5439125 h 8436663"/>
              <a:gd name="connsiteX23" fmla="*/ 3969189 w 10175631"/>
              <a:gd name="connsiteY23" fmla="*/ 5317058 h 8436663"/>
              <a:gd name="connsiteX24" fmla="*/ 3889326 w 10175631"/>
              <a:gd name="connsiteY24" fmla="*/ 5256245 h 8436663"/>
              <a:gd name="connsiteX25" fmla="*/ 3700316 w 10175631"/>
              <a:gd name="connsiteY25" fmla="*/ 4591888 h 8436663"/>
              <a:gd name="connsiteX26" fmla="*/ 3708693 w 10175631"/>
              <a:gd name="connsiteY26" fmla="*/ 4345020 h 8436663"/>
              <a:gd name="connsiteX27" fmla="*/ 3968261 w 10175631"/>
              <a:gd name="connsiteY27" fmla="*/ 3565386 h 8436663"/>
              <a:gd name="connsiteX28" fmla="*/ 3972364 w 10175631"/>
              <a:gd name="connsiteY28" fmla="*/ 3508456 h 8436663"/>
              <a:gd name="connsiteX29" fmla="*/ 4036353 w 10175631"/>
              <a:gd name="connsiteY29" fmla="*/ 3502766 h 8436663"/>
              <a:gd name="connsiteX30" fmla="*/ 5207732 w 10175631"/>
              <a:gd name="connsiteY30" fmla="*/ 2852477 h 8436663"/>
              <a:gd name="connsiteX31" fmla="*/ 6411326 w 10175631"/>
              <a:gd name="connsiteY31" fmla="*/ 3505720 h 8436663"/>
              <a:gd name="connsiteX32" fmla="*/ 6470552 w 10175631"/>
              <a:gd name="connsiteY32" fmla="*/ 3577866 h 8436663"/>
              <a:gd name="connsiteX33" fmla="*/ 6696074 w 10175631"/>
              <a:gd name="connsiteY33" fmla="*/ 4176354 h 8436663"/>
              <a:gd name="connsiteX34" fmla="*/ 6695416 w 10175631"/>
              <a:gd name="connsiteY34" fmla="*/ 4865378 h 8436663"/>
              <a:gd name="connsiteX35" fmla="*/ 6472578 w 10175631"/>
              <a:gd name="connsiteY35" fmla="*/ 5301183 h 8436663"/>
              <a:gd name="connsiteX36" fmla="*/ 6468037 w 10175631"/>
              <a:gd name="connsiteY36" fmla="*/ 5368786 h 8436663"/>
              <a:gd name="connsiteX37" fmla="*/ 6739596 w 10175631"/>
              <a:gd name="connsiteY37" fmla="*/ 7419543 h 8436663"/>
              <a:gd name="connsiteX38" fmla="*/ 8126827 w 10175631"/>
              <a:gd name="connsiteY38" fmla="*/ 8286856 h 8436663"/>
              <a:gd name="connsiteX39" fmla="*/ 9974189 w 10175631"/>
              <a:gd name="connsiteY39" fmla="*/ 8027385 h 8436663"/>
              <a:gd name="connsiteX40" fmla="*/ 10159218 w 10175631"/>
              <a:gd name="connsiteY40" fmla="*/ 552751 h 8436663"/>
              <a:gd name="connsiteX41" fmla="*/ 864772 w 10175631"/>
              <a:gd name="connsiteY41" fmla="*/ 557636 h 8436663"/>
              <a:gd name="connsiteX0" fmla="*/ 906975 w 10175631"/>
              <a:gd name="connsiteY0" fmla="*/ 543568 h 8429909"/>
              <a:gd name="connsiteX1" fmla="*/ 20710 w 10175631"/>
              <a:gd name="connsiteY1" fmla="*/ 1992540 h 8429909"/>
              <a:gd name="connsiteX2" fmla="*/ 400538 w 10175631"/>
              <a:gd name="connsiteY2" fmla="*/ 7507076 h 8429909"/>
              <a:gd name="connsiteX3" fmla="*/ 1708833 w 10175631"/>
              <a:gd name="connsiteY3" fmla="*/ 8421476 h 8429909"/>
              <a:gd name="connsiteX4" fmla="*/ 3382889 w 10175631"/>
              <a:gd name="connsiteY4" fmla="*/ 7957242 h 8429909"/>
              <a:gd name="connsiteX5" fmla="*/ 3411024 w 10175631"/>
              <a:gd name="connsiteY5" fmla="*/ 7872836 h 8429909"/>
              <a:gd name="connsiteX6" fmla="*/ 3481363 w 10175631"/>
              <a:gd name="connsiteY6" fmla="*/ 7718091 h 8429909"/>
              <a:gd name="connsiteX7" fmla="*/ 3565769 w 10175631"/>
              <a:gd name="connsiteY7" fmla="*/ 7408602 h 8429909"/>
              <a:gd name="connsiteX8" fmla="*/ 3579836 w 10175631"/>
              <a:gd name="connsiteY8" fmla="*/ 7253857 h 8429909"/>
              <a:gd name="connsiteX9" fmla="*/ 3607972 w 10175631"/>
              <a:gd name="connsiteY9" fmla="*/ 7042842 h 8429909"/>
              <a:gd name="connsiteX10" fmla="*/ 3593904 w 10175631"/>
              <a:gd name="connsiteY10" fmla="*/ 6930300 h 8429909"/>
              <a:gd name="connsiteX11" fmla="*/ 3565769 w 10175631"/>
              <a:gd name="connsiteY11" fmla="*/ 6451999 h 8429909"/>
              <a:gd name="connsiteX12" fmla="*/ 3622039 w 10175631"/>
              <a:gd name="connsiteY12" fmla="*/ 5959629 h 8429909"/>
              <a:gd name="connsiteX13" fmla="*/ 3678310 w 10175631"/>
              <a:gd name="connsiteY13" fmla="*/ 5833020 h 8429909"/>
              <a:gd name="connsiteX14" fmla="*/ 3706446 w 10175631"/>
              <a:gd name="connsiteY14" fmla="*/ 5804885 h 8429909"/>
              <a:gd name="connsiteX15" fmla="*/ 3734581 w 10175631"/>
              <a:gd name="connsiteY15" fmla="*/ 5748614 h 8429909"/>
              <a:gd name="connsiteX16" fmla="*/ 3790852 w 10175631"/>
              <a:gd name="connsiteY16" fmla="*/ 5692343 h 8429909"/>
              <a:gd name="connsiteX17" fmla="*/ 3818987 w 10175631"/>
              <a:gd name="connsiteY17" fmla="*/ 5607937 h 8429909"/>
              <a:gd name="connsiteX18" fmla="*/ 3833055 w 10175631"/>
              <a:gd name="connsiteY18" fmla="*/ 5565734 h 8429909"/>
              <a:gd name="connsiteX19" fmla="*/ 3875258 w 10175631"/>
              <a:gd name="connsiteY19" fmla="*/ 5523531 h 8429909"/>
              <a:gd name="connsiteX20" fmla="*/ 3931529 w 10175631"/>
              <a:gd name="connsiteY20" fmla="*/ 5453193 h 8429909"/>
              <a:gd name="connsiteX21" fmla="*/ 3973732 w 10175631"/>
              <a:gd name="connsiteY21" fmla="*/ 5439125 h 8429909"/>
              <a:gd name="connsiteX22" fmla="*/ 3969189 w 10175631"/>
              <a:gd name="connsiteY22" fmla="*/ 5317058 h 8429909"/>
              <a:gd name="connsiteX23" fmla="*/ 3889326 w 10175631"/>
              <a:gd name="connsiteY23" fmla="*/ 5256245 h 8429909"/>
              <a:gd name="connsiteX24" fmla="*/ 3700316 w 10175631"/>
              <a:gd name="connsiteY24" fmla="*/ 4591888 h 8429909"/>
              <a:gd name="connsiteX25" fmla="*/ 3708693 w 10175631"/>
              <a:gd name="connsiteY25" fmla="*/ 4345020 h 8429909"/>
              <a:gd name="connsiteX26" fmla="*/ 3968261 w 10175631"/>
              <a:gd name="connsiteY26" fmla="*/ 3565386 h 8429909"/>
              <a:gd name="connsiteX27" fmla="*/ 3972364 w 10175631"/>
              <a:gd name="connsiteY27" fmla="*/ 3508456 h 8429909"/>
              <a:gd name="connsiteX28" fmla="*/ 4036353 w 10175631"/>
              <a:gd name="connsiteY28" fmla="*/ 3502766 h 8429909"/>
              <a:gd name="connsiteX29" fmla="*/ 5207732 w 10175631"/>
              <a:gd name="connsiteY29" fmla="*/ 2852477 h 8429909"/>
              <a:gd name="connsiteX30" fmla="*/ 6411326 w 10175631"/>
              <a:gd name="connsiteY30" fmla="*/ 3505720 h 8429909"/>
              <a:gd name="connsiteX31" fmla="*/ 6470552 w 10175631"/>
              <a:gd name="connsiteY31" fmla="*/ 3577866 h 8429909"/>
              <a:gd name="connsiteX32" fmla="*/ 6696074 w 10175631"/>
              <a:gd name="connsiteY32" fmla="*/ 4176354 h 8429909"/>
              <a:gd name="connsiteX33" fmla="*/ 6695416 w 10175631"/>
              <a:gd name="connsiteY33" fmla="*/ 4865378 h 8429909"/>
              <a:gd name="connsiteX34" fmla="*/ 6472578 w 10175631"/>
              <a:gd name="connsiteY34" fmla="*/ 5301183 h 8429909"/>
              <a:gd name="connsiteX35" fmla="*/ 6468037 w 10175631"/>
              <a:gd name="connsiteY35" fmla="*/ 5368786 h 8429909"/>
              <a:gd name="connsiteX36" fmla="*/ 6739596 w 10175631"/>
              <a:gd name="connsiteY36" fmla="*/ 7419543 h 8429909"/>
              <a:gd name="connsiteX37" fmla="*/ 8126827 w 10175631"/>
              <a:gd name="connsiteY37" fmla="*/ 8286856 h 8429909"/>
              <a:gd name="connsiteX38" fmla="*/ 9974189 w 10175631"/>
              <a:gd name="connsiteY38" fmla="*/ 8027385 h 8429909"/>
              <a:gd name="connsiteX39" fmla="*/ 10159218 w 10175631"/>
              <a:gd name="connsiteY39" fmla="*/ 552751 h 8429909"/>
              <a:gd name="connsiteX40" fmla="*/ 864772 w 10175631"/>
              <a:gd name="connsiteY40" fmla="*/ 557636 h 8429909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593904 w 10175631"/>
              <a:gd name="connsiteY9" fmla="*/ 6930300 h 8426680"/>
              <a:gd name="connsiteX10" fmla="*/ 3565769 w 10175631"/>
              <a:gd name="connsiteY10" fmla="*/ 6451999 h 8426680"/>
              <a:gd name="connsiteX11" fmla="*/ 3622039 w 10175631"/>
              <a:gd name="connsiteY11" fmla="*/ 5959629 h 8426680"/>
              <a:gd name="connsiteX12" fmla="*/ 3678310 w 10175631"/>
              <a:gd name="connsiteY12" fmla="*/ 5833020 h 8426680"/>
              <a:gd name="connsiteX13" fmla="*/ 3706446 w 10175631"/>
              <a:gd name="connsiteY13" fmla="*/ 5804885 h 8426680"/>
              <a:gd name="connsiteX14" fmla="*/ 3734581 w 10175631"/>
              <a:gd name="connsiteY14" fmla="*/ 5748614 h 8426680"/>
              <a:gd name="connsiteX15" fmla="*/ 3790852 w 10175631"/>
              <a:gd name="connsiteY15" fmla="*/ 5692343 h 8426680"/>
              <a:gd name="connsiteX16" fmla="*/ 3818987 w 10175631"/>
              <a:gd name="connsiteY16" fmla="*/ 5607937 h 8426680"/>
              <a:gd name="connsiteX17" fmla="*/ 3833055 w 10175631"/>
              <a:gd name="connsiteY17" fmla="*/ 5565734 h 8426680"/>
              <a:gd name="connsiteX18" fmla="*/ 3875258 w 10175631"/>
              <a:gd name="connsiteY18" fmla="*/ 5523531 h 8426680"/>
              <a:gd name="connsiteX19" fmla="*/ 3931529 w 10175631"/>
              <a:gd name="connsiteY19" fmla="*/ 5453193 h 8426680"/>
              <a:gd name="connsiteX20" fmla="*/ 3973732 w 10175631"/>
              <a:gd name="connsiteY20" fmla="*/ 5439125 h 8426680"/>
              <a:gd name="connsiteX21" fmla="*/ 3969189 w 10175631"/>
              <a:gd name="connsiteY21" fmla="*/ 5317058 h 8426680"/>
              <a:gd name="connsiteX22" fmla="*/ 3889326 w 10175631"/>
              <a:gd name="connsiteY22" fmla="*/ 5256245 h 8426680"/>
              <a:gd name="connsiteX23" fmla="*/ 3700316 w 10175631"/>
              <a:gd name="connsiteY23" fmla="*/ 4591888 h 8426680"/>
              <a:gd name="connsiteX24" fmla="*/ 3708693 w 10175631"/>
              <a:gd name="connsiteY24" fmla="*/ 4345020 h 8426680"/>
              <a:gd name="connsiteX25" fmla="*/ 3968261 w 10175631"/>
              <a:gd name="connsiteY25" fmla="*/ 3565386 h 8426680"/>
              <a:gd name="connsiteX26" fmla="*/ 3972364 w 10175631"/>
              <a:gd name="connsiteY26" fmla="*/ 3508456 h 8426680"/>
              <a:gd name="connsiteX27" fmla="*/ 4036353 w 10175631"/>
              <a:gd name="connsiteY27" fmla="*/ 3502766 h 8426680"/>
              <a:gd name="connsiteX28" fmla="*/ 5207732 w 10175631"/>
              <a:gd name="connsiteY28" fmla="*/ 2852477 h 8426680"/>
              <a:gd name="connsiteX29" fmla="*/ 6411326 w 10175631"/>
              <a:gd name="connsiteY29" fmla="*/ 3505720 h 8426680"/>
              <a:gd name="connsiteX30" fmla="*/ 6470552 w 10175631"/>
              <a:gd name="connsiteY30" fmla="*/ 3577866 h 8426680"/>
              <a:gd name="connsiteX31" fmla="*/ 6696074 w 10175631"/>
              <a:gd name="connsiteY31" fmla="*/ 4176354 h 8426680"/>
              <a:gd name="connsiteX32" fmla="*/ 6695416 w 10175631"/>
              <a:gd name="connsiteY32" fmla="*/ 4865378 h 8426680"/>
              <a:gd name="connsiteX33" fmla="*/ 6472578 w 10175631"/>
              <a:gd name="connsiteY33" fmla="*/ 5301183 h 8426680"/>
              <a:gd name="connsiteX34" fmla="*/ 6468037 w 10175631"/>
              <a:gd name="connsiteY34" fmla="*/ 5368786 h 8426680"/>
              <a:gd name="connsiteX35" fmla="*/ 6739596 w 10175631"/>
              <a:gd name="connsiteY35" fmla="*/ 7419543 h 8426680"/>
              <a:gd name="connsiteX36" fmla="*/ 8126827 w 10175631"/>
              <a:gd name="connsiteY36" fmla="*/ 8286856 h 8426680"/>
              <a:gd name="connsiteX37" fmla="*/ 9974189 w 10175631"/>
              <a:gd name="connsiteY37" fmla="*/ 8027385 h 8426680"/>
              <a:gd name="connsiteX38" fmla="*/ 10159218 w 10175631"/>
              <a:gd name="connsiteY38" fmla="*/ 552751 h 8426680"/>
              <a:gd name="connsiteX39" fmla="*/ 864772 w 10175631"/>
              <a:gd name="connsiteY39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593904 w 10175631"/>
              <a:gd name="connsiteY9" fmla="*/ 6930300 h 8426680"/>
              <a:gd name="connsiteX10" fmla="*/ 3622039 w 10175631"/>
              <a:gd name="connsiteY10" fmla="*/ 5959629 h 8426680"/>
              <a:gd name="connsiteX11" fmla="*/ 3678310 w 10175631"/>
              <a:gd name="connsiteY11" fmla="*/ 5833020 h 8426680"/>
              <a:gd name="connsiteX12" fmla="*/ 3706446 w 10175631"/>
              <a:gd name="connsiteY12" fmla="*/ 5804885 h 8426680"/>
              <a:gd name="connsiteX13" fmla="*/ 3734581 w 10175631"/>
              <a:gd name="connsiteY13" fmla="*/ 5748614 h 8426680"/>
              <a:gd name="connsiteX14" fmla="*/ 3790852 w 10175631"/>
              <a:gd name="connsiteY14" fmla="*/ 5692343 h 8426680"/>
              <a:gd name="connsiteX15" fmla="*/ 3818987 w 10175631"/>
              <a:gd name="connsiteY15" fmla="*/ 5607937 h 8426680"/>
              <a:gd name="connsiteX16" fmla="*/ 3833055 w 10175631"/>
              <a:gd name="connsiteY16" fmla="*/ 5565734 h 8426680"/>
              <a:gd name="connsiteX17" fmla="*/ 3875258 w 10175631"/>
              <a:gd name="connsiteY17" fmla="*/ 5523531 h 8426680"/>
              <a:gd name="connsiteX18" fmla="*/ 3931529 w 10175631"/>
              <a:gd name="connsiteY18" fmla="*/ 5453193 h 8426680"/>
              <a:gd name="connsiteX19" fmla="*/ 3973732 w 10175631"/>
              <a:gd name="connsiteY19" fmla="*/ 5439125 h 8426680"/>
              <a:gd name="connsiteX20" fmla="*/ 3969189 w 10175631"/>
              <a:gd name="connsiteY20" fmla="*/ 5317058 h 8426680"/>
              <a:gd name="connsiteX21" fmla="*/ 3889326 w 10175631"/>
              <a:gd name="connsiteY21" fmla="*/ 5256245 h 8426680"/>
              <a:gd name="connsiteX22" fmla="*/ 3700316 w 10175631"/>
              <a:gd name="connsiteY22" fmla="*/ 4591888 h 8426680"/>
              <a:gd name="connsiteX23" fmla="*/ 3708693 w 10175631"/>
              <a:gd name="connsiteY23" fmla="*/ 4345020 h 8426680"/>
              <a:gd name="connsiteX24" fmla="*/ 3968261 w 10175631"/>
              <a:gd name="connsiteY24" fmla="*/ 3565386 h 8426680"/>
              <a:gd name="connsiteX25" fmla="*/ 3972364 w 10175631"/>
              <a:gd name="connsiteY25" fmla="*/ 3508456 h 8426680"/>
              <a:gd name="connsiteX26" fmla="*/ 4036353 w 10175631"/>
              <a:gd name="connsiteY26" fmla="*/ 3502766 h 8426680"/>
              <a:gd name="connsiteX27" fmla="*/ 5207732 w 10175631"/>
              <a:gd name="connsiteY27" fmla="*/ 2852477 h 8426680"/>
              <a:gd name="connsiteX28" fmla="*/ 6411326 w 10175631"/>
              <a:gd name="connsiteY28" fmla="*/ 3505720 h 8426680"/>
              <a:gd name="connsiteX29" fmla="*/ 6470552 w 10175631"/>
              <a:gd name="connsiteY29" fmla="*/ 3577866 h 8426680"/>
              <a:gd name="connsiteX30" fmla="*/ 6696074 w 10175631"/>
              <a:gd name="connsiteY30" fmla="*/ 4176354 h 8426680"/>
              <a:gd name="connsiteX31" fmla="*/ 6695416 w 10175631"/>
              <a:gd name="connsiteY31" fmla="*/ 4865378 h 8426680"/>
              <a:gd name="connsiteX32" fmla="*/ 6472578 w 10175631"/>
              <a:gd name="connsiteY32" fmla="*/ 5301183 h 8426680"/>
              <a:gd name="connsiteX33" fmla="*/ 6468037 w 10175631"/>
              <a:gd name="connsiteY33" fmla="*/ 5368786 h 8426680"/>
              <a:gd name="connsiteX34" fmla="*/ 6739596 w 10175631"/>
              <a:gd name="connsiteY34" fmla="*/ 7419543 h 8426680"/>
              <a:gd name="connsiteX35" fmla="*/ 8126827 w 10175631"/>
              <a:gd name="connsiteY35" fmla="*/ 8286856 h 8426680"/>
              <a:gd name="connsiteX36" fmla="*/ 9974189 w 10175631"/>
              <a:gd name="connsiteY36" fmla="*/ 8027385 h 8426680"/>
              <a:gd name="connsiteX37" fmla="*/ 10159218 w 10175631"/>
              <a:gd name="connsiteY37" fmla="*/ 552751 h 8426680"/>
              <a:gd name="connsiteX38" fmla="*/ 864772 w 10175631"/>
              <a:gd name="connsiteY38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07972 w 10175631"/>
              <a:gd name="connsiteY8" fmla="*/ 7042842 h 8426680"/>
              <a:gd name="connsiteX9" fmla="*/ 3622039 w 10175631"/>
              <a:gd name="connsiteY9" fmla="*/ 5959629 h 8426680"/>
              <a:gd name="connsiteX10" fmla="*/ 3678310 w 10175631"/>
              <a:gd name="connsiteY10" fmla="*/ 5833020 h 8426680"/>
              <a:gd name="connsiteX11" fmla="*/ 3706446 w 10175631"/>
              <a:gd name="connsiteY11" fmla="*/ 5804885 h 8426680"/>
              <a:gd name="connsiteX12" fmla="*/ 3734581 w 10175631"/>
              <a:gd name="connsiteY12" fmla="*/ 5748614 h 8426680"/>
              <a:gd name="connsiteX13" fmla="*/ 3790852 w 10175631"/>
              <a:gd name="connsiteY13" fmla="*/ 5692343 h 8426680"/>
              <a:gd name="connsiteX14" fmla="*/ 3818987 w 10175631"/>
              <a:gd name="connsiteY14" fmla="*/ 5607937 h 8426680"/>
              <a:gd name="connsiteX15" fmla="*/ 3833055 w 10175631"/>
              <a:gd name="connsiteY15" fmla="*/ 5565734 h 8426680"/>
              <a:gd name="connsiteX16" fmla="*/ 3875258 w 10175631"/>
              <a:gd name="connsiteY16" fmla="*/ 5523531 h 8426680"/>
              <a:gd name="connsiteX17" fmla="*/ 3931529 w 10175631"/>
              <a:gd name="connsiteY17" fmla="*/ 5453193 h 8426680"/>
              <a:gd name="connsiteX18" fmla="*/ 3973732 w 10175631"/>
              <a:gd name="connsiteY18" fmla="*/ 5439125 h 8426680"/>
              <a:gd name="connsiteX19" fmla="*/ 3969189 w 10175631"/>
              <a:gd name="connsiteY19" fmla="*/ 5317058 h 8426680"/>
              <a:gd name="connsiteX20" fmla="*/ 3889326 w 10175631"/>
              <a:gd name="connsiteY20" fmla="*/ 5256245 h 8426680"/>
              <a:gd name="connsiteX21" fmla="*/ 3700316 w 10175631"/>
              <a:gd name="connsiteY21" fmla="*/ 4591888 h 8426680"/>
              <a:gd name="connsiteX22" fmla="*/ 3708693 w 10175631"/>
              <a:gd name="connsiteY22" fmla="*/ 4345020 h 8426680"/>
              <a:gd name="connsiteX23" fmla="*/ 3968261 w 10175631"/>
              <a:gd name="connsiteY23" fmla="*/ 3565386 h 8426680"/>
              <a:gd name="connsiteX24" fmla="*/ 3972364 w 10175631"/>
              <a:gd name="connsiteY24" fmla="*/ 3508456 h 8426680"/>
              <a:gd name="connsiteX25" fmla="*/ 4036353 w 10175631"/>
              <a:gd name="connsiteY25" fmla="*/ 3502766 h 8426680"/>
              <a:gd name="connsiteX26" fmla="*/ 5207732 w 10175631"/>
              <a:gd name="connsiteY26" fmla="*/ 2852477 h 8426680"/>
              <a:gd name="connsiteX27" fmla="*/ 6411326 w 10175631"/>
              <a:gd name="connsiteY27" fmla="*/ 3505720 h 8426680"/>
              <a:gd name="connsiteX28" fmla="*/ 6470552 w 10175631"/>
              <a:gd name="connsiteY28" fmla="*/ 3577866 h 8426680"/>
              <a:gd name="connsiteX29" fmla="*/ 6696074 w 10175631"/>
              <a:gd name="connsiteY29" fmla="*/ 4176354 h 8426680"/>
              <a:gd name="connsiteX30" fmla="*/ 6695416 w 10175631"/>
              <a:gd name="connsiteY30" fmla="*/ 4865378 h 8426680"/>
              <a:gd name="connsiteX31" fmla="*/ 6472578 w 10175631"/>
              <a:gd name="connsiteY31" fmla="*/ 5301183 h 8426680"/>
              <a:gd name="connsiteX32" fmla="*/ 6468037 w 10175631"/>
              <a:gd name="connsiteY32" fmla="*/ 5368786 h 8426680"/>
              <a:gd name="connsiteX33" fmla="*/ 6739596 w 10175631"/>
              <a:gd name="connsiteY33" fmla="*/ 7419543 h 8426680"/>
              <a:gd name="connsiteX34" fmla="*/ 8126827 w 10175631"/>
              <a:gd name="connsiteY34" fmla="*/ 8286856 h 8426680"/>
              <a:gd name="connsiteX35" fmla="*/ 9974189 w 10175631"/>
              <a:gd name="connsiteY35" fmla="*/ 8027385 h 8426680"/>
              <a:gd name="connsiteX36" fmla="*/ 10159218 w 10175631"/>
              <a:gd name="connsiteY36" fmla="*/ 552751 h 8426680"/>
              <a:gd name="connsiteX37" fmla="*/ 864772 w 10175631"/>
              <a:gd name="connsiteY37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579836 w 10175631"/>
              <a:gd name="connsiteY7" fmla="*/ 7253857 h 8426680"/>
              <a:gd name="connsiteX8" fmla="*/ 3622039 w 10175631"/>
              <a:gd name="connsiteY8" fmla="*/ 5959629 h 8426680"/>
              <a:gd name="connsiteX9" fmla="*/ 3678310 w 10175631"/>
              <a:gd name="connsiteY9" fmla="*/ 5833020 h 8426680"/>
              <a:gd name="connsiteX10" fmla="*/ 3706446 w 10175631"/>
              <a:gd name="connsiteY10" fmla="*/ 5804885 h 8426680"/>
              <a:gd name="connsiteX11" fmla="*/ 3734581 w 10175631"/>
              <a:gd name="connsiteY11" fmla="*/ 5748614 h 8426680"/>
              <a:gd name="connsiteX12" fmla="*/ 3790852 w 10175631"/>
              <a:gd name="connsiteY12" fmla="*/ 5692343 h 8426680"/>
              <a:gd name="connsiteX13" fmla="*/ 3818987 w 10175631"/>
              <a:gd name="connsiteY13" fmla="*/ 5607937 h 8426680"/>
              <a:gd name="connsiteX14" fmla="*/ 3833055 w 10175631"/>
              <a:gd name="connsiteY14" fmla="*/ 5565734 h 8426680"/>
              <a:gd name="connsiteX15" fmla="*/ 3875258 w 10175631"/>
              <a:gd name="connsiteY15" fmla="*/ 5523531 h 8426680"/>
              <a:gd name="connsiteX16" fmla="*/ 3931529 w 10175631"/>
              <a:gd name="connsiteY16" fmla="*/ 5453193 h 8426680"/>
              <a:gd name="connsiteX17" fmla="*/ 3973732 w 10175631"/>
              <a:gd name="connsiteY17" fmla="*/ 5439125 h 8426680"/>
              <a:gd name="connsiteX18" fmla="*/ 3969189 w 10175631"/>
              <a:gd name="connsiteY18" fmla="*/ 5317058 h 8426680"/>
              <a:gd name="connsiteX19" fmla="*/ 3889326 w 10175631"/>
              <a:gd name="connsiteY19" fmla="*/ 5256245 h 8426680"/>
              <a:gd name="connsiteX20" fmla="*/ 3700316 w 10175631"/>
              <a:gd name="connsiteY20" fmla="*/ 4591888 h 8426680"/>
              <a:gd name="connsiteX21" fmla="*/ 3708693 w 10175631"/>
              <a:gd name="connsiteY21" fmla="*/ 4345020 h 8426680"/>
              <a:gd name="connsiteX22" fmla="*/ 3968261 w 10175631"/>
              <a:gd name="connsiteY22" fmla="*/ 3565386 h 8426680"/>
              <a:gd name="connsiteX23" fmla="*/ 3972364 w 10175631"/>
              <a:gd name="connsiteY23" fmla="*/ 3508456 h 8426680"/>
              <a:gd name="connsiteX24" fmla="*/ 4036353 w 10175631"/>
              <a:gd name="connsiteY24" fmla="*/ 3502766 h 8426680"/>
              <a:gd name="connsiteX25" fmla="*/ 5207732 w 10175631"/>
              <a:gd name="connsiteY25" fmla="*/ 2852477 h 8426680"/>
              <a:gd name="connsiteX26" fmla="*/ 6411326 w 10175631"/>
              <a:gd name="connsiteY26" fmla="*/ 3505720 h 8426680"/>
              <a:gd name="connsiteX27" fmla="*/ 6470552 w 10175631"/>
              <a:gd name="connsiteY27" fmla="*/ 3577866 h 8426680"/>
              <a:gd name="connsiteX28" fmla="*/ 6696074 w 10175631"/>
              <a:gd name="connsiteY28" fmla="*/ 4176354 h 8426680"/>
              <a:gd name="connsiteX29" fmla="*/ 6695416 w 10175631"/>
              <a:gd name="connsiteY29" fmla="*/ 4865378 h 8426680"/>
              <a:gd name="connsiteX30" fmla="*/ 6472578 w 10175631"/>
              <a:gd name="connsiteY30" fmla="*/ 5301183 h 8426680"/>
              <a:gd name="connsiteX31" fmla="*/ 6468037 w 10175631"/>
              <a:gd name="connsiteY31" fmla="*/ 5368786 h 8426680"/>
              <a:gd name="connsiteX32" fmla="*/ 6739596 w 10175631"/>
              <a:gd name="connsiteY32" fmla="*/ 7419543 h 8426680"/>
              <a:gd name="connsiteX33" fmla="*/ 8126827 w 10175631"/>
              <a:gd name="connsiteY33" fmla="*/ 8286856 h 8426680"/>
              <a:gd name="connsiteX34" fmla="*/ 9974189 w 10175631"/>
              <a:gd name="connsiteY34" fmla="*/ 8027385 h 8426680"/>
              <a:gd name="connsiteX35" fmla="*/ 10159218 w 10175631"/>
              <a:gd name="connsiteY35" fmla="*/ 552751 h 8426680"/>
              <a:gd name="connsiteX36" fmla="*/ 864772 w 10175631"/>
              <a:gd name="connsiteY36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565769 w 10175631"/>
              <a:gd name="connsiteY6" fmla="*/ 7408602 h 8426680"/>
              <a:gd name="connsiteX7" fmla="*/ 3622039 w 10175631"/>
              <a:gd name="connsiteY7" fmla="*/ 5959629 h 8426680"/>
              <a:gd name="connsiteX8" fmla="*/ 3678310 w 10175631"/>
              <a:gd name="connsiteY8" fmla="*/ 5833020 h 8426680"/>
              <a:gd name="connsiteX9" fmla="*/ 3706446 w 10175631"/>
              <a:gd name="connsiteY9" fmla="*/ 5804885 h 8426680"/>
              <a:gd name="connsiteX10" fmla="*/ 3734581 w 10175631"/>
              <a:gd name="connsiteY10" fmla="*/ 5748614 h 8426680"/>
              <a:gd name="connsiteX11" fmla="*/ 3790852 w 10175631"/>
              <a:gd name="connsiteY11" fmla="*/ 5692343 h 8426680"/>
              <a:gd name="connsiteX12" fmla="*/ 3818987 w 10175631"/>
              <a:gd name="connsiteY12" fmla="*/ 5607937 h 8426680"/>
              <a:gd name="connsiteX13" fmla="*/ 3833055 w 10175631"/>
              <a:gd name="connsiteY13" fmla="*/ 5565734 h 8426680"/>
              <a:gd name="connsiteX14" fmla="*/ 3875258 w 10175631"/>
              <a:gd name="connsiteY14" fmla="*/ 5523531 h 8426680"/>
              <a:gd name="connsiteX15" fmla="*/ 3931529 w 10175631"/>
              <a:gd name="connsiteY15" fmla="*/ 5453193 h 8426680"/>
              <a:gd name="connsiteX16" fmla="*/ 3973732 w 10175631"/>
              <a:gd name="connsiteY16" fmla="*/ 5439125 h 8426680"/>
              <a:gd name="connsiteX17" fmla="*/ 3969189 w 10175631"/>
              <a:gd name="connsiteY17" fmla="*/ 5317058 h 8426680"/>
              <a:gd name="connsiteX18" fmla="*/ 3889326 w 10175631"/>
              <a:gd name="connsiteY18" fmla="*/ 5256245 h 8426680"/>
              <a:gd name="connsiteX19" fmla="*/ 3700316 w 10175631"/>
              <a:gd name="connsiteY19" fmla="*/ 4591888 h 8426680"/>
              <a:gd name="connsiteX20" fmla="*/ 3708693 w 10175631"/>
              <a:gd name="connsiteY20" fmla="*/ 4345020 h 8426680"/>
              <a:gd name="connsiteX21" fmla="*/ 3968261 w 10175631"/>
              <a:gd name="connsiteY21" fmla="*/ 3565386 h 8426680"/>
              <a:gd name="connsiteX22" fmla="*/ 3972364 w 10175631"/>
              <a:gd name="connsiteY22" fmla="*/ 3508456 h 8426680"/>
              <a:gd name="connsiteX23" fmla="*/ 4036353 w 10175631"/>
              <a:gd name="connsiteY23" fmla="*/ 3502766 h 8426680"/>
              <a:gd name="connsiteX24" fmla="*/ 5207732 w 10175631"/>
              <a:gd name="connsiteY24" fmla="*/ 2852477 h 8426680"/>
              <a:gd name="connsiteX25" fmla="*/ 6411326 w 10175631"/>
              <a:gd name="connsiteY25" fmla="*/ 3505720 h 8426680"/>
              <a:gd name="connsiteX26" fmla="*/ 6470552 w 10175631"/>
              <a:gd name="connsiteY26" fmla="*/ 3577866 h 8426680"/>
              <a:gd name="connsiteX27" fmla="*/ 6696074 w 10175631"/>
              <a:gd name="connsiteY27" fmla="*/ 4176354 h 8426680"/>
              <a:gd name="connsiteX28" fmla="*/ 6695416 w 10175631"/>
              <a:gd name="connsiteY28" fmla="*/ 4865378 h 8426680"/>
              <a:gd name="connsiteX29" fmla="*/ 6472578 w 10175631"/>
              <a:gd name="connsiteY29" fmla="*/ 5301183 h 8426680"/>
              <a:gd name="connsiteX30" fmla="*/ 6468037 w 10175631"/>
              <a:gd name="connsiteY30" fmla="*/ 5368786 h 8426680"/>
              <a:gd name="connsiteX31" fmla="*/ 6739596 w 10175631"/>
              <a:gd name="connsiteY31" fmla="*/ 7419543 h 8426680"/>
              <a:gd name="connsiteX32" fmla="*/ 8126827 w 10175631"/>
              <a:gd name="connsiteY32" fmla="*/ 8286856 h 8426680"/>
              <a:gd name="connsiteX33" fmla="*/ 9974189 w 10175631"/>
              <a:gd name="connsiteY33" fmla="*/ 8027385 h 8426680"/>
              <a:gd name="connsiteX34" fmla="*/ 10159218 w 10175631"/>
              <a:gd name="connsiteY34" fmla="*/ 552751 h 8426680"/>
              <a:gd name="connsiteX35" fmla="*/ 864772 w 10175631"/>
              <a:gd name="connsiteY35" fmla="*/ 557636 h 8426680"/>
              <a:gd name="connsiteX0" fmla="*/ 906975 w 10175631"/>
              <a:gd name="connsiteY0" fmla="*/ 543568 h 8426680"/>
              <a:gd name="connsiteX1" fmla="*/ 20710 w 10175631"/>
              <a:gd name="connsiteY1" fmla="*/ 1992540 h 8426680"/>
              <a:gd name="connsiteX2" fmla="*/ 400538 w 10175631"/>
              <a:gd name="connsiteY2" fmla="*/ 7507076 h 8426680"/>
              <a:gd name="connsiteX3" fmla="*/ 1708833 w 10175631"/>
              <a:gd name="connsiteY3" fmla="*/ 8421476 h 8426680"/>
              <a:gd name="connsiteX4" fmla="*/ 3411024 w 10175631"/>
              <a:gd name="connsiteY4" fmla="*/ 7872836 h 8426680"/>
              <a:gd name="connsiteX5" fmla="*/ 3481363 w 10175631"/>
              <a:gd name="connsiteY5" fmla="*/ 7718091 h 8426680"/>
              <a:gd name="connsiteX6" fmla="*/ 3622039 w 10175631"/>
              <a:gd name="connsiteY6" fmla="*/ 5959629 h 8426680"/>
              <a:gd name="connsiteX7" fmla="*/ 3678310 w 10175631"/>
              <a:gd name="connsiteY7" fmla="*/ 5833020 h 8426680"/>
              <a:gd name="connsiteX8" fmla="*/ 3706446 w 10175631"/>
              <a:gd name="connsiteY8" fmla="*/ 5804885 h 8426680"/>
              <a:gd name="connsiteX9" fmla="*/ 3734581 w 10175631"/>
              <a:gd name="connsiteY9" fmla="*/ 5748614 h 8426680"/>
              <a:gd name="connsiteX10" fmla="*/ 3790852 w 10175631"/>
              <a:gd name="connsiteY10" fmla="*/ 5692343 h 8426680"/>
              <a:gd name="connsiteX11" fmla="*/ 3818987 w 10175631"/>
              <a:gd name="connsiteY11" fmla="*/ 5607937 h 8426680"/>
              <a:gd name="connsiteX12" fmla="*/ 3833055 w 10175631"/>
              <a:gd name="connsiteY12" fmla="*/ 5565734 h 8426680"/>
              <a:gd name="connsiteX13" fmla="*/ 3875258 w 10175631"/>
              <a:gd name="connsiteY13" fmla="*/ 5523531 h 8426680"/>
              <a:gd name="connsiteX14" fmla="*/ 3931529 w 10175631"/>
              <a:gd name="connsiteY14" fmla="*/ 5453193 h 8426680"/>
              <a:gd name="connsiteX15" fmla="*/ 3973732 w 10175631"/>
              <a:gd name="connsiteY15" fmla="*/ 5439125 h 8426680"/>
              <a:gd name="connsiteX16" fmla="*/ 3969189 w 10175631"/>
              <a:gd name="connsiteY16" fmla="*/ 5317058 h 8426680"/>
              <a:gd name="connsiteX17" fmla="*/ 3889326 w 10175631"/>
              <a:gd name="connsiteY17" fmla="*/ 5256245 h 8426680"/>
              <a:gd name="connsiteX18" fmla="*/ 3700316 w 10175631"/>
              <a:gd name="connsiteY18" fmla="*/ 4591888 h 8426680"/>
              <a:gd name="connsiteX19" fmla="*/ 3708693 w 10175631"/>
              <a:gd name="connsiteY19" fmla="*/ 4345020 h 8426680"/>
              <a:gd name="connsiteX20" fmla="*/ 3968261 w 10175631"/>
              <a:gd name="connsiteY20" fmla="*/ 3565386 h 8426680"/>
              <a:gd name="connsiteX21" fmla="*/ 3972364 w 10175631"/>
              <a:gd name="connsiteY21" fmla="*/ 3508456 h 8426680"/>
              <a:gd name="connsiteX22" fmla="*/ 4036353 w 10175631"/>
              <a:gd name="connsiteY22" fmla="*/ 3502766 h 8426680"/>
              <a:gd name="connsiteX23" fmla="*/ 5207732 w 10175631"/>
              <a:gd name="connsiteY23" fmla="*/ 2852477 h 8426680"/>
              <a:gd name="connsiteX24" fmla="*/ 6411326 w 10175631"/>
              <a:gd name="connsiteY24" fmla="*/ 3505720 h 8426680"/>
              <a:gd name="connsiteX25" fmla="*/ 6470552 w 10175631"/>
              <a:gd name="connsiteY25" fmla="*/ 3577866 h 8426680"/>
              <a:gd name="connsiteX26" fmla="*/ 6696074 w 10175631"/>
              <a:gd name="connsiteY26" fmla="*/ 4176354 h 8426680"/>
              <a:gd name="connsiteX27" fmla="*/ 6695416 w 10175631"/>
              <a:gd name="connsiteY27" fmla="*/ 4865378 h 8426680"/>
              <a:gd name="connsiteX28" fmla="*/ 6472578 w 10175631"/>
              <a:gd name="connsiteY28" fmla="*/ 5301183 h 8426680"/>
              <a:gd name="connsiteX29" fmla="*/ 6468037 w 10175631"/>
              <a:gd name="connsiteY29" fmla="*/ 5368786 h 8426680"/>
              <a:gd name="connsiteX30" fmla="*/ 6739596 w 10175631"/>
              <a:gd name="connsiteY30" fmla="*/ 7419543 h 8426680"/>
              <a:gd name="connsiteX31" fmla="*/ 8126827 w 10175631"/>
              <a:gd name="connsiteY31" fmla="*/ 8286856 h 8426680"/>
              <a:gd name="connsiteX32" fmla="*/ 9974189 w 10175631"/>
              <a:gd name="connsiteY32" fmla="*/ 8027385 h 8426680"/>
              <a:gd name="connsiteX33" fmla="*/ 10159218 w 10175631"/>
              <a:gd name="connsiteY33" fmla="*/ 552751 h 8426680"/>
              <a:gd name="connsiteX34" fmla="*/ 864772 w 10175631"/>
              <a:gd name="connsiteY34" fmla="*/ 557636 h 8426680"/>
              <a:gd name="connsiteX0" fmla="*/ 906975 w 10175631"/>
              <a:gd name="connsiteY0" fmla="*/ 543568 h 8432265"/>
              <a:gd name="connsiteX1" fmla="*/ 20710 w 10175631"/>
              <a:gd name="connsiteY1" fmla="*/ 1992540 h 8432265"/>
              <a:gd name="connsiteX2" fmla="*/ 400538 w 10175631"/>
              <a:gd name="connsiteY2" fmla="*/ 7507076 h 8432265"/>
              <a:gd name="connsiteX3" fmla="*/ 1708833 w 10175631"/>
              <a:gd name="connsiteY3" fmla="*/ 8421476 h 8432265"/>
              <a:gd name="connsiteX4" fmla="*/ 3411024 w 10175631"/>
              <a:gd name="connsiteY4" fmla="*/ 7872836 h 8432265"/>
              <a:gd name="connsiteX5" fmla="*/ 3622039 w 10175631"/>
              <a:gd name="connsiteY5" fmla="*/ 5959629 h 8432265"/>
              <a:gd name="connsiteX6" fmla="*/ 3678310 w 10175631"/>
              <a:gd name="connsiteY6" fmla="*/ 5833020 h 8432265"/>
              <a:gd name="connsiteX7" fmla="*/ 3706446 w 10175631"/>
              <a:gd name="connsiteY7" fmla="*/ 5804885 h 8432265"/>
              <a:gd name="connsiteX8" fmla="*/ 3734581 w 10175631"/>
              <a:gd name="connsiteY8" fmla="*/ 5748614 h 8432265"/>
              <a:gd name="connsiteX9" fmla="*/ 3790852 w 10175631"/>
              <a:gd name="connsiteY9" fmla="*/ 5692343 h 8432265"/>
              <a:gd name="connsiteX10" fmla="*/ 3818987 w 10175631"/>
              <a:gd name="connsiteY10" fmla="*/ 5607937 h 8432265"/>
              <a:gd name="connsiteX11" fmla="*/ 3833055 w 10175631"/>
              <a:gd name="connsiteY11" fmla="*/ 5565734 h 8432265"/>
              <a:gd name="connsiteX12" fmla="*/ 3875258 w 10175631"/>
              <a:gd name="connsiteY12" fmla="*/ 5523531 h 8432265"/>
              <a:gd name="connsiteX13" fmla="*/ 3931529 w 10175631"/>
              <a:gd name="connsiteY13" fmla="*/ 5453193 h 8432265"/>
              <a:gd name="connsiteX14" fmla="*/ 3973732 w 10175631"/>
              <a:gd name="connsiteY14" fmla="*/ 5439125 h 8432265"/>
              <a:gd name="connsiteX15" fmla="*/ 3969189 w 10175631"/>
              <a:gd name="connsiteY15" fmla="*/ 5317058 h 8432265"/>
              <a:gd name="connsiteX16" fmla="*/ 3889326 w 10175631"/>
              <a:gd name="connsiteY16" fmla="*/ 5256245 h 8432265"/>
              <a:gd name="connsiteX17" fmla="*/ 3700316 w 10175631"/>
              <a:gd name="connsiteY17" fmla="*/ 4591888 h 8432265"/>
              <a:gd name="connsiteX18" fmla="*/ 3708693 w 10175631"/>
              <a:gd name="connsiteY18" fmla="*/ 4345020 h 8432265"/>
              <a:gd name="connsiteX19" fmla="*/ 3968261 w 10175631"/>
              <a:gd name="connsiteY19" fmla="*/ 3565386 h 8432265"/>
              <a:gd name="connsiteX20" fmla="*/ 3972364 w 10175631"/>
              <a:gd name="connsiteY20" fmla="*/ 3508456 h 8432265"/>
              <a:gd name="connsiteX21" fmla="*/ 4036353 w 10175631"/>
              <a:gd name="connsiteY21" fmla="*/ 3502766 h 8432265"/>
              <a:gd name="connsiteX22" fmla="*/ 5207732 w 10175631"/>
              <a:gd name="connsiteY22" fmla="*/ 2852477 h 8432265"/>
              <a:gd name="connsiteX23" fmla="*/ 6411326 w 10175631"/>
              <a:gd name="connsiteY23" fmla="*/ 3505720 h 8432265"/>
              <a:gd name="connsiteX24" fmla="*/ 6470552 w 10175631"/>
              <a:gd name="connsiteY24" fmla="*/ 3577866 h 8432265"/>
              <a:gd name="connsiteX25" fmla="*/ 6696074 w 10175631"/>
              <a:gd name="connsiteY25" fmla="*/ 4176354 h 8432265"/>
              <a:gd name="connsiteX26" fmla="*/ 6695416 w 10175631"/>
              <a:gd name="connsiteY26" fmla="*/ 4865378 h 8432265"/>
              <a:gd name="connsiteX27" fmla="*/ 6472578 w 10175631"/>
              <a:gd name="connsiteY27" fmla="*/ 5301183 h 8432265"/>
              <a:gd name="connsiteX28" fmla="*/ 6468037 w 10175631"/>
              <a:gd name="connsiteY28" fmla="*/ 5368786 h 8432265"/>
              <a:gd name="connsiteX29" fmla="*/ 6739596 w 10175631"/>
              <a:gd name="connsiteY29" fmla="*/ 7419543 h 8432265"/>
              <a:gd name="connsiteX30" fmla="*/ 8126827 w 10175631"/>
              <a:gd name="connsiteY30" fmla="*/ 8286856 h 8432265"/>
              <a:gd name="connsiteX31" fmla="*/ 9974189 w 10175631"/>
              <a:gd name="connsiteY31" fmla="*/ 8027385 h 8432265"/>
              <a:gd name="connsiteX32" fmla="*/ 10159218 w 10175631"/>
              <a:gd name="connsiteY32" fmla="*/ 552751 h 8432265"/>
              <a:gd name="connsiteX33" fmla="*/ 864772 w 10175631"/>
              <a:gd name="connsiteY33" fmla="*/ 557636 h 8432265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06446 w 10175631"/>
              <a:gd name="connsiteY6" fmla="*/ 5804885 h 8433101"/>
              <a:gd name="connsiteX7" fmla="*/ 3734581 w 10175631"/>
              <a:gd name="connsiteY7" fmla="*/ 5748614 h 8433101"/>
              <a:gd name="connsiteX8" fmla="*/ 3790852 w 10175631"/>
              <a:gd name="connsiteY8" fmla="*/ 5692343 h 8433101"/>
              <a:gd name="connsiteX9" fmla="*/ 3818987 w 10175631"/>
              <a:gd name="connsiteY9" fmla="*/ 5607937 h 8433101"/>
              <a:gd name="connsiteX10" fmla="*/ 3833055 w 10175631"/>
              <a:gd name="connsiteY10" fmla="*/ 5565734 h 8433101"/>
              <a:gd name="connsiteX11" fmla="*/ 3875258 w 10175631"/>
              <a:gd name="connsiteY11" fmla="*/ 5523531 h 8433101"/>
              <a:gd name="connsiteX12" fmla="*/ 3931529 w 10175631"/>
              <a:gd name="connsiteY12" fmla="*/ 5453193 h 8433101"/>
              <a:gd name="connsiteX13" fmla="*/ 3973732 w 10175631"/>
              <a:gd name="connsiteY13" fmla="*/ 5439125 h 8433101"/>
              <a:gd name="connsiteX14" fmla="*/ 3969189 w 10175631"/>
              <a:gd name="connsiteY14" fmla="*/ 5317058 h 8433101"/>
              <a:gd name="connsiteX15" fmla="*/ 3889326 w 10175631"/>
              <a:gd name="connsiteY15" fmla="*/ 5256245 h 8433101"/>
              <a:gd name="connsiteX16" fmla="*/ 3700316 w 10175631"/>
              <a:gd name="connsiteY16" fmla="*/ 4591888 h 8433101"/>
              <a:gd name="connsiteX17" fmla="*/ 3708693 w 10175631"/>
              <a:gd name="connsiteY17" fmla="*/ 4345020 h 8433101"/>
              <a:gd name="connsiteX18" fmla="*/ 3968261 w 10175631"/>
              <a:gd name="connsiteY18" fmla="*/ 3565386 h 8433101"/>
              <a:gd name="connsiteX19" fmla="*/ 3972364 w 10175631"/>
              <a:gd name="connsiteY19" fmla="*/ 3508456 h 8433101"/>
              <a:gd name="connsiteX20" fmla="*/ 4036353 w 10175631"/>
              <a:gd name="connsiteY20" fmla="*/ 3502766 h 8433101"/>
              <a:gd name="connsiteX21" fmla="*/ 5207732 w 10175631"/>
              <a:gd name="connsiteY21" fmla="*/ 2852477 h 8433101"/>
              <a:gd name="connsiteX22" fmla="*/ 6411326 w 10175631"/>
              <a:gd name="connsiteY22" fmla="*/ 3505720 h 8433101"/>
              <a:gd name="connsiteX23" fmla="*/ 6470552 w 10175631"/>
              <a:gd name="connsiteY23" fmla="*/ 3577866 h 8433101"/>
              <a:gd name="connsiteX24" fmla="*/ 6696074 w 10175631"/>
              <a:gd name="connsiteY24" fmla="*/ 4176354 h 8433101"/>
              <a:gd name="connsiteX25" fmla="*/ 6695416 w 10175631"/>
              <a:gd name="connsiteY25" fmla="*/ 4865378 h 8433101"/>
              <a:gd name="connsiteX26" fmla="*/ 6472578 w 10175631"/>
              <a:gd name="connsiteY26" fmla="*/ 5301183 h 8433101"/>
              <a:gd name="connsiteX27" fmla="*/ 6468037 w 10175631"/>
              <a:gd name="connsiteY27" fmla="*/ 5368786 h 8433101"/>
              <a:gd name="connsiteX28" fmla="*/ 6739596 w 10175631"/>
              <a:gd name="connsiteY28" fmla="*/ 7419543 h 8433101"/>
              <a:gd name="connsiteX29" fmla="*/ 8126827 w 10175631"/>
              <a:gd name="connsiteY29" fmla="*/ 8286856 h 8433101"/>
              <a:gd name="connsiteX30" fmla="*/ 9974189 w 10175631"/>
              <a:gd name="connsiteY30" fmla="*/ 8027385 h 8433101"/>
              <a:gd name="connsiteX31" fmla="*/ 10159218 w 10175631"/>
              <a:gd name="connsiteY31" fmla="*/ 552751 h 8433101"/>
              <a:gd name="connsiteX32" fmla="*/ 864772 w 10175631"/>
              <a:gd name="connsiteY32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31529 w 10175631"/>
              <a:gd name="connsiteY11" fmla="*/ 5453193 h 8433101"/>
              <a:gd name="connsiteX12" fmla="*/ 3973732 w 10175631"/>
              <a:gd name="connsiteY12" fmla="*/ 5439125 h 8433101"/>
              <a:gd name="connsiteX13" fmla="*/ 3969189 w 10175631"/>
              <a:gd name="connsiteY13" fmla="*/ 5317058 h 8433101"/>
              <a:gd name="connsiteX14" fmla="*/ 3889326 w 10175631"/>
              <a:gd name="connsiteY14" fmla="*/ 5256245 h 8433101"/>
              <a:gd name="connsiteX15" fmla="*/ 3700316 w 10175631"/>
              <a:gd name="connsiteY15" fmla="*/ 4591888 h 8433101"/>
              <a:gd name="connsiteX16" fmla="*/ 3708693 w 10175631"/>
              <a:gd name="connsiteY16" fmla="*/ 4345020 h 8433101"/>
              <a:gd name="connsiteX17" fmla="*/ 3968261 w 10175631"/>
              <a:gd name="connsiteY17" fmla="*/ 3565386 h 8433101"/>
              <a:gd name="connsiteX18" fmla="*/ 3972364 w 10175631"/>
              <a:gd name="connsiteY18" fmla="*/ 3508456 h 8433101"/>
              <a:gd name="connsiteX19" fmla="*/ 4036353 w 10175631"/>
              <a:gd name="connsiteY19" fmla="*/ 3502766 h 8433101"/>
              <a:gd name="connsiteX20" fmla="*/ 5207732 w 10175631"/>
              <a:gd name="connsiteY20" fmla="*/ 2852477 h 8433101"/>
              <a:gd name="connsiteX21" fmla="*/ 6411326 w 10175631"/>
              <a:gd name="connsiteY21" fmla="*/ 3505720 h 8433101"/>
              <a:gd name="connsiteX22" fmla="*/ 6470552 w 10175631"/>
              <a:gd name="connsiteY22" fmla="*/ 3577866 h 8433101"/>
              <a:gd name="connsiteX23" fmla="*/ 6696074 w 10175631"/>
              <a:gd name="connsiteY23" fmla="*/ 4176354 h 8433101"/>
              <a:gd name="connsiteX24" fmla="*/ 6695416 w 10175631"/>
              <a:gd name="connsiteY24" fmla="*/ 4865378 h 8433101"/>
              <a:gd name="connsiteX25" fmla="*/ 6472578 w 10175631"/>
              <a:gd name="connsiteY25" fmla="*/ 5301183 h 8433101"/>
              <a:gd name="connsiteX26" fmla="*/ 6468037 w 10175631"/>
              <a:gd name="connsiteY26" fmla="*/ 5368786 h 8433101"/>
              <a:gd name="connsiteX27" fmla="*/ 6739596 w 10175631"/>
              <a:gd name="connsiteY27" fmla="*/ 7419543 h 8433101"/>
              <a:gd name="connsiteX28" fmla="*/ 8126827 w 10175631"/>
              <a:gd name="connsiteY28" fmla="*/ 8286856 h 8433101"/>
              <a:gd name="connsiteX29" fmla="*/ 9974189 w 10175631"/>
              <a:gd name="connsiteY29" fmla="*/ 8027385 h 8433101"/>
              <a:gd name="connsiteX30" fmla="*/ 10159218 w 10175631"/>
              <a:gd name="connsiteY30" fmla="*/ 552751 h 8433101"/>
              <a:gd name="connsiteX31" fmla="*/ 864772 w 10175631"/>
              <a:gd name="connsiteY31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31529 w 10175631"/>
              <a:gd name="connsiteY11" fmla="*/ 5453193 h 8433101"/>
              <a:gd name="connsiteX12" fmla="*/ 3969189 w 10175631"/>
              <a:gd name="connsiteY12" fmla="*/ 5317058 h 8433101"/>
              <a:gd name="connsiteX13" fmla="*/ 3889326 w 10175631"/>
              <a:gd name="connsiteY13" fmla="*/ 5256245 h 8433101"/>
              <a:gd name="connsiteX14" fmla="*/ 3700316 w 10175631"/>
              <a:gd name="connsiteY14" fmla="*/ 4591888 h 8433101"/>
              <a:gd name="connsiteX15" fmla="*/ 3708693 w 10175631"/>
              <a:gd name="connsiteY15" fmla="*/ 4345020 h 8433101"/>
              <a:gd name="connsiteX16" fmla="*/ 3968261 w 10175631"/>
              <a:gd name="connsiteY16" fmla="*/ 3565386 h 8433101"/>
              <a:gd name="connsiteX17" fmla="*/ 3972364 w 10175631"/>
              <a:gd name="connsiteY17" fmla="*/ 3508456 h 8433101"/>
              <a:gd name="connsiteX18" fmla="*/ 4036353 w 10175631"/>
              <a:gd name="connsiteY18" fmla="*/ 3502766 h 8433101"/>
              <a:gd name="connsiteX19" fmla="*/ 5207732 w 10175631"/>
              <a:gd name="connsiteY19" fmla="*/ 2852477 h 8433101"/>
              <a:gd name="connsiteX20" fmla="*/ 6411326 w 10175631"/>
              <a:gd name="connsiteY20" fmla="*/ 3505720 h 8433101"/>
              <a:gd name="connsiteX21" fmla="*/ 6470552 w 10175631"/>
              <a:gd name="connsiteY21" fmla="*/ 3577866 h 8433101"/>
              <a:gd name="connsiteX22" fmla="*/ 6696074 w 10175631"/>
              <a:gd name="connsiteY22" fmla="*/ 4176354 h 8433101"/>
              <a:gd name="connsiteX23" fmla="*/ 6695416 w 10175631"/>
              <a:gd name="connsiteY23" fmla="*/ 4865378 h 8433101"/>
              <a:gd name="connsiteX24" fmla="*/ 6472578 w 10175631"/>
              <a:gd name="connsiteY24" fmla="*/ 5301183 h 8433101"/>
              <a:gd name="connsiteX25" fmla="*/ 6468037 w 10175631"/>
              <a:gd name="connsiteY25" fmla="*/ 5368786 h 8433101"/>
              <a:gd name="connsiteX26" fmla="*/ 6739596 w 10175631"/>
              <a:gd name="connsiteY26" fmla="*/ 7419543 h 8433101"/>
              <a:gd name="connsiteX27" fmla="*/ 8126827 w 10175631"/>
              <a:gd name="connsiteY27" fmla="*/ 8286856 h 8433101"/>
              <a:gd name="connsiteX28" fmla="*/ 9974189 w 10175631"/>
              <a:gd name="connsiteY28" fmla="*/ 8027385 h 8433101"/>
              <a:gd name="connsiteX29" fmla="*/ 10159218 w 10175631"/>
              <a:gd name="connsiteY29" fmla="*/ 552751 h 8433101"/>
              <a:gd name="connsiteX30" fmla="*/ 864772 w 10175631"/>
              <a:gd name="connsiteY30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875258 w 10175631"/>
              <a:gd name="connsiteY10" fmla="*/ 5523531 h 8433101"/>
              <a:gd name="connsiteX11" fmla="*/ 3969189 w 10175631"/>
              <a:gd name="connsiteY11" fmla="*/ 5317058 h 8433101"/>
              <a:gd name="connsiteX12" fmla="*/ 3889326 w 10175631"/>
              <a:gd name="connsiteY12" fmla="*/ 5256245 h 8433101"/>
              <a:gd name="connsiteX13" fmla="*/ 3700316 w 10175631"/>
              <a:gd name="connsiteY13" fmla="*/ 4591888 h 8433101"/>
              <a:gd name="connsiteX14" fmla="*/ 3708693 w 10175631"/>
              <a:gd name="connsiteY14" fmla="*/ 4345020 h 8433101"/>
              <a:gd name="connsiteX15" fmla="*/ 3968261 w 10175631"/>
              <a:gd name="connsiteY15" fmla="*/ 3565386 h 8433101"/>
              <a:gd name="connsiteX16" fmla="*/ 3972364 w 10175631"/>
              <a:gd name="connsiteY16" fmla="*/ 3508456 h 8433101"/>
              <a:gd name="connsiteX17" fmla="*/ 4036353 w 10175631"/>
              <a:gd name="connsiteY17" fmla="*/ 3502766 h 8433101"/>
              <a:gd name="connsiteX18" fmla="*/ 5207732 w 10175631"/>
              <a:gd name="connsiteY18" fmla="*/ 2852477 h 8433101"/>
              <a:gd name="connsiteX19" fmla="*/ 6411326 w 10175631"/>
              <a:gd name="connsiteY19" fmla="*/ 3505720 h 8433101"/>
              <a:gd name="connsiteX20" fmla="*/ 6470552 w 10175631"/>
              <a:gd name="connsiteY20" fmla="*/ 3577866 h 8433101"/>
              <a:gd name="connsiteX21" fmla="*/ 6696074 w 10175631"/>
              <a:gd name="connsiteY21" fmla="*/ 4176354 h 8433101"/>
              <a:gd name="connsiteX22" fmla="*/ 6695416 w 10175631"/>
              <a:gd name="connsiteY22" fmla="*/ 4865378 h 8433101"/>
              <a:gd name="connsiteX23" fmla="*/ 6472578 w 10175631"/>
              <a:gd name="connsiteY23" fmla="*/ 5301183 h 8433101"/>
              <a:gd name="connsiteX24" fmla="*/ 6468037 w 10175631"/>
              <a:gd name="connsiteY24" fmla="*/ 5368786 h 8433101"/>
              <a:gd name="connsiteX25" fmla="*/ 6739596 w 10175631"/>
              <a:gd name="connsiteY25" fmla="*/ 7419543 h 8433101"/>
              <a:gd name="connsiteX26" fmla="*/ 8126827 w 10175631"/>
              <a:gd name="connsiteY26" fmla="*/ 8286856 h 8433101"/>
              <a:gd name="connsiteX27" fmla="*/ 9974189 w 10175631"/>
              <a:gd name="connsiteY27" fmla="*/ 8027385 h 8433101"/>
              <a:gd name="connsiteX28" fmla="*/ 10159218 w 10175631"/>
              <a:gd name="connsiteY28" fmla="*/ 552751 h 8433101"/>
              <a:gd name="connsiteX29" fmla="*/ 864772 w 10175631"/>
              <a:gd name="connsiteY29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833055 w 10175631"/>
              <a:gd name="connsiteY9" fmla="*/ 5565734 h 8433101"/>
              <a:gd name="connsiteX10" fmla="*/ 3969189 w 10175631"/>
              <a:gd name="connsiteY10" fmla="*/ 5317058 h 8433101"/>
              <a:gd name="connsiteX11" fmla="*/ 3889326 w 10175631"/>
              <a:gd name="connsiteY11" fmla="*/ 5256245 h 8433101"/>
              <a:gd name="connsiteX12" fmla="*/ 3700316 w 10175631"/>
              <a:gd name="connsiteY12" fmla="*/ 4591888 h 8433101"/>
              <a:gd name="connsiteX13" fmla="*/ 3708693 w 10175631"/>
              <a:gd name="connsiteY13" fmla="*/ 4345020 h 8433101"/>
              <a:gd name="connsiteX14" fmla="*/ 3968261 w 10175631"/>
              <a:gd name="connsiteY14" fmla="*/ 3565386 h 8433101"/>
              <a:gd name="connsiteX15" fmla="*/ 3972364 w 10175631"/>
              <a:gd name="connsiteY15" fmla="*/ 3508456 h 8433101"/>
              <a:gd name="connsiteX16" fmla="*/ 4036353 w 10175631"/>
              <a:gd name="connsiteY16" fmla="*/ 3502766 h 8433101"/>
              <a:gd name="connsiteX17" fmla="*/ 5207732 w 10175631"/>
              <a:gd name="connsiteY17" fmla="*/ 2852477 h 8433101"/>
              <a:gd name="connsiteX18" fmla="*/ 6411326 w 10175631"/>
              <a:gd name="connsiteY18" fmla="*/ 3505720 h 8433101"/>
              <a:gd name="connsiteX19" fmla="*/ 6470552 w 10175631"/>
              <a:gd name="connsiteY19" fmla="*/ 3577866 h 8433101"/>
              <a:gd name="connsiteX20" fmla="*/ 6696074 w 10175631"/>
              <a:gd name="connsiteY20" fmla="*/ 4176354 h 8433101"/>
              <a:gd name="connsiteX21" fmla="*/ 6695416 w 10175631"/>
              <a:gd name="connsiteY21" fmla="*/ 4865378 h 8433101"/>
              <a:gd name="connsiteX22" fmla="*/ 6472578 w 10175631"/>
              <a:gd name="connsiteY22" fmla="*/ 5301183 h 8433101"/>
              <a:gd name="connsiteX23" fmla="*/ 6468037 w 10175631"/>
              <a:gd name="connsiteY23" fmla="*/ 5368786 h 8433101"/>
              <a:gd name="connsiteX24" fmla="*/ 6739596 w 10175631"/>
              <a:gd name="connsiteY24" fmla="*/ 7419543 h 8433101"/>
              <a:gd name="connsiteX25" fmla="*/ 8126827 w 10175631"/>
              <a:gd name="connsiteY25" fmla="*/ 8286856 h 8433101"/>
              <a:gd name="connsiteX26" fmla="*/ 9974189 w 10175631"/>
              <a:gd name="connsiteY26" fmla="*/ 8027385 h 8433101"/>
              <a:gd name="connsiteX27" fmla="*/ 10159218 w 10175631"/>
              <a:gd name="connsiteY27" fmla="*/ 552751 h 8433101"/>
              <a:gd name="connsiteX28" fmla="*/ 864772 w 10175631"/>
              <a:gd name="connsiteY28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790852 w 10175631"/>
              <a:gd name="connsiteY7" fmla="*/ 5692343 h 8433101"/>
              <a:gd name="connsiteX8" fmla="*/ 3818987 w 10175631"/>
              <a:gd name="connsiteY8" fmla="*/ 5607937 h 8433101"/>
              <a:gd name="connsiteX9" fmla="*/ 3969189 w 10175631"/>
              <a:gd name="connsiteY9" fmla="*/ 5317058 h 8433101"/>
              <a:gd name="connsiteX10" fmla="*/ 3889326 w 10175631"/>
              <a:gd name="connsiteY10" fmla="*/ 5256245 h 8433101"/>
              <a:gd name="connsiteX11" fmla="*/ 3700316 w 10175631"/>
              <a:gd name="connsiteY11" fmla="*/ 4591888 h 8433101"/>
              <a:gd name="connsiteX12" fmla="*/ 3708693 w 10175631"/>
              <a:gd name="connsiteY12" fmla="*/ 4345020 h 8433101"/>
              <a:gd name="connsiteX13" fmla="*/ 3968261 w 10175631"/>
              <a:gd name="connsiteY13" fmla="*/ 3565386 h 8433101"/>
              <a:gd name="connsiteX14" fmla="*/ 3972364 w 10175631"/>
              <a:gd name="connsiteY14" fmla="*/ 3508456 h 8433101"/>
              <a:gd name="connsiteX15" fmla="*/ 4036353 w 10175631"/>
              <a:gd name="connsiteY15" fmla="*/ 3502766 h 8433101"/>
              <a:gd name="connsiteX16" fmla="*/ 5207732 w 10175631"/>
              <a:gd name="connsiteY16" fmla="*/ 2852477 h 8433101"/>
              <a:gd name="connsiteX17" fmla="*/ 6411326 w 10175631"/>
              <a:gd name="connsiteY17" fmla="*/ 3505720 h 8433101"/>
              <a:gd name="connsiteX18" fmla="*/ 6470552 w 10175631"/>
              <a:gd name="connsiteY18" fmla="*/ 3577866 h 8433101"/>
              <a:gd name="connsiteX19" fmla="*/ 6696074 w 10175631"/>
              <a:gd name="connsiteY19" fmla="*/ 4176354 h 8433101"/>
              <a:gd name="connsiteX20" fmla="*/ 6695416 w 10175631"/>
              <a:gd name="connsiteY20" fmla="*/ 4865378 h 8433101"/>
              <a:gd name="connsiteX21" fmla="*/ 6472578 w 10175631"/>
              <a:gd name="connsiteY21" fmla="*/ 5301183 h 8433101"/>
              <a:gd name="connsiteX22" fmla="*/ 6468037 w 10175631"/>
              <a:gd name="connsiteY22" fmla="*/ 5368786 h 8433101"/>
              <a:gd name="connsiteX23" fmla="*/ 6739596 w 10175631"/>
              <a:gd name="connsiteY23" fmla="*/ 7419543 h 8433101"/>
              <a:gd name="connsiteX24" fmla="*/ 8126827 w 10175631"/>
              <a:gd name="connsiteY24" fmla="*/ 8286856 h 8433101"/>
              <a:gd name="connsiteX25" fmla="*/ 9974189 w 10175631"/>
              <a:gd name="connsiteY25" fmla="*/ 8027385 h 8433101"/>
              <a:gd name="connsiteX26" fmla="*/ 10159218 w 10175631"/>
              <a:gd name="connsiteY26" fmla="*/ 552751 h 8433101"/>
              <a:gd name="connsiteX27" fmla="*/ 864772 w 10175631"/>
              <a:gd name="connsiteY27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818987 w 10175631"/>
              <a:gd name="connsiteY7" fmla="*/ 5607937 h 8433101"/>
              <a:gd name="connsiteX8" fmla="*/ 3969189 w 10175631"/>
              <a:gd name="connsiteY8" fmla="*/ 5317058 h 8433101"/>
              <a:gd name="connsiteX9" fmla="*/ 3889326 w 10175631"/>
              <a:gd name="connsiteY9" fmla="*/ 5256245 h 8433101"/>
              <a:gd name="connsiteX10" fmla="*/ 3700316 w 10175631"/>
              <a:gd name="connsiteY10" fmla="*/ 4591888 h 8433101"/>
              <a:gd name="connsiteX11" fmla="*/ 3708693 w 10175631"/>
              <a:gd name="connsiteY11" fmla="*/ 4345020 h 8433101"/>
              <a:gd name="connsiteX12" fmla="*/ 3968261 w 10175631"/>
              <a:gd name="connsiteY12" fmla="*/ 3565386 h 8433101"/>
              <a:gd name="connsiteX13" fmla="*/ 3972364 w 10175631"/>
              <a:gd name="connsiteY13" fmla="*/ 3508456 h 8433101"/>
              <a:gd name="connsiteX14" fmla="*/ 4036353 w 10175631"/>
              <a:gd name="connsiteY14" fmla="*/ 3502766 h 8433101"/>
              <a:gd name="connsiteX15" fmla="*/ 5207732 w 10175631"/>
              <a:gd name="connsiteY15" fmla="*/ 2852477 h 8433101"/>
              <a:gd name="connsiteX16" fmla="*/ 6411326 w 10175631"/>
              <a:gd name="connsiteY16" fmla="*/ 3505720 h 8433101"/>
              <a:gd name="connsiteX17" fmla="*/ 6470552 w 10175631"/>
              <a:gd name="connsiteY17" fmla="*/ 3577866 h 8433101"/>
              <a:gd name="connsiteX18" fmla="*/ 6696074 w 10175631"/>
              <a:gd name="connsiteY18" fmla="*/ 4176354 h 8433101"/>
              <a:gd name="connsiteX19" fmla="*/ 6695416 w 10175631"/>
              <a:gd name="connsiteY19" fmla="*/ 4865378 h 8433101"/>
              <a:gd name="connsiteX20" fmla="*/ 6472578 w 10175631"/>
              <a:gd name="connsiteY20" fmla="*/ 5301183 h 8433101"/>
              <a:gd name="connsiteX21" fmla="*/ 6468037 w 10175631"/>
              <a:gd name="connsiteY21" fmla="*/ 5368786 h 8433101"/>
              <a:gd name="connsiteX22" fmla="*/ 6739596 w 10175631"/>
              <a:gd name="connsiteY22" fmla="*/ 7419543 h 8433101"/>
              <a:gd name="connsiteX23" fmla="*/ 8126827 w 10175631"/>
              <a:gd name="connsiteY23" fmla="*/ 8286856 h 8433101"/>
              <a:gd name="connsiteX24" fmla="*/ 9974189 w 10175631"/>
              <a:gd name="connsiteY24" fmla="*/ 8027385 h 8433101"/>
              <a:gd name="connsiteX25" fmla="*/ 10159218 w 10175631"/>
              <a:gd name="connsiteY25" fmla="*/ 552751 h 8433101"/>
              <a:gd name="connsiteX26" fmla="*/ 864772 w 10175631"/>
              <a:gd name="connsiteY26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734581 w 10175631"/>
              <a:gd name="connsiteY6" fmla="*/ 5748614 h 8433101"/>
              <a:gd name="connsiteX7" fmla="*/ 3969189 w 10175631"/>
              <a:gd name="connsiteY7" fmla="*/ 5317058 h 8433101"/>
              <a:gd name="connsiteX8" fmla="*/ 3889326 w 10175631"/>
              <a:gd name="connsiteY8" fmla="*/ 5256245 h 8433101"/>
              <a:gd name="connsiteX9" fmla="*/ 3700316 w 10175631"/>
              <a:gd name="connsiteY9" fmla="*/ 4591888 h 8433101"/>
              <a:gd name="connsiteX10" fmla="*/ 3708693 w 10175631"/>
              <a:gd name="connsiteY10" fmla="*/ 4345020 h 8433101"/>
              <a:gd name="connsiteX11" fmla="*/ 3968261 w 10175631"/>
              <a:gd name="connsiteY11" fmla="*/ 3565386 h 8433101"/>
              <a:gd name="connsiteX12" fmla="*/ 3972364 w 10175631"/>
              <a:gd name="connsiteY12" fmla="*/ 3508456 h 8433101"/>
              <a:gd name="connsiteX13" fmla="*/ 4036353 w 10175631"/>
              <a:gd name="connsiteY13" fmla="*/ 3502766 h 8433101"/>
              <a:gd name="connsiteX14" fmla="*/ 5207732 w 10175631"/>
              <a:gd name="connsiteY14" fmla="*/ 2852477 h 8433101"/>
              <a:gd name="connsiteX15" fmla="*/ 6411326 w 10175631"/>
              <a:gd name="connsiteY15" fmla="*/ 3505720 h 8433101"/>
              <a:gd name="connsiteX16" fmla="*/ 6470552 w 10175631"/>
              <a:gd name="connsiteY16" fmla="*/ 3577866 h 8433101"/>
              <a:gd name="connsiteX17" fmla="*/ 6696074 w 10175631"/>
              <a:gd name="connsiteY17" fmla="*/ 4176354 h 8433101"/>
              <a:gd name="connsiteX18" fmla="*/ 6695416 w 10175631"/>
              <a:gd name="connsiteY18" fmla="*/ 4865378 h 8433101"/>
              <a:gd name="connsiteX19" fmla="*/ 6472578 w 10175631"/>
              <a:gd name="connsiteY19" fmla="*/ 5301183 h 8433101"/>
              <a:gd name="connsiteX20" fmla="*/ 6468037 w 10175631"/>
              <a:gd name="connsiteY20" fmla="*/ 5368786 h 8433101"/>
              <a:gd name="connsiteX21" fmla="*/ 6739596 w 10175631"/>
              <a:gd name="connsiteY21" fmla="*/ 7419543 h 8433101"/>
              <a:gd name="connsiteX22" fmla="*/ 8126827 w 10175631"/>
              <a:gd name="connsiteY22" fmla="*/ 8286856 h 8433101"/>
              <a:gd name="connsiteX23" fmla="*/ 9974189 w 10175631"/>
              <a:gd name="connsiteY23" fmla="*/ 8027385 h 8433101"/>
              <a:gd name="connsiteX24" fmla="*/ 10159218 w 10175631"/>
              <a:gd name="connsiteY24" fmla="*/ 552751 h 8433101"/>
              <a:gd name="connsiteX25" fmla="*/ 864772 w 10175631"/>
              <a:gd name="connsiteY25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08693 w 10175631"/>
              <a:gd name="connsiteY9" fmla="*/ 4345020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08693 w 10175631"/>
              <a:gd name="connsiteY9" fmla="*/ 4345020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00316 w 10175631"/>
              <a:gd name="connsiteY8" fmla="*/ 4591888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19366 w 10175631"/>
              <a:gd name="connsiteY8" fmla="*/ 4696663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19366 w 10175631"/>
              <a:gd name="connsiteY8" fmla="*/ 4696663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889326 w 10175631"/>
              <a:gd name="connsiteY7" fmla="*/ 5256245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69189 w 10175631"/>
              <a:gd name="connsiteY6" fmla="*/ 5317058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0764 w 10175631"/>
              <a:gd name="connsiteY7" fmla="*/ 5284820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15837 w 10175631"/>
              <a:gd name="connsiteY9" fmla="*/ 4366451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1549 w 10175631"/>
              <a:gd name="connsiteY9" fmla="*/ 4354544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1549 w 10175631"/>
              <a:gd name="connsiteY9" fmla="*/ 4354544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3972364 w 10175631"/>
              <a:gd name="connsiteY11" fmla="*/ 3508456 h 8433101"/>
              <a:gd name="connsiteX12" fmla="*/ 4036353 w 10175631"/>
              <a:gd name="connsiteY12" fmla="*/ 3502766 h 8433101"/>
              <a:gd name="connsiteX13" fmla="*/ 5207732 w 10175631"/>
              <a:gd name="connsiteY13" fmla="*/ 2852477 h 8433101"/>
              <a:gd name="connsiteX14" fmla="*/ 6411326 w 10175631"/>
              <a:gd name="connsiteY14" fmla="*/ 3505720 h 8433101"/>
              <a:gd name="connsiteX15" fmla="*/ 6470552 w 10175631"/>
              <a:gd name="connsiteY15" fmla="*/ 3577866 h 8433101"/>
              <a:gd name="connsiteX16" fmla="*/ 6696074 w 10175631"/>
              <a:gd name="connsiteY16" fmla="*/ 4176354 h 8433101"/>
              <a:gd name="connsiteX17" fmla="*/ 6695416 w 10175631"/>
              <a:gd name="connsiteY17" fmla="*/ 4865378 h 8433101"/>
              <a:gd name="connsiteX18" fmla="*/ 6472578 w 10175631"/>
              <a:gd name="connsiteY18" fmla="*/ 5301183 h 8433101"/>
              <a:gd name="connsiteX19" fmla="*/ 6468037 w 10175631"/>
              <a:gd name="connsiteY19" fmla="*/ 5368786 h 8433101"/>
              <a:gd name="connsiteX20" fmla="*/ 6739596 w 10175631"/>
              <a:gd name="connsiteY20" fmla="*/ 7419543 h 8433101"/>
              <a:gd name="connsiteX21" fmla="*/ 8126827 w 10175631"/>
              <a:gd name="connsiteY21" fmla="*/ 8286856 h 8433101"/>
              <a:gd name="connsiteX22" fmla="*/ 9974189 w 10175631"/>
              <a:gd name="connsiteY22" fmla="*/ 8027385 h 8433101"/>
              <a:gd name="connsiteX23" fmla="*/ 10159218 w 10175631"/>
              <a:gd name="connsiteY23" fmla="*/ 552751 h 8433101"/>
              <a:gd name="connsiteX24" fmla="*/ 864772 w 10175631"/>
              <a:gd name="connsiteY24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36353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8261 w 10175631"/>
              <a:gd name="connsiteY10" fmla="*/ 3565386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5880 w 10175631"/>
              <a:gd name="connsiteY10" fmla="*/ 3593961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65880 w 10175631"/>
              <a:gd name="connsiteY10" fmla="*/ 3593961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3024 w 10175631"/>
              <a:gd name="connsiteY10" fmla="*/ 3639205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3024 w 10175631"/>
              <a:gd name="connsiteY10" fmla="*/ 3639205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19182 w 10175631"/>
              <a:gd name="connsiteY6" fmla="*/ 5476602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0642 w 10175631"/>
              <a:gd name="connsiteY10" fmla="*/ 3665399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543568 h 8433101"/>
              <a:gd name="connsiteX1" fmla="*/ 20710 w 10175631"/>
              <a:gd name="connsiteY1" fmla="*/ 1992540 h 8433101"/>
              <a:gd name="connsiteX2" fmla="*/ 400538 w 10175631"/>
              <a:gd name="connsiteY2" fmla="*/ 7507076 h 8433101"/>
              <a:gd name="connsiteX3" fmla="*/ 1708833 w 10175631"/>
              <a:gd name="connsiteY3" fmla="*/ 8421476 h 8433101"/>
              <a:gd name="connsiteX4" fmla="*/ 3411024 w 10175631"/>
              <a:gd name="connsiteY4" fmla="*/ 7872836 h 8433101"/>
              <a:gd name="connsiteX5" fmla="*/ 3678310 w 10175631"/>
              <a:gd name="connsiteY5" fmla="*/ 5833020 h 8433101"/>
              <a:gd name="connsiteX6" fmla="*/ 3971570 w 10175631"/>
              <a:gd name="connsiteY6" fmla="*/ 5490889 h 8433101"/>
              <a:gd name="connsiteX7" fmla="*/ 3967908 w 10175631"/>
              <a:gd name="connsiteY7" fmla="*/ 5306251 h 8433101"/>
              <a:gd name="connsiteX8" fmla="*/ 3724128 w 10175631"/>
              <a:gd name="connsiteY8" fmla="*/ 4794294 h 8433101"/>
              <a:gd name="connsiteX9" fmla="*/ 3708692 w 10175631"/>
              <a:gd name="connsiteY9" fmla="*/ 4356925 h 8433101"/>
              <a:gd name="connsiteX10" fmla="*/ 3970642 w 10175631"/>
              <a:gd name="connsiteY10" fmla="*/ 3665399 h 8433101"/>
              <a:gd name="connsiteX11" fmla="*/ 4069690 w 10175631"/>
              <a:gd name="connsiteY11" fmla="*/ 3502766 h 8433101"/>
              <a:gd name="connsiteX12" fmla="*/ 5207732 w 10175631"/>
              <a:gd name="connsiteY12" fmla="*/ 2852477 h 8433101"/>
              <a:gd name="connsiteX13" fmla="*/ 6411326 w 10175631"/>
              <a:gd name="connsiteY13" fmla="*/ 3505720 h 8433101"/>
              <a:gd name="connsiteX14" fmla="*/ 6470552 w 10175631"/>
              <a:gd name="connsiteY14" fmla="*/ 3577866 h 8433101"/>
              <a:gd name="connsiteX15" fmla="*/ 6696074 w 10175631"/>
              <a:gd name="connsiteY15" fmla="*/ 4176354 h 8433101"/>
              <a:gd name="connsiteX16" fmla="*/ 6695416 w 10175631"/>
              <a:gd name="connsiteY16" fmla="*/ 4865378 h 8433101"/>
              <a:gd name="connsiteX17" fmla="*/ 6472578 w 10175631"/>
              <a:gd name="connsiteY17" fmla="*/ 5301183 h 8433101"/>
              <a:gd name="connsiteX18" fmla="*/ 6468037 w 10175631"/>
              <a:gd name="connsiteY18" fmla="*/ 5368786 h 8433101"/>
              <a:gd name="connsiteX19" fmla="*/ 6739596 w 10175631"/>
              <a:gd name="connsiteY19" fmla="*/ 7419543 h 8433101"/>
              <a:gd name="connsiteX20" fmla="*/ 8126827 w 10175631"/>
              <a:gd name="connsiteY20" fmla="*/ 8286856 h 8433101"/>
              <a:gd name="connsiteX21" fmla="*/ 9974189 w 10175631"/>
              <a:gd name="connsiteY21" fmla="*/ 8027385 h 8433101"/>
              <a:gd name="connsiteX22" fmla="*/ 10159218 w 10175631"/>
              <a:gd name="connsiteY22" fmla="*/ 552751 h 8433101"/>
              <a:gd name="connsiteX23" fmla="*/ 864772 w 10175631"/>
              <a:gd name="connsiteY23" fmla="*/ 557636 h 8433101"/>
              <a:gd name="connsiteX0" fmla="*/ 906975 w 10175631"/>
              <a:gd name="connsiteY0" fmla="*/ 770674 h 8660207"/>
              <a:gd name="connsiteX1" fmla="*/ 20710 w 10175631"/>
              <a:gd name="connsiteY1" fmla="*/ 2219646 h 8660207"/>
              <a:gd name="connsiteX2" fmla="*/ 400538 w 10175631"/>
              <a:gd name="connsiteY2" fmla="*/ 7734182 h 8660207"/>
              <a:gd name="connsiteX3" fmla="*/ 1708833 w 10175631"/>
              <a:gd name="connsiteY3" fmla="*/ 8648582 h 8660207"/>
              <a:gd name="connsiteX4" fmla="*/ 3411024 w 10175631"/>
              <a:gd name="connsiteY4" fmla="*/ 8099942 h 8660207"/>
              <a:gd name="connsiteX5" fmla="*/ 3678310 w 10175631"/>
              <a:gd name="connsiteY5" fmla="*/ 6060126 h 8660207"/>
              <a:gd name="connsiteX6" fmla="*/ 3971570 w 10175631"/>
              <a:gd name="connsiteY6" fmla="*/ 5717995 h 8660207"/>
              <a:gd name="connsiteX7" fmla="*/ 3967908 w 10175631"/>
              <a:gd name="connsiteY7" fmla="*/ 5533357 h 8660207"/>
              <a:gd name="connsiteX8" fmla="*/ 3724128 w 10175631"/>
              <a:gd name="connsiteY8" fmla="*/ 5021400 h 8660207"/>
              <a:gd name="connsiteX9" fmla="*/ 3708692 w 10175631"/>
              <a:gd name="connsiteY9" fmla="*/ 4584031 h 8660207"/>
              <a:gd name="connsiteX10" fmla="*/ 3970642 w 10175631"/>
              <a:gd name="connsiteY10" fmla="*/ 3892505 h 8660207"/>
              <a:gd name="connsiteX11" fmla="*/ 4069690 w 10175631"/>
              <a:gd name="connsiteY11" fmla="*/ 3729872 h 8660207"/>
              <a:gd name="connsiteX12" fmla="*/ 5207732 w 10175631"/>
              <a:gd name="connsiteY12" fmla="*/ 3079583 h 8660207"/>
              <a:gd name="connsiteX13" fmla="*/ 6411326 w 10175631"/>
              <a:gd name="connsiteY13" fmla="*/ 3732826 h 8660207"/>
              <a:gd name="connsiteX14" fmla="*/ 6470552 w 10175631"/>
              <a:gd name="connsiteY14" fmla="*/ 3804972 h 8660207"/>
              <a:gd name="connsiteX15" fmla="*/ 6696074 w 10175631"/>
              <a:gd name="connsiteY15" fmla="*/ 4403460 h 8660207"/>
              <a:gd name="connsiteX16" fmla="*/ 6695416 w 10175631"/>
              <a:gd name="connsiteY16" fmla="*/ 5092484 h 8660207"/>
              <a:gd name="connsiteX17" fmla="*/ 6472578 w 10175631"/>
              <a:gd name="connsiteY17" fmla="*/ 5528289 h 8660207"/>
              <a:gd name="connsiteX18" fmla="*/ 6468037 w 10175631"/>
              <a:gd name="connsiteY18" fmla="*/ 5595892 h 8660207"/>
              <a:gd name="connsiteX19" fmla="*/ 6739596 w 10175631"/>
              <a:gd name="connsiteY19" fmla="*/ 7646649 h 8660207"/>
              <a:gd name="connsiteX20" fmla="*/ 8126827 w 10175631"/>
              <a:gd name="connsiteY20" fmla="*/ 8513962 h 8660207"/>
              <a:gd name="connsiteX21" fmla="*/ 9974189 w 10175631"/>
              <a:gd name="connsiteY21" fmla="*/ 8254491 h 8660207"/>
              <a:gd name="connsiteX22" fmla="*/ 10159218 w 10175631"/>
              <a:gd name="connsiteY22" fmla="*/ 779857 h 8660207"/>
              <a:gd name="connsiteX23" fmla="*/ 6983246 w 10175631"/>
              <a:gd name="connsiteY23" fmla="*/ 231218 h 8660207"/>
              <a:gd name="connsiteX24" fmla="*/ 864772 w 10175631"/>
              <a:gd name="connsiteY24" fmla="*/ 784742 h 8660207"/>
              <a:gd name="connsiteX0" fmla="*/ 906975 w 10175631"/>
              <a:gd name="connsiteY0" fmla="*/ 609997 h 8499530"/>
              <a:gd name="connsiteX1" fmla="*/ 20710 w 10175631"/>
              <a:gd name="connsiteY1" fmla="*/ 2058969 h 8499530"/>
              <a:gd name="connsiteX2" fmla="*/ 400538 w 10175631"/>
              <a:gd name="connsiteY2" fmla="*/ 7573505 h 8499530"/>
              <a:gd name="connsiteX3" fmla="*/ 1708833 w 10175631"/>
              <a:gd name="connsiteY3" fmla="*/ 8487905 h 8499530"/>
              <a:gd name="connsiteX4" fmla="*/ 3411024 w 10175631"/>
              <a:gd name="connsiteY4" fmla="*/ 7939265 h 8499530"/>
              <a:gd name="connsiteX5" fmla="*/ 3678310 w 10175631"/>
              <a:gd name="connsiteY5" fmla="*/ 5899449 h 8499530"/>
              <a:gd name="connsiteX6" fmla="*/ 3971570 w 10175631"/>
              <a:gd name="connsiteY6" fmla="*/ 5557318 h 8499530"/>
              <a:gd name="connsiteX7" fmla="*/ 3967908 w 10175631"/>
              <a:gd name="connsiteY7" fmla="*/ 5372680 h 8499530"/>
              <a:gd name="connsiteX8" fmla="*/ 3724128 w 10175631"/>
              <a:gd name="connsiteY8" fmla="*/ 4860723 h 8499530"/>
              <a:gd name="connsiteX9" fmla="*/ 3708692 w 10175631"/>
              <a:gd name="connsiteY9" fmla="*/ 4423354 h 8499530"/>
              <a:gd name="connsiteX10" fmla="*/ 3970642 w 10175631"/>
              <a:gd name="connsiteY10" fmla="*/ 3731828 h 8499530"/>
              <a:gd name="connsiteX11" fmla="*/ 4069690 w 10175631"/>
              <a:gd name="connsiteY11" fmla="*/ 3569195 h 8499530"/>
              <a:gd name="connsiteX12" fmla="*/ 5207732 w 10175631"/>
              <a:gd name="connsiteY12" fmla="*/ 2918906 h 8499530"/>
              <a:gd name="connsiteX13" fmla="*/ 6411326 w 10175631"/>
              <a:gd name="connsiteY13" fmla="*/ 3572149 h 8499530"/>
              <a:gd name="connsiteX14" fmla="*/ 6470552 w 10175631"/>
              <a:gd name="connsiteY14" fmla="*/ 3644295 h 8499530"/>
              <a:gd name="connsiteX15" fmla="*/ 6696074 w 10175631"/>
              <a:gd name="connsiteY15" fmla="*/ 4242783 h 8499530"/>
              <a:gd name="connsiteX16" fmla="*/ 6695416 w 10175631"/>
              <a:gd name="connsiteY16" fmla="*/ 4931807 h 8499530"/>
              <a:gd name="connsiteX17" fmla="*/ 6472578 w 10175631"/>
              <a:gd name="connsiteY17" fmla="*/ 5367612 h 8499530"/>
              <a:gd name="connsiteX18" fmla="*/ 6468037 w 10175631"/>
              <a:gd name="connsiteY18" fmla="*/ 5435215 h 8499530"/>
              <a:gd name="connsiteX19" fmla="*/ 6739596 w 10175631"/>
              <a:gd name="connsiteY19" fmla="*/ 7485972 h 8499530"/>
              <a:gd name="connsiteX20" fmla="*/ 8126827 w 10175631"/>
              <a:gd name="connsiteY20" fmla="*/ 8353285 h 8499530"/>
              <a:gd name="connsiteX21" fmla="*/ 9974189 w 10175631"/>
              <a:gd name="connsiteY21" fmla="*/ 8093814 h 8499530"/>
              <a:gd name="connsiteX22" fmla="*/ 10159218 w 10175631"/>
              <a:gd name="connsiteY22" fmla="*/ 619180 h 8499530"/>
              <a:gd name="connsiteX23" fmla="*/ 5395746 w 10175631"/>
              <a:gd name="connsiteY23" fmla="*/ 527741 h 8499530"/>
              <a:gd name="connsiteX24" fmla="*/ 864772 w 10175631"/>
              <a:gd name="connsiteY24" fmla="*/ 624065 h 8499530"/>
              <a:gd name="connsiteX0" fmla="*/ 906975 w 10175631"/>
              <a:gd name="connsiteY0" fmla="*/ 82256 h 7971789"/>
              <a:gd name="connsiteX1" fmla="*/ 20710 w 10175631"/>
              <a:gd name="connsiteY1" fmla="*/ 1531228 h 7971789"/>
              <a:gd name="connsiteX2" fmla="*/ 400538 w 10175631"/>
              <a:gd name="connsiteY2" fmla="*/ 7045764 h 7971789"/>
              <a:gd name="connsiteX3" fmla="*/ 1708833 w 10175631"/>
              <a:gd name="connsiteY3" fmla="*/ 7960164 h 7971789"/>
              <a:gd name="connsiteX4" fmla="*/ 3411024 w 10175631"/>
              <a:gd name="connsiteY4" fmla="*/ 7411524 h 7971789"/>
              <a:gd name="connsiteX5" fmla="*/ 3678310 w 10175631"/>
              <a:gd name="connsiteY5" fmla="*/ 5371708 h 7971789"/>
              <a:gd name="connsiteX6" fmla="*/ 3971570 w 10175631"/>
              <a:gd name="connsiteY6" fmla="*/ 5029577 h 7971789"/>
              <a:gd name="connsiteX7" fmla="*/ 3967908 w 10175631"/>
              <a:gd name="connsiteY7" fmla="*/ 4844939 h 7971789"/>
              <a:gd name="connsiteX8" fmla="*/ 3724128 w 10175631"/>
              <a:gd name="connsiteY8" fmla="*/ 4332982 h 7971789"/>
              <a:gd name="connsiteX9" fmla="*/ 3708692 w 10175631"/>
              <a:gd name="connsiteY9" fmla="*/ 3895613 h 7971789"/>
              <a:gd name="connsiteX10" fmla="*/ 3970642 w 10175631"/>
              <a:gd name="connsiteY10" fmla="*/ 3204087 h 7971789"/>
              <a:gd name="connsiteX11" fmla="*/ 4069690 w 10175631"/>
              <a:gd name="connsiteY11" fmla="*/ 3041454 h 7971789"/>
              <a:gd name="connsiteX12" fmla="*/ 5207732 w 10175631"/>
              <a:gd name="connsiteY12" fmla="*/ 2391165 h 7971789"/>
              <a:gd name="connsiteX13" fmla="*/ 6411326 w 10175631"/>
              <a:gd name="connsiteY13" fmla="*/ 3044408 h 7971789"/>
              <a:gd name="connsiteX14" fmla="*/ 6470552 w 10175631"/>
              <a:gd name="connsiteY14" fmla="*/ 3116554 h 7971789"/>
              <a:gd name="connsiteX15" fmla="*/ 6696074 w 10175631"/>
              <a:gd name="connsiteY15" fmla="*/ 3715042 h 7971789"/>
              <a:gd name="connsiteX16" fmla="*/ 6695416 w 10175631"/>
              <a:gd name="connsiteY16" fmla="*/ 4404066 h 7971789"/>
              <a:gd name="connsiteX17" fmla="*/ 6472578 w 10175631"/>
              <a:gd name="connsiteY17" fmla="*/ 4839871 h 7971789"/>
              <a:gd name="connsiteX18" fmla="*/ 6468037 w 10175631"/>
              <a:gd name="connsiteY18" fmla="*/ 4907474 h 7971789"/>
              <a:gd name="connsiteX19" fmla="*/ 6739596 w 10175631"/>
              <a:gd name="connsiteY19" fmla="*/ 6958231 h 7971789"/>
              <a:gd name="connsiteX20" fmla="*/ 8126827 w 10175631"/>
              <a:gd name="connsiteY20" fmla="*/ 7825544 h 7971789"/>
              <a:gd name="connsiteX21" fmla="*/ 9974189 w 10175631"/>
              <a:gd name="connsiteY21" fmla="*/ 7566073 h 7971789"/>
              <a:gd name="connsiteX22" fmla="*/ 10159218 w 10175631"/>
              <a:gd name="connsiteY22" fmla="*/ 91439 h 7971789"/>
              <a:gd name="connsiteX23" fmla="*/ 5395746 w 10175631"/>
              <a:gd name="connsiteY23" fmla="*/ 0 h 7971789"/>
              <a:gd name="connsiteX24" fmla="*/ 864772 w 10175631"/>
              <a:gd name="connsiteY24" fmla="*/ 96324 h 7971789"/>
              <a:gd name="connsiteX0" fmla="*/ 906975 w 10160079"/>
              <a:gd name="connsiteY0" fmla="*/ 82256 h 7971789"/>
              <a:gd name="connsiteX1" fmla="*/ 20710 w 10160079"/>
              <a:gd name="connsiteY1" fmla="*/ 1531228 h 7971789"/>
              <a:gd name="connsiteX2" fmla="*/ 400538 w 10160079"/>
              <a:gd name="connsiteY2" fmla="*/ 7045764 h 7971789"/>
              <a:gd name="connsiteX3" fmla="*/ 1708833 w 10160079"/>
              <a:gd name="connsiteY3" fmla="*/ 7960164 h 7971789"/>
              <a:gd name="connsiteX4" fmla="*/ 3411024 w 10160079"/>
              <a:gd name="connsiteY4" fmla="*/ 7411524 h 7971789"/>
              <a:gd name="connsiteX5" fmla="*/ 3678310 w 10160079"/>
              <a:gd name="connsiteY5" fmla="*/ 5371708 h 7971789"/>
              <a:gd name="connsiteX6" fmla="*/ 3971570 w 10160079"/>
              <a:gd name="connsiteY6" fmla="*/ 5029577 h 7971789"/>
              <a:gd name="connsiteX7" fmla="*/ 3967908 w 10160079"/>
              <a:gd name="connsiteY7" fmla="*/ 4844939 h 7971789"/>
              <a:gd name="connsiteX8" fmla="*/ 3724128 w 10160079"/>
              <a:gd name="connsiteY8" fmla="*/ 4332982 h 7971789"/>
              <a:gd name="connsiteX9" fmla="*/ 3708692 w 10160079"/>
              <a:gd name="connsiteY9" fmla="*/ 3895613 h 7971789"/>
              <a:gd name="connsiteX10" fmla="*/ 3970642 w 10160079"/>
              <a:gd name="connsiteY10" fmla="*/ 3204087 h 7971789"/>
              <a:gd name="connsiteX11" fmla="*/ 4069690 w 10160079"/>
              <a:gd name="connsiteY11" fmla="*/ 3041454 h 7971789"/>
              <a:gd name="connsiteX12" fmla="*/ 5207732 w 10160079"/>
              <a:gd name="connsiteY12" fmla="*/ 2391165 h 7971789"/>
              <a:gd name="connsiteX13" fmla="*/ 6411326 w 10160079"/>
              <a:gd name="connsiteY13" fmla="*/ 3044408 h 7971789"/>
              <a:gd name="connsiteX14" fmla="*/ 6470552 w 10160079"/>
              <a:gd name="connsiteY14" fmla="*/ 3116554 h 7971789"/>
              <a:gd name="connsiteX15" fmla="*/ 6696074 w 10160079"/>
              <a:gd name="connsiteY15" fmla="*/ 3715042 h 7971789"/>
              <a:gd name="connsiteX16" fmla="*/ 6695416 w 10160079"/>
              <a:gd name="connsiteY16" fmla="*/ 4404066 h 7971789"/>
              <a:gd name="connsiteX17" fmla="*/ 6472578 w 10160079"/>
              <a:gd name="connsiteY17" fmla="*/ 4839871 h 7971789"/>
              <a:gd name="connsiteX18" fmla="*/ 6468037 w 10160079"/>
              <a:gd name="connsiteY18" fmla="*/ 4907474 h 7971789"/>
              <a:gd name="connsiteX19" fmla="*/ 6739596 w 10160079"/>
              <a:gd name="connsiteY19" fmla="*/ 6958231 h 7971789"/>
              <a:gd name="connsiteX20" fmla="*/ 8126827 w 10160079"/>
              <a:gd name="connsiteY20" fmla="*/ 7825544 h 7971789"/>
              <a:gd name="connsiteX21" fmla="*/ 9974189 w 10160079"/>
              <a:gd name="connsiteY21" fmla="*/ 7566073 h 7971789"/>
              <a:gd name="connsiteX22" fmla="*/ 10159218 w 10160079"/>
              <a:gd name="connsiteY22" fmla="*/ 91439 h 7971789"/>
              <a:gd name="connsiteX23" fmla="*/ 5395746 w 10160079"/>
              <a:gd name="connsiteY23" fmla="*/ 0 h 7971789"/>
              <a:gd name="connsiteX24" fmla="*/ 864772 w 10160079"/>
              <a:gd name="connsiteY24" fmla="*/ 96324 h 7971789"/>
              <a:gd name="connsiteX0" fmla="*/ 906975 w 10160079"/>
              <a:gd name="connsiteY0" fmla="*/ 82256 h 7971789"/>
              <a:gd name="connsiteX1" fmla="*/ 20710 w 10160079"/>
              <a:gd name="connsiteY1" fmla="*/ 1531228 h 7971789"/>
              <a:gd name="connsiteX2" fmla="*/ 400538 w 10160079"/>
              <a:gd name="connsiteY2" fmla="*/ 7045764 h 7971789"/>
              <a:gd name="connsiteX3" fmla="*/ 1708833 w 10160079"/>
              <a:gd name="connsiteY3" fmla="*/ 7960164 h 7971789"/>
              <a:gd name="connsiteX4" fmla="*/ 3411024 w 10160079"/>
              <a:gd name="connsiteY4" fmla="*/ 7411524 h 7971789"/>
              <a:gd name="connsiteX5" fmla="*/ 3678310 w 10160079"/>
              <a:gd name="connsiteY5" fmla="*/ 5371708 h 7971789"/>
              <a:gd name="connsiteX6" fmla="*/ 3971570 w 10160079"/>
              <a:gd name="connsiteY6" fmla="*/ 5029577 h 7971789"/>
              <a:gd name="connsiteX7" fmla="*/ 3967908 w 10160079"/>
              <a:gd name="connsiteY7" fmla="*/ 4844939 h 7971789"/>
              <a:gd name="connsiteX8" fmla="*/ 3724128 w 10160079"/>
              <a:gd name="connsiteY8" fmla="*/ 4332982 h 7971789"/>
              <a:gd name="connsiteX9" fmla="*/ 3708692 w 10160079"/>
              <a:gd name="connsiteY9" fmla="*/ 3895613 h 7971789"/>
              <a:gd name="connsiteX10" fmla="*/ 3970642 w 10160079"/>
              <a:gd name="connsiteY10" fmla="*/ 3204087 h 7971789"/>
              <a:gd name="connsiteX11" fmla="*/ 4069690 w 10160079"/>
              <a:gd name="connsiteY11" fmla="*/ 3041454 h 7971789"/>
              <a:gd name="connsiteX12" fmla="*/ 5207732 w 10160079"/>
              <a:gd name="connsiteY12" fmla="*/ 2391165 h 7971789"/>
              <a:gd name="connsiteX13" fmla="*/ 6411326 w 10160079"/>
              <a:gd name="connsiteY13" fmla="*/ 3044408 h 7971789"/>
              <a:gd name="connsiteX14" fmla="*/ 6470552 w 10160079"/>
              <a:gd name="connsiteY14" fmla="*/ 3116554 h 7971789"/>
              <a:gd name="connsiteX15" fmla="*/ 6696074 w 10160079"/>
              <a:gd name="connsiteY15" fmla="*/ 3715042 h 7971789"/>
              <a:gd name="connsiteX16" fmla="*/ 6695416 w 10160079"/>
              <a:gd name="connsiteY16" fmla="*/ 4404066 h 7971789"/>
              <a:gd name="connsiteX17" fmla="*/ 6472578 w 10160079"/>
              <a:gd name="connsiteY17" fmla="*/ 4839871 h 7971789"/>
              <a:gd name="connsiteX18" fmla="*/ 6468037 w 10160079"/>
              <a:gd name="connsiteY18" fmla="*/ 4907474 h 7971789"/>
              <a:gd name="connsiteX19" fmla="*/ 6739596 w 10160079"/>
              <a:gd name="connsiteY19" fmla="*/ 6958231 h 7971789"/>
              <a:gd name="connsiteX20" fmla="*/ 8126827 w 10160079"/>
              <a:gd name="connsiteY20" fmla="*/ 7825544 h 7971789"/>
              <a:gd name="connsiteX21" fmla="*/ 9974189 w 10160079"/>
              <a:gd name="connsiteY21" fmla="*/ 7566073 h 7971789"/>
              <a:gd name="connsiteX22" fmla="*/ 10159218 w 10160079"/>
              <a:gd name="connsiteY22" fmla="*/ 91439 h 7971789"/>
              <a:gd name="connsiteX23" fmla="*/ 5395746 w 10160079"/>
              <a:gd name="connsiteY23" fmla="*/ 0 h 7971789"/>
              <a:gd name="connsiteX24" fmla="*/ 864772 w 10160079"/>
              <a:gd name="connsiteY24" fmla="*/ 96324 h 7971789"/>
              <a:gd name="connsiteX0" fmla="*/ 906975 w 10176754"/>
              <a:gd name="connsiteY0" fmla="*/ 82256 h 7971789"/>
              <a:gd name="connsiteX1" fmla="*/ 20710 w 10176754"/>
              <a:gd name="connsiteY1" fmla="*/ 1531228 h 7971789"/>
              <a:gd name="connsiteX2" fmla="*/ 400538 w 10176754"/>
              <a:gd name="connsiteY2" fmla="*/ 7045764 h 7971789"/>
              <a:gd name="connsiteX3" fmla="*/ 1708833 w 10176754"/>
              <a:gd name="connsiteY3" fmla="*/ 7960164 h 7971789"/>
              <a:gd name="connsiteX4" fmla="*/ 3411024 w 10176754"/>
              <a:gd name="connsiteY4" fmla="*/ 7411524 h 7971789"/>
              <a:gd name="connsiteX5" fmla="*/ 3678310 w 10176754"/>
              <a:gd name="connsiteY5" fmla="*/ 5371708 h 7971789"/>
              <a:gd name="connsiteX6" fmla="*/ 3971570 w 10176754"/>
              <a:gd name="connsiteY6" fmla="*/ 5029577 h 7971789"/>
              <a:gd name="connsiteX7" fmla="*/ 3967908 w 10176754"/>
              <a:gd name="connsiteY7" fmla="*/ 4844939 h 7971789"/>
              <a:gd name="connsiteX8" fmla="*/ 3724128 w 10176754"/>
              <a:gd name="connsiteY8" fmla="*/ 4332982 h 7971789"/>
              <a:gd name="connsiteX9" fmla="*/ 3708692 w 10176754"/>
              <a:gd name="connsiteY9" fmla="*/ 3895613 h 7971789"/>
              <a:gd name="connsiteX10" fmla="*/ 3970642 w 10176754"/>
              <a:gd name="connsiteY10" fmla="*/ 3204087 h 7971789"/>
              <a:gd name="connsiteX11" fmla="*/ 4069690 w 10176754"/>
              <a:gd name="connsiteY11" fmla="*/ 3041454 h 7971789"/>
              <a:gd name="connsiteX12" fmla="*/ 5207732 w 10176754"/>
              <a:gd name="connsiteY12" fmla="*/ 2391165 h 7971789"/>
              <a:gd name="connsiteX13" fmla="*/ 6411326 w 10176754"/>
              <a:gd name="connsiteY13" fmla="*/ 3044408 h 7971789"/>
              <a:gd name="connsiteX14" fmla="*/ 6470552 w 10176754"/>
              <a:gd name="connsiteY14" fmla="*/ 3116554 h 7971789"/>
              <a:gd name="connsiteX15" fmla="*/ 6696074 w 10176754"/>
              <a:gd name="connsiteY15" fmla="*/ 3715042 h 7971789"/>
              <a:gd name="connsiteX16" fmla="*/ 6695416 w 10176754"/>
              <a:gd name="connsiteY16" fmla="*/ 4404066 h 7971789"/>
              <a:gd name="connsiteX17" fmla="*/ 6472578 w 10176754"/>
              <a:gd name="connsiteY17" fmla="*/ 4839871 h 7971789"/>
              <a:gd name="connsiteX18" fmla="*/ 6468037 w 10176754"/>
              <a:gd name="connsiteY18" fmla="*/ 4907474 h 7971789"/>
              <a:gd name="connsiteX19" fmla="*/ 6739596 w 10176754"/>
              <a:gd name="connsiteY19" fmla="*/ 6958231 h 7971789"/>
              <a:gd name="connsiteX20" fmla="*/ 8126827 w 10176754"/>
              <a:gd name="connsiteY20" fmla="*/ 7825544 h 7971789"/>
              <a:gd name="connsiteX21" fmla="*/ 10088489 w 10176754"/>
              <a:gd name="connsiteY21" fmla="*/ 7807373 h 7971789"/>
              <a:gd name="connsiteX22" fmla="*/ 10159218 w 10176754"/>
              <a:gd name="connsiteY22" fmla="*/ 91439 h 7971789"/>
              <a:gd name="connsiteX23" fmla="*/ 5395746 w 10176754"/>
              <a:gd name="connsiteY23" fmla="*/ 0 h 7971789"/>
              <a:gd name="connsiteX24" fmla="*/ 864772 w 10176754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126827 w 10160302"/>
              <a:gd name="connsiteY20" fmla="*/ 78255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787227 w 10160302"/>
              <a:gd name="connsiteY20" fmla="*/ 78382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71789"/>
              <a:gd name="connsiteX1" fmla="*/ 20710 w 10160302"/>
              <a:gd name="connsiteY1" fmla="*/ 1531228 h 7971789"/>
              <a:gd name="connsiteX2" fmla="*/ 400538 w 10160302"/>
              <a:gd name="connsiteY2" fmla="*/ 7045764 h 7971789"/>
              <a:gd name="connsiteX3" fmla="*/ 1708833 w 10160302"/>
              <a:gd name="connsiteY3" fmla="*/ 7960164 h 7971789"/>
              <a:gd name="connsiteX4" fmla="*/ 3411024 w 10160302"/>
              <a:gd name="connsiteY4" fmla="*/ 7411524 h 7971789"/>
              <a:gd name="connsiteX5" fmla="*/ 3678310 w 10160302"/>
              <a:gd name="connsiteY5" fmla="*/ 5371708 h 7971789"/>
              <a:gd name="connsiteX6" fmla="*/ 3971570 w 10160302"/>
              <a:gd name="connsiteY6" fmla="*/ 5029577 h 7971789"/>
              <a:gd name="connsiteX7" fmla="*/ 3967908 w 10160302"/>
              <a:gd name="connsiteY7" fmla="*/ 4844939 h 7971789"/>
              <a:gd name="connsiteX8" fmla="*/ 3724128 w 10160302"/>
              <a:gd name="connsiteY8" fmla="*/ 4332982 h 7971789"/>
              <a:gd name="connsiteX9" fmla="*/ 3708692 w 10160302"/>
              <a:gd name="connsiteY9" fmla="*/ 3895613 h 7971789"/>
              <a:gd name="connsiteX10" fmla="*/ 3970642 w 10160302"/>
              <a:gd name="connsiteY10" fmla="*/ 3204087 h 7971789"/>
              <a:gd name="connsiteX11" fmla="*/ 4069690 w 10160302"/>
              <a:gd name="connsiteY11" fmla="*/ 3041454 h 7971789"/>
              <a:gd name="connsiteX12" fmla="*/ 5207732 w 10160302"/>
              <a:gd name="connsiteY12" fmla="*/ 2391165 h 7971789"/>
              <a:gd name="connsiteX13" fmla="*/ 6411326 w 10160302"/>
              <a:gd name="connsiteY13" fmla="*/ 3044408 h 7971789"/>
              <a:gd name="connsiteX14" fmla="*/ 6470552 w 10160302"/>
              <a:gd name="connsiteY14" fmla="*/ 3116554 h 7971789"/>
              <a:gd name="connsiteX15" fmla="*/ 6696074 w 10160302"/>
              <a:gd name="connsiteY15" fmla="*/ 3715042 h 7971789"/>
              <a:gd name="connsiteX16" fmla="*/ 6695416 w 10160302"/>
              <a:gd name="connsiteY16" fmla="*/ 4404066 h 7971789"/>
              <a:gd name="connsiteX17" fmla="*/ 6472578 w 10160302"/>
              <a:gd name="connsiteY17" fmla="*/ 4839871 h 7971789"/>
              <a:gd name="connsiteX18" fmla="*/ 6468037 w 10160302"/>
              <a:gd name="connsiteY18" fmla="*/ 4907474 h 7971789"/>
              <a:gd name="connsiteX19" fmla="*/ 6739596 w 10160302"/>
              <a:gd name="connsiteY19" fmla="*/ 6958231 h 7971789"/>
              <a:gd name="connsiteX20" fmla="*/ 8787227 w 10160302"/>
              <a:gd name="connsiteY20" fmla="*/ 7838244 h 7971789"/>
              <a:gd name="connsiteX21" fmla="*/ 10088489 w 10160302"/>
              <a:gd name="connsiteY21" fmla="*/ 7807373 h 7971789"/>
              <a:gd name="connsiteX22" fmla="*/ 10159218 w 10160302"/>
              <a:gd name="connsiteY22" fmla="*/ 91439 h 7971789"/>
              <a:gd name="connsiteX23" fmla="*/ 5395746 w 10160302"/>
              <a:gd name="connsiteY23" fmla="*/ 0 h 7971789"/>
              <a:gd name="connsiteX24" fmla="*/ 864772 w 10160302"/>
              <a:gd name="connsiteY24" fmla="*/ 96324 h 7971789"/>
              <a:gd name="connsiteX0" fmla="*/ 906975 w 10160302"/>
              <a:gd name="connsiteY0" fmla="*/ 82256 h 7961432"/>
              <a:gd name="connsiteX1" fmla="*/ 20710 w 10160302"/>
              <a:gd name="connsiteY1" fmla="*/ 1531228 h 7961432"/>
              <a:gd name="connsiteX2" fmla="*/ 400538 w 10160302"/>
              <a:gd name="connsiteY2" fmla="*/ 7045764 h 7961432"/>
              <a:gd name="connsiteX3" fmla="*/ 1708833 w 10160302"/>
              <a:gd name="connsiteY3" fmla="*/ 7960164 h 7961432"/>
              <a:gd name="connsiteX4" fmla="*/ 2113564 w 10160302"/>
              <a:gd name="connsiteY4" fmla="*/ 5434443 h 7961432"/>
              <a:gd name="connsiteX5" fmla="*/ 3678310 w 10160302"/>
              <a:gd name="connsiteY5" fmla="*/ 5371708 h 7961432"/>
              <a:gd name="connsiteX6" fmla="*/ 3971570 w 10160302"/>
              <a:gd name="connsiteY6" fmla="*/ 5029577 h 7961432"/>
              <a:gd name="connsiteX7" fmla="*/ 3967908 w 10160302"/>
              <a:gd name="connsiteY7" fmla="*/ 4844939 h 7961432"/>
              <a:gd name="connsiteX8" fmla="*/ 3724128 w 10160302"/>
              <a:gd name="connsiteY8" fmla="*/ 4332982 h 7961432"/>
              <a:gd name="connsiteX9" fmla="*/ 3708692 w 10160302"/>
              <a:gd name="connsiteY9" fmla="*/ 3895613 h 7961432"/>
              <a:gd name="connsiteX10" fmla="*/ 3970642 w 10160302"/>
              <a:gd name="connsiteY10" fmla="*/ 3204087 h 7961432"/>
              <a:gd name="connsiteX11" fmla="*/ 4069690 w 10160302"/>
              <a:gd name="connsiteY11" fmla="*/ 3041454 h 7961432"/>
              <a:gd name="connsiteX12" fmla="*/ 5207732 w 10160302"/>
              <a:gd name="connsiteY12" fmla="*/ 2391165 h 7961432"/>
              <a:gd name="connsiteX13" fmla="*/ 6411326 w 10160302"/>
              <a:gd name="connsiteY13" fmla="*/ 3044408 h 7961432"/>
              <a:gd name="connsiteX14" fmla="*/ 6470552 w 10160302"/>
              <a:gd name="connsiteY14" fmla="*/ 3116554 h 7961432"/>
              <a:gd name="connsiteX15" fmla="*/ 6696074 w 10160302"/>
              <a:gd name="connsiteY15" fmla="*/ 3715042 h 7961432"/>
              <a:gd name="connsiteX16" fmla="*/ 6695416 w 10160302"/>
              <a:gd name="connsiteY16" fmla="*/ 4404066 h 7961432"/>
              <a:gd name="connsiteX17" fmla="*/ 6472578 w 10160302"/>
              <a:gd name="connsiteY17" fmla="*/ 4839871 h 7961432"/>
              <a:gd name="connsiteX18" fmla="*/ 6468037 w 10160302"/>
              <a:gd name="connsiteY18" fmla="*/ 4907474 h 7961432"/>
              <a:gd name="connsiteX19" fmla="*/ 6739596 w 10160302"/>
              <a:gd name="connsiteY19" fmla="*/ 6958231 h 7961432"/>
              <a:gd name="connsiteX20" fmla="*/ 8787227 w 10160302"/>
              <a:gd name="connsiteY20" fmla="*/ 7838244 h 7961432"/>
              <a:gd name="connsiteX21" fmla="*/ 10088489 w 10160302"/>
              <a:gd name="connsiteY21" fmla="*/ 7807373 h 7961432"/>
              <a:gd name="connsiteX22" fmla="*/ 10159218 w 10160302"/>
              <a:gd name="connsiteY22" fmla="*/ 91439 h 7961432"/>
              <a:gd name="connsiteX23" fmla="*/ 5395746 w 10160302"/>
              <a:gd name="connsiteY23" fmla="*/ 0 h 7961432"/>
              <a:gd name="connsiteX24" fmla="*/ 864772 w 10160302"/>
              <a:gd name="connsiteY24" fmla="*/ 96324 h 7961432"/>
              <a:gd name="connsiteX0" fmla="*/ 898511 w 10151838"/>
              <a:gd name="connsiteY0" fmla="*/ 82256 h 7838371"/>
              <a:gd name="connsiteX1" fmla="*/ 12246 w 10151838"/>
              <a:gd name="connsiteY1" fmla="*/ 1531228 h 7838371"/>
              <a:gd name="connsiteX2" fmla="*/ 392074 w 10151838"/>
              <a:gd name="connsiteY2" fmla="*/ 7045764 h 7838371"/>
              <a:gd name="connsiteX3" fmla="*/ 538834 w 10151838"/>
              <a:gd name="connsiteY3" fmla="*/ 5389959 h 7838371"/>
              <a:gd name="connsiteX4" fmla="*/ 2105100 w 10151838"/>
              <a:gd name="connsiteY4" fmla="*/ 5434443 h 7838371"/>
              <a:gd name="connsiteX5" fmla="*/ 3669846 w 10151838"/>
              <a:gd name="connsiteY5" fmla="*/ 5371708 h 7838371"/>
              <a:gd name="connsiteX6" fmla="*/ 3963106 w 10151838"/>
              <a:gd name="connsiteY6" fmla="*/ 5029577 h 7838371"/>
              <a:gd name="connsiteX7" fmla="*/ 3959444 w 10151838"/>
              <a:gd name="connsiteY7" fmla="*/ 4844939 h 7838371"/>
              <a:gd name="connsiteX8" fmla="*/ 3715664 w 10151838"/>
              <a:gd name="connsiteY8" fmla="*/ 4332982 h 7838371"/>
              <a:gd name="connsiteX9" fmla="*/ 3700228 w 10151838"/>
              <a:gd name="connsiteY9" fmla="*/ 3895613 h 7838371"/>
              <a:gd name="connsiteX10" fmla="*/ 3962178 w 10151838"/>
              <a:gd name="connsiteY10" fmla="*/ 3204087 h 7838371"/>
              <a:gd name="connsiteX11" fmla="*/ 4061226 w 10151838"/>
              <a:gd name="connsiteY11" fmla="*/ 3041454 h 7838371"/>
              <a:gd name="connsiteX12" fmla="*/ 5199268 w 10151838"/>
              <a:gd name="connsiteY12" fmla="*/ 2391165 h 7838371"/>
              <a:gd name="connsiteX13" fmla="*/ 6402862 w 10151838"/>
              <a:gd name="connsiteY13" fmla="*/ 3044408 h 7838371"/>
              <a:gd name="connsiteX14" fmla="*/ 6462088 w 10151838"/>
              <a:gd name="connsiteY14" fmla="*/ 3116554 h 7838371"/>
              <a:gd name="connsiteX15" fmla="*/ 6687610 w 10151838"/>
              <a:gd name="connsiteY15" fmla="*/ 3715042 h 7838371"/>
              <a:gd name="connsiteX16" fmla="*/ 6686952 w 10151838"/>
              <a:gd name="connsiteY16" fmla="*/ 4404066 h 7838371"/>
              <a:gd name="connsiteX17" fmla="*/ 6464114 w 10151838"/>
              <a:gd name="connsiteY17" fmla="*/ 4839871 h 7838371"/>
              <a:gd name="connsiteX18" fmla="*/ 6459573 w 10151838"/>
              <a:gd name="connsiteY18" fmla="*/ 4907474 h 7838371"/>
              <a:gd name="connsiteX19" fmla="*/ 6731132 w 10151838"/>
              <a:gd name="connsiteY19" fmla="*/ 6958231 h 7838371"/>
              <a:gd name="connsiteX20" fmla="*/ 8778763 w 10151838"/>
              <a:gd name="connsiteY20" fmla="*/ 7838244 h 7838371"/>
              <a:gd name="connsiteX21" fmla="*/ 10080025 w 10151838"/>
              <a:gd name="connsiteY21" fmla="*/ 7807373 h 7838371"/>
              <a:gd name="connsiteX22" fmla="*/ 10150754 w 10151838"/>
              <a:gd name="connsiteY22" fmla="*/ 91439 h 7838371"/>
              <a:gd name="connsiteX23" fmla="*/ 5387282 w 10151838"/>
              <a:gd name="connsiteY23" fmla="*/ 0 h 7838371"/>
              <a:gd name="connsiteX24" fmla="*/ 856308 w 10151838"/>
              <a:gd name="connsiteY24" fmla="*/ 96324 h 7838371"/>
              <a:gd name="connsiteX0" fmla="*/ 898511 w 10151838"/>
              <a:gd name="connsiteY0" fmla="*/ 82256 h 7838371"/>
              <a:gd name="connsiteX1" fmla="*/ 12246 w 10151838"/>
              <a:gd name="connsiteY1" fmla="*/ 1531228 h 7838371"/>
              <a:gd name="connsiteX2" fmla="*/ 392074 w 10151838"/>
              <a:gd name="connsiteY2" fmla="*/ 7045764 h 7838371"/>
              <a:gd name="connsiteX3" fmla="*/ 538834 w 10151838"/>
              <a:gd name="connsiteY3" fmla="*/ 5389959 h 7838371"/>
              <a:gd name="connsiteX4" fmla="*/ 2105100 w 10151838"/>
              <a:gd name="connsiteY4" fmla="*/ 5434443 h 7838371"/>
              <a:gd name="connsiteX5" fmla="*/ 3385641 w 10151838"/>
              <a:gd name="connsiteY5" fmla="*/ 4951578 h 7838371"/>
              <a:gd name="connsiteX6" fmla="*/ 3963106 w 10151838"/>
              <a:gd name="connsiteY6" fmla="*/ 5029577 h 7838371"/>
              <a:gd name="connsiteX7" fmla="*/ 3959444 w 10151838"/>
              <a:gd name="connsiteY7" fmla="*/ 4844939 h 7838371"/>
              <a:gd name="connsiteX8" fmla="*/ 3715664 w 10151838"/>
              <a:gd name="connsiteY8" fmla="*/ 4332982 h 7838371"/>
              <a:gd name="connsiteX9" fmla="*/ 3700228 w 10151838"/>
              <a:gd name="connsiteY9" fmla="*/ 3895613 h 7838371"/>
              <a:gd name="connsiteX10" fmla="*/ 3962178 w 10151838"/>
              <a:gd name="connsiteY10" fmla="*/ 3204087 h 7838371"/>
              <a:gd name="connsiteX11" fmla="*/ 4061226 w 10151838"/>
              <a:gd name="connsiteY11" fmla="*/ 3041454 h 7838371"/>
              <a:gd name="connsiteX12" fmla="*/ 5199268 w 10151838"/>
              <a:gd name="connsiteY12" fmla="*/ 2391165 h 7838371"/>
              <a:gd name="connsiteX13" fmla="*/ 6402862 w 10151838"/>
              <a:gd name="connsiteY13" fmla="*/ 3044408 h 7838371"/>
              <a:gd name="connsiteX14" fmla="*/ 6462088 w 10151838"/>
              <a:gd name="connsiteY14" fmla="*/ 3116554 h 7838371"/>
              <a:gd name="connsiteX15" fmla="*/ 6687610 w 10151838"/>
              <a:gd name="connsiteY15" fmla="*/ 3715042 h 7838371"/>
              <a:gd name="connsiteX16" fmla="*/ 6686952 w 10151838"/>
              <a:gd name="connsiteY16" fmla="*/ 4404066 h 7838371"/>
              <a:gd name="connsiteX17" fmla="*/ 6464114 w 10151838"/>
              <a:gd name="connsiteY17" fmla="*/ 4839871 h 7838371"/>
              <a:gd name="connsiteX18" fmla="*/ 6459573 w 10151838"/>
              <a:gd name="connsiteY18" fmla="*/ 4907474 h 7838371"/>
              <a:gd name="connsiteX19" fmla="*/ 6731132 w 10151838"/>
              <a:gd name="connsiteY19" fmla="*/ 6958231 h 7838371"/>
              <a:gd name="connsiteX20" fmla="*/ 8778763 w 10151838"/>
              <a:gd name="connsiteY20" fmla="*/ 7838244 h 7838371"/>
              <a:gd name="connsiteX21" fmla="*/ 10080025 w 10151838"/>
              <a:gd name="connsiteY21" fmla="*/ 7807373 h 7838371"/>
              <a:gd name="connsiteX22" fmla="*/ 10150754 w 10151838"/>
              <a:gd name="connsiteY22" fmla="*/ 91439 h 7838371"/>
              <a:gd name="connsiteX23" fmla="*/ 5387282 w 10151838"/>
              <a:gd name="connsiteY23" fmla="*/ 0 h 7838371"/>
              <a:gd name="connsiteX24" fmla="*/ 856308 w 10151838"/>
              <a:gd name="connsiteY24" fmla="*/ 96324 h 7838371"/>
              <a:gd name="connsiteX0" fmla="*/ 898511 w 10151838"/>
              <a:gd name="connsiteY0" fmla="*/ 82256 h 7838371"/>
              <a:gd name="connsiteX1" fmla="*/ 12246 w 10151838"/>
              <a:gd name="connsiteY1" fmla="*/ 1531228 h 7838371"/>
              <a:gd name="connsiteX2" fmla="*/ 392074 w 10151838"/>
              <a:gd name="connsiteY2" fmla="*/ 7045764 h 7838371"/>
              <a:gd name="connsiteX3" fmla="*/ 538834 w 10151838"/>
              <a:gd name="connsiteY3" fmla="*/ 5389959 h 7838371"/>
              <a:gd name="connsiteX4" fmla="*/ 2105100 w 10151838"/>
              <a:gd name="connsiteY4" fmla="*/ 5434443 h 7838371"/>
              <a:gd name="connsiteX5" fmla="*/ 3385641 w 10151838"/>
              <a:gd name="connsiteY5" fmla="*/ 4951578 h 7838371"/>
              <a:gd name="connsiteX6" fmla="*/ 3666544 w 10151838"/>
              <a:gd name="connsiteY6" fmla="*/ 4856583 h 7838371"/>
              <a:gd name="connsiteX7" fmla="*/ 3959444 w 10151838"/>
              <a:gd name="connsiteY7" fmla="*/ 4844939 h 7838371"/>
              <a:gd name="connsiteX8" fmla="*/ 3715664 w 10151838"/>
              <a:gd name="connsiteY8" fmla="*/ 4332982 h 7838371"/>
              <a:gd name="connsiteX9" fmla="*/ 3700228 w 10151838"/>
              <a:gd name="connsiteY9" fmla="*/ 3895613 h 7838371"/>
              <a:gd name="connsiteX10" fmla="*/ 3962178 w 10151838"/>
              <a:gd name="connsiteY10" fmla="*/ 3204087 h 7838371"/>
              <a:gd name="connsiteX11" fmla="*/ 4061226 w 10151838"/>
              <a:gd name="connsiteY11" fmla="*/ 3041454 h 7838371"/>
              <a:gd name="connsiteX12" fmla="*/ 5199268 w 10151838"/>
              <a:gd name="connsiteY12" fmla="*/ 2391165 h 7838371"/>
              <a:gd name="connsiteX13" fmla="*/ 6402862 w 10151838"/>
              <a:gd name="connsiteY13" fmla="*/ 3044408 h 7838371"/>
              <a:gd name="connsiteX14" fmla="*/ 6462088 w 10151838"/>
              <a:gd name="connsiteY14" fmla="*/ 3116554 h 7838371"/>
              <a:gd name="connsiteX15" fmla="*/ 6687610 w 10151838"/>
              <a:gd name="connsiteY15" fmla="*/ 3715042 h 7838371"/>
              <a:gd name="connsiteX16" fmla="*/ 6686952 w 10151838"/>
              <a:gd name="connsiteY16" fmla="*/ 4404066 h 7838371"/>
              <a:gd name="connsiteX17" fmla="*/ 6464114 w 10151838"/>
              <a:gd name="connsiteY17" fmla="*/ 4839871 h 7838371"/>
              <a:gd name="connsiteX18" fmla="*/ 6459573 w 10151838"/>
              <a:gd name="connsiteY18" fmla="*/ 4907474 h 7838371"/>
              <a:gd name="connsiteX19" fmla="*/ 6731132 w 10151838"/>
              <a:gd name="connsiteY19" fmla="*/ 6958231 h 7838371"/>
              <a:gd name="connsiteX20" fmla="*/ 8778763 w 10151838"/>
              <a:gd name="connsiteY20" fmla="*/ 7838244 h 7838371"/>
              <a:gd name="connsiteX21" fmla="*/ 10080025 w 10151838"/>
              <a:gd name="connsiteY21" fmla="*/ 7807373 h 7838371"/>
              <a:gd name="connsiteX22" fmla="*/ 10150754 w 10151838"/>
              <a:gd name="connsiteY22" fmla="*/ 91439 h 7838371"/>
              <a:gd name="connsiteX23" fmla="*/ 5387282 w 10151838"/>
              <a:gd name="connsiteY23" fmla="*/ 0 h 7838371"/>
              <a:gd name="connsiteX24" fmla="*/ 856308 w 10151838"/>
              <a:gd name="connsiteY24" fmla="*/ 96324 h 7838371"/>
              <a:gd name="connsiteX0" fmla="*/ 898511 w 10151838"/>
              <a:gd name="connsiteY0" fmla="*/ 82256 h 7838371"/>
              <a:gd name="connsiteX1" fmla="*/ 12246 w 10151838"/>
              <a:gd name="connsiteY1" fmla="*/ 1531228 h 7838371"/>
              <a:gd name="connsiteX2" fmla="*/ 392074 w 10151838"/>
              <a:gd name="connsiteY2" fmla="*/ 7045764 h 7838371"/>
              <a:gd name="connsiteX3" fmla="*/ 538834 w 10151838"/>
              <a:gd name="connsiteY3" fmla="*/ 5389959 h 7838371"/>
              <a:gd name="connsiteX4" fmla="*/ 2105100 w 10151838"/>
              <a:gd name="connsiteY4" fmla="*/ 5434443 h 7838371"/>
              <a:gd name="connsiteX5" fmla="*/ 3385641 w 10151838"/>
              <a:gd name="connsiteY5" fmla="*/ 4951578 h 7838371"/>
              <a:gd name="connsiteX6" fmla="*/ 3666544 w 10151838"/>
              <a:gd name="connsiteY6" fmla="*/ 4856583 h 7838371"/>
              <a:gd name="connsiteX7" fmla="*/ 3774093 w 10151838"/>
              <a:gd name="connsiteY7" fmla="*/ 4684301 h 7838371"/>
              <a:gd name="connsiteX8" fmla="*/ 3715664 w 10151838"/>
              <a:gd name="connsiteY8" fmla="*/ 4332982 h 7838371"/>
              <a:gd name="connsiteX9" fmla="*/ 3700228 w 10151838"/>
              <a:gd name="connsiteY9" fmla="*/ 3895613 h 7838371"/>
              <a:gd name="connsiteX10" fmla="*/ 3962178 w 10151838"/>
              <a:gd name="connsiteY10" fmla="*/ 3204087 h 7838371"/>
              <a:gd name="connsiteX11" fmla="*/ 4061226 w 10151838"/>
              <a:gd name="connsiteY11" fmla="*/ 3041454 h 7838371"/>
              <a:gd name="connsiteX12" fmla="*/ 5199268 w 10151838"/>
              <a:gd name="connsiteY12" fmla="*/ 2391165 h 7838371"/>
              <a:gd name="connsiteX13" fmla="*/ 6402862 w 10151838"/>
              <a:gd name="connsiteY13" fmla="*/ 3044408 h 7838371"/>
              <a:gd name="connsiteX14" fmla="*/ 6462088 w 10151838"/>
              <a:gd name="connsiteY14" fmla="*/ 3116554 h 7838371"/>
              <a:gd name="connsiteX15" fmla="*/ 6687610 w 10151838"/>
              <a:gd name="connsiteY15" fmla="*/ 3715042 h 7838371"/>
              <a:gd name="connsiteX16" fmla="*/ 6686952 w 10151838"/>
              <a:gd name="connsiteY16" fmla="*/ 4404066 h 7838371"/>
              <a:gd name="connsiteX17" fmla="*/ 6464114 w 10151838"/>
              <a:gd name="connsiteY17" fmla="*/ 4839871 h 7838371"/>
              <a:gd name="connsiteX18" fmla="*/ 6459573 w 10151838"/>
              <a:gd name="connsiteY18" fmla="*/ 4907474 h 7838371"/>
              <a:gd name="connsiteX19" fmla="*/ 6731132 w 10151838"/>
              <a:gd name="connsiteY19" fmla="*/ 6958231 h 7838371"/>
              <a:gd name="connsiteX20" fmla="*/ 8778763 w 10151838"/>
              <a:gd name="connsiteY20" fmla="*/ 7838244 h 7838371"/>
              <a:gd name="connsiteX21" fmla="*/ 10080025 w 10151838"/>
              <a:gd name="connsiteY21" fmla="*/ 7807373 h 7838371"/>
              <a:gd name="connsiteX22" fmla="*/ 10150754 w 10151838"/>
              <a:gd name="connsiteY22" fmla="*/ 91439 h 7838371"/>
              <a:gd name="connsiteX23" fmla="*/ 5387282 w 10151838"/>
              <a:gd name="connsiteY23" fmla="*/ 0 h 7838371"/>
              <a:gd name="connsiteX24" fmla="*/ 856308 w 10151838"/>
              <a:gd name="connsiteY24" fmla="*/ 96324 h 7838371"/>
              <a:gd name="connsiteX0" fmla="*/ 895520 w 10148847"/>
              <a:gd name="connsiteY0" fmla="*/ 82256 h 7838371"/>
              <a:gd name="connsiteX1" fmla="*/ 9255 w 10148847"/>
              <a:gd name="connsiteY1" fmla="*/ 1531228 h 7838371"/>
              <a:gd name="connsiteX2" fmla="*/ 535843 w 10148847"/>
              <a:gd name="connsiteY2" fmla="*/ 5389959 h 7838371"/>
              <a:gd name="connsiteX3" fmla="*/ 2102109 w 10148847"/>
              <a:gd name="connsiteY3" fmla="*/ 5434443 h 7838371"/>
              <a:gd name="connsiteX4" fmla="*/ 3382650 w 10148847"/>
              <a:gd name="connsiteY4" fmla="*/ 4951578 h 7838371"/>
              <a:gd name="connsiteX5" fmla="*/ 3663553 w 10148847"/>
              <a:gd name="connsiteY5" fmla="*/ 4856583 h 7838371"/>
              <a:gd name="connsiteX6" fmla="*/ 3771102 w 10148847"/>
              <a:gd name="connsiteY6" fmla="*/ 4684301 h 7838371"/>
              <a:gd name="connsiteX7" fmla="*/ 3712673 w 10148847"/>
              <a:gd name="connsiteY7" fmla="*/ 4332982 h 7838371"/>
              <a:gd name="connsiteX8" fmla="*/ 3697237 w 10148847"/>
              <a:gd name="connsiteY8" fmla="*/ 3895613 h 7838371"/>
              <a:gd name="connsiteX9" fmla="*/ 3959187 w 10148847"/>
              <a:gd name="connsiteY9" fmla="*/ 3204087 h 7838371"/>
              <a:gd name="connsiteX10" fmla="*/ 4058235 w 10148847"/>
              <a:gd name="connsiteY10" fmla="*/ 3041454 h 7838371"/>
              <a:gd name="connsiteX11" fmla="*/ 5196277 w 10148847"/>
              <a:gd name="connsiteY11" fmla="*/ 2391165 h 7838371"/>
              <a:gd name="connsiteX12" fmla="*/ 6399871 w 10148847"/>
              <a:gd name="connsiteY12" fmla="*/ 3044408 h 7838371"/>
              <a:gd name="connsiteX13" fmla="*/ 6459097 w 10148847"/>
              <a:gd name="connsiteY13" fmla="*/ 3116554 h 7838371"/>
              <a:gd name="connsiteX14" fmla="*/ 6684619 w 10148847"/>
              <a:gd name="connsiteY14" fmla="*/ 3715042 h 7838371"/>
              <a:gd name="connsiteX15" fmla="*/ 6683961 w 10148847"/>
              <a:gd name="connsiteY15" fmla="*/ 4404066 h 7838371"/>
              <a:gd name="connsiteX16" fmla="*/ 6461123 w 10148847"/>
              <a:gd name="connsiteY16" fmla="*/ 4839871 h 7838371"/>
              <a:gd name="connsiteX17" fmla="*/ 6456582 w 10148847"/>
              <a:gd name="connsiteY17" fmla="*/ 4907474 h 7838371"/>
              <a:gd name="connsiteX18" fmla="*/ 6728141 w 10148847"/>
              <a:gd name="connsiteY18" fmla="*/ 6958231 h 7838371"/>
              <a:gd name="connsiteX19" fmla="*/ 8775772 w 10148847"/>
              <a:gd name="connsiteY19" fmla="*/ 7838244 h 7838371"/>
              <a:gd name="connsiteX20" fmla="*/ 10077034 w 10148847"/>
              <a:gd name="connsiteY20" fmla="*/ 7807373 h 7838371"/>
              <a:gd name="connsiteX21" fmla="*/ 10147763 w 10148847"/>
              <a:gd name="connsiteY21" fmla="*/ 91439 h 7838371"/>
              <a:gd name="connsiteX22" fmla="*/ 5384291 w 10148847"/>
              <a:gd name="connsiteY22" fmla="*/ 0 h 7838371"/>
              <a:gd name="connsiteX23" fmla="*/ 853317 w 10148847"/>
              <a:gd name="connsiteY23" fmla="*/ 96324 h 7838371"/>
              <a:gd name="connsiteX0" fmla="*/ 897823 w 10151150"/>
              <a:gd name="connsiteY0" fmla="*/ 82256 h 7838371"/>
              <a:gd name="connsiteX1" fmla="*/ 11558 w 10151150"/>
              <a:gd name="connsiteY1" fmla="*/ 1531228 h 7838371"/>
              <a:gd name="connsiteX2" fmla="*/ 476362 w 10151150"/>
              <a:gd name="connsiteY2" fmla="*/ 4673267 h 7838371"/>
              <a:gd name="connsiteX3" fmla="*/ 2104412 w 10151150"/>
              <a:gd name="connsiteY3" fmla="*/ 5434443 h 7838371"/>
              <a:gd name="connsiteX4" fmla="*/ 3384953 w 10151150"/>
              <a:gd name="connsiteY4" fmla="*/ 4951578 h 7838371"/>
              <a:gd name="connsiteX5" fmla="*/ 3665856 w 10151150"/>
              <a:gd name="connsiteY5" fmla="*/ 4856583 h 7838371"/>
              <a:gd name="connsiteX6" fmla="*/ 3773405 w 10151150"/>
              <a:gd name="connsiteY6" fmla="*/ 4684301 h 7838371"/>
              <a:gd name="connsiteX7" fmla="*/ 3714976 w 10151150"/>
              <a:gd name="connsiteY7" fmla="*/ 4332982 h 7838371"/>
              <a:gd name="connsiteX8" fmla="*/ 3699540 w 10151150"/>
              <a:gd name="connsiteY8" fmla="*/ 3895613 h 7838371"/>
              <a:gd name="connsiteX9" fmla="*/ 3961490 w 10151150"/>
              <a:gd name="connsiteY9" fmla="*/ 3204087 h 7838371"/>
              <a:gd name="connsiteX10" fmla="*/ 4060538 w 10151150"/>
              <a:gd name="connsiteY10" fmla="*/ 3041454 h 7838371"/>
              <a:gd name="connsiteX11" fmla="*/ 5198580 w 10151150"/>
              <a:gd name="connsiteY11" fmla="*/ 2391165 h 7838371"/>
              <a:gd name="connsiteX12" fmla="*/ 6402174 w 10151150"/>
              <a:gd name="connsiteY12" fmla="*/ 3044408 h 7838371"/>
              <a:gd name="connsiteX13" fmla="*/ 6461400 w 10151150"/>
              <a:gd name="connsiteY13" fmla="*/ 3116554 h 7838371"/>
              <a:gd name="connsiteX14" fmla="*/ 6686922 w 10151150"/>
              <a:gd name="connsiteY14" fmla="*/ 3715042 h 7838371"/>
              <a:gd name="connsiteX15" fmla="*/ 6686264 w 10151150"/>
              <a:gd name="connsiteY15" fmla="*/ 4404066 h 7838371"/>
              <a:gd name="connsiteX16" fmla="*/ 6463426 w 10151150"/>
              <a:gd name="connsiteY16" fmla="*/ 4839871 h 7838371"/>
              <a:gd name="connsiteX17" fmla="*/ 6458885 w 10151150"/>
              <a:gd name="connsiteY17" fmla="*/ 4907474 h 7838371"/>
              <a:gd name="connsiteX18" fmla="*/ 6730444 w 10151150"/>
              <a:gd name="connsiteY18" fmla="*/ 6958231 h 7838371"/>
              <a:gd name="connsiteX19" fmla="*/ 8778075 w 10151150"/>
              <a:gd name="connsiteY19" fmla="*/ 7838244 h 7838371"/>
              <a:gd name="connsiteX20" fmla="*/ 10079337 w 10151150"/>
              <a:gd name="connsiteY20" fmla="*/ 7807373 h 7838371"/>
              <a:gd name="connsiteX21" fmla="*/ 10150066 w 10151150"/>
              <a:gd name="connsiteY21" fmla="*/ 91439 h 7838371"/>
              <a:gd name="connsiteX22" fmla="*/ 5386594 w 10151150"/>
              <a:gd name="connsiteY22" fmla="*/ 0 h 7838371"/>
              <a:gd name="connsiteX23" fmla="*/ 855620 w 10151150"/>
              <a:gd name="connsiteY23" fmla="*/ 96324 h 7838371"/>
              <a:gd name="connsiteX0" fmla="*/ 897823 w 10151150"/>
              <a:gd name="connsiteY0" fmla="*/ 82256 h 7838371"/>
              <a:gd name="connsiteX1" fmla="*/ 11558 w 10151150"/>
              <a:gd name="connsiteY1" fmla="*/ 1531228 h 7838371"/>
              <a:gd name="connsiteX2" fmla="*/ 476362 w 10151150"/>
              <a:gd name="connsiteY2" fmla="*/ 4673267 h 7838371"/>
              <a:gd name="connsiteX3" fmla="*/ 2104412 w 10151150"/>
              <a:gd name="connsiteY3" fmla="*/ 5298519 h 7838371"/>
              <a:gd name="connsiteX4" fmla="*/ 3384953 w 10151150"/>
              <a:gd name="connsiteY4" fmla="*/ 4951578 h 7838371"/>
              <a:gd name="connsiteX5" fmla="*/ 3665856 w 10151150"/>
              <a:gd name="connsiteY5" fmla="*/ 4856583 h 7838371"/>
              <a:gd name="connsiteX6" fmla="*/ 3773405 w 10151150"/>
              <a:gd name="connsiteY6" fmla="*/ 4684301 h 7838371"/>
              <a:gd name="connsiteX7" fmla="*/ 3714976 w 10151150"/>
              <a:gd name="connsiteY7" fmla="*/ 4332982 h 7838371"/>
              <a:gd name="connsiteX8" fmla="*/ 3699540 w 10151150"/>
              <a:gd name="connsiteY8" fmla="*/ 3895613 h 7838371"/>
              <a:gd name="connsiteX9" fmla="*/ 3961490 w 10151150"/>
              <a:gd name="connsiteY9" fmla="*/ 3204087 h 7838371"/>
              <a:gd name="connsiteX10" fmla="*/ 4060538 w 10151150"/>
              <a:gd name="connsiteY10" fmla="*/ 3041454 h 7838371"/>
              <a:gd name="connsiteX11" fmla="*/ 5198580 w 10151150"/>
              <a:gd name="connsiteY11" fmla="*/ 2391165 h 7838371"/>
              <a:gd name="connsiteX12" fmla="*/ 6402174 w 10151150"/>
              <a:gd name="connsiteY12" fmla="*/ 3044408 h 7838371"/>
              <a:gd name="connsiteX13" fmla="*/ 6461400 w 10151150"/>
              <a:gd name="connsiteY13" fmla="*/ 3116554 h 7838371"/>
              <a:gd name="connsiteX14" fmla="*/ 6686922 w 10151150"/>
              <a:gd name="connsiteY14" fmla="*/ 3715042 h 7838371"/>
              <a:gd name="connsiteX15" fmla="*/ 6686264 w 10151150"/>
              <a:gd name="connsiteY15" fmla="*/ 4404066 h 7838371"/>
              <a:gd name="connsiteX16" fmla="*/ 6463426 w 10151150"/>
              <a:gd name="connsiteY16" fmla="*/ 4839871 h 7838371"/>
              <a:gd name="connsiteX17" fmla="*/ 6458885 w 10151150"/>
              <a:gd name="connsiteY17" fmla="*/ 4907474 h 7838371"/>
              <a:gd name="connsiteX18" fmla="*/ 6730444 w 10151150"/>
              <a:gd name="connsiteY18" fmla="*/ 6958231 h 7838371"/>
              <a:gd name="connsiteX19" fmla="*/ 8778075 w 10151150"/>
              <a:gd name="connsiteY19" fmla="*/ 7838244 h 7838371"/>
              <a:gd name="connsiteX20" fmla="*/ 10079337 w 10151150"/>
              <a:gd name="connsiteY20" fmla="*/ 7807373 h 7838371"/>
              <a:gd name="connsiteX21" fmla="*/ 10150066 w 10151150"/>
              <a:gd name="connsiteY21" fmla="*/ 91439 h 7838371"/>
              <a:gd name="connsiteX22" fmla="*/ 5386594 w 10151150"/>
              <a:gd name="connsiteY22" fmla="*/ 0 h 7838371"/>
              <a:gd name="connsiteX23" fmla="*/ 855620 w 10151150"/>
              <a:gd name="connsiteY23" fmla="*/ 96324 h 7838371"/>
              <a:gd name="connsiteX0" fmla="*/ 897823 w 10151150"/>
              <a:gd name="connsiteY0" fmla="*/ 82256 h 7838371"/>
              <a:gd name="connsiteX1" fmla="*/ 11558 w 10151150"/>
              <a:gd name="connsiteY1" fmla="*/ 1531228 h 7838371"/>
              <a:gd name="connsiteX2" fmla="*/ 476362 w 10151150"/>
              <a:gd name="connsiteY2" fmla="*/ 4673267 h 7838371"/>
              <a:gd name="connsiteX3" fmla="*/ 2104412 w 10151150"/>
              <a:gd name="connsiteY3" fmla="*/ 5298519 h 7838371"/>
              <a:gd name="connsiteX4" fmla="*/ 3384953 w 10151150"/>
              <a:gd name="connsiteY4" fmla="*/ 4951578 h 7838371"/>
              <a:gd name="connsiteX5" fmla="*/ 3773405 w 10151150"/>
              <a:gd name="connsiteY5" fmla="*/ 4684301 h 7838371"/>
              <a:gd name="connsiteX6" fmla="*/ 3714976 w 10151150"/>
              <a:gd name="connsiteY6" fmla="*/ 4332982 h 7838371"/>
              <a:gd name="connsiteX7" fmla="*/ 3699540 w 10151150"/>
              <a:gd name="connsiteY7" fmla="*/ 3895613 h 7838371"/>
              <a:gd name="connsiteX8" fmla="*/ 3961490 w 10151150"/>
              <a:gd name="connsiteY8" fmla="*/ 3204087 h 7838371"/>
              <a:gd name="connsiteX9" fmla="*/ 4060538 w 10151150"/>
              <a:gd name="connsiteY9" fmla="*/ 3041454 h 7838371"/>
              <a:gd name="connsiteX10" fmla="*/ 5198580 w 10151150"/>
              <a:gd name="connsiteY10" fmla="*/ 2391165 h 7838371"/>
              <a:gd name="connsiteX11" fmla="*/ 6402174 w 10151150"/>
              <a:gd name="connsiteY11" fmla="*/ 3044408 h 7838371"/>
              <a:gd name="connsiteX12" fmla="*/ 6461400 w 10151150"/>
              <a:gd name="connsiteY12" fmla="*/ 3116554 h 7838371"/>
              <a:gd name="connsiteX13" fmla="*/ 6686922 w 10151150"/>
              <a:gd name="connsiteY13" fmla="*/ 3715042 h 7838371"/>
              <a:gd name="connsiteX14" fmla="*/ 6686264 w 10151150"/>
              <a:gd name="connsiteY14" fmla="*/ 4404066 h 7838371"/>
              <a:gd name="connsiteX15" fmla="*/ 6463426 w 10151150"/>
              <a:gd name="connsiteY15" fmla="*/ 4839871 h 7838371"/>
              <a:gd name="connsiteX16" fmla="*/ 6458885 w 10151150"/>
              <a:gd name="connsiteY16" fmla="*/ 4907474 h 7838371"/>
              <a:gd name="connsiteX17" fmla="*/ 6730444 w 10151150"/>
              <a:gd name="connsiteY17" fmla="*/ 6958231 h 7838371"/>
              <a:gd name="connsiteX18" fmla="*/ 8778075 w 10151150"/>
              <a:gd name="connsiteY18" fmla="*/ 7838244 h 7838371"/>
              <a:gd name="connsiteX19" fmla="*/ 10079337 w 10151150"/>
              <a:gd name="connsiteY19" fmla="*/ 7807373 h 7838371"/>
              <a:gd name="connsiteX20" fmla="*/ 10150066 w 10151150"/>
              <a:gd name="connsiteY20" fmla="*/ 91439 h 7838371"/>
              <a:gd name="connsiteX21" fmla="*/ 5386594 w 10151150"/>
              <a:gd name="connsiteY21" fmla="*/ 0 h 7838371"/>
              <a:gd name="connsiteX22" fmla="*/ 855620 w 10151150"/>
              <a:gd name="connsiteY22" fmla="*/ 96324 h 783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151150" h="7838371">
                <a:moveTo>
                  <a:pt x="897823" y="82256"/>
                </a:moveTo>
                <a:cubicBezTo>
                  <a:pt x="713184" y="384125"/>
                  <a:pt x="161613" y="1188914"/>
                  <a:pt x="11558" y="1531228"/>
                </a:cubicBezTo>
                <a:cubicBezTo>
                  <a:pt x="-48388" y="2415845"/>
                  <a:pt x="127553" y="4022731"/>
                  <a:pt x="476362" y="4673267"/>
                </a:cubicBezTo>
                <a:cubicBezTo>
                  <a:pt x="825171" y="5323803"/>
                  <a:pt x="1619647" y="5252134"/>
                  <a:pt x="2104412" y="5298519"/>
                </a:cubicBezTo>
                <a:cubicBezTo>
                  <a:pt x="2589177" y="5344904"/>
                  <a:pt x="3106788" y="5053948"/>
                  <a:pt x="3384953" y="4951578"/>
                </a:cubicBezTo>
                <a:cubicBezTo>
                  <a:pt x="3663118" y="4849208"/>
                  <a:pt x="3718401" y="4787400"/>
                  <a:pt x="3773405" y="4684301"/>
                </a:cubicBezTo>
                <a:cubicBezTo>
                  <a:pt x="3828409" y="4581202"/>
                  <a:pt x="3727287" y="4464430"/>
                  <a:pt x="3714976" y="4332982"/>
                </a:cubicBezTo>
                <a:cubicBezTo>
                  <a:pt x="3702665" y="4201534"/>
                  <a:pt x="3732670" y="4114718"/>
                  <a:pt x="3699540" y="3895613"/>
                </a:cubicBezTo>
                <a:cubicBezTo>
                  <a:pt x="3706891" y="3666982"/>
                  <a:pt x="3864017" y="3277390"/>
                  <a:pt x="3961490" y="3204087"/>
                </a:cubicBezTo>
                <a:cubicBezTo>
                  <a:pt x="3961331" y="3097446"/>
                  <a:pt x="3920635" y="3038829"/>
                  <a:pt x="4060538" y="3041454"/>
                </a:cubicBezTo>
                <a:cubicBezTo>
                  <a:pt x="4069472" y="2884536"/>
                  <a:pt x="4808307" y="2390673"/>
                  <a:pt x="5198580" y="2391165"/>
                </a:cubicBezTo>
                <a:cubicBezTo>
                  <a:pt x="5588853" y="2391657"/>
                  <a:pt x="6372679" y="2869535"/>
                  <a:pt x="6402174" y="3044408"/>
                </a:cubicBezTo>
                <a:cubicBezTo>
                  <a:pt x="6450719" y="3038306"/>
                  <a:pt x="6466492" y="3060947"/>
                  <a:pt x="6461400" y="3116554"/>
                </a:cubicBezTo>
                <a:cubicBezTo>
                  <a:pt x="6514150" y="3261664"/>
                  <a:pt x="6649445" y="3500457"/>
                  <a:pt x="6686922" y="3715042"/>
                </a:cubicBezTo>
                <a:cubicBezTo>
                  <a:pt x="6724399" y="3929627"/>
                  <a:pt x="6723513" y="4216595"/>
                  <a:pt x="6686264" y="4404066"/>
                </a:cubicBezTo>
                <a:cubicBezTo>
                  <a:pt x="6649015" y="4591538"/>
                  <a:pt x="6507673" y="4715224"/>
                  <a:pt x="6463426" y="4839871"/>
                </a:cubicBezTo>
                <a:cubicBezTo>
                  <a:pt x="6457280" y="4983568"/>
                  <a:pt x="6414382" y="4554414"/>
                  <a:pt x="6458885" y="4907474"/>
                </a:cubicBezTo>
                <a:cubicBezTo>
                  <a:pt x="6503388" y="5260534"/>
                  <a:pt x="6343912" y="6469769"/>
                  <a:pt x="6730444" y="6958231"/>
                </a:cubicBezTo>
                <a:cubicBezTo>
                  <a:pt x="7116976" y="7446693"/>
                  <a:pt x="8202264" y="7837345"/>
                  <a:pt x="8778075" y="7838244"/>
                </a:cubicBezTo>
                <a:cubicBezTo>
                  <a:pt x="9945824" y="7840068"/>
                  <a:pt x="8832783" y="7821897"/>
                  <a:pt x="10079337" y="7807373"/>
                </a:cubicBezTo>
                <a:cubicBezTo>
                  <a:pt x="10109035" y="6463322"/>
                  <a:pt x="10159151" y="3098506"/>
                  <a:pt x="10150066" y="91439"/>
                </a:cubicBezTo>
                <a:lnTo>
                  <a:pt x="5386594" y="0"/>
                </a:lnTo>
                <a:cubicBezTo>
                  <a:pt x="3837520" y="814"/>
                  <a:pt x="1875366" y="4070"/>
                  <a:pt x="855620" y="96324"/>
                </a:cubicBezTo>
              </a:path>
            </a:pathLst>
          </a:cu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defTabSz="914400" latinLnBrk="1"/>
            <a:endParaRPr lang="en-US" sz="1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2"/>
          </p:nvPr>
        </p:nvSpPr>
        <p:spPr>
          <a:xfrm>
            <a:off x="16477052" y="9263666"/>
            <a:ext cx="285204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784763" y="5062411"/>
            <a:ext cx="1148130" cy="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771" t="6433" r="57482" b="1872"/>
          <a:stretch/>
        </p:blipFill>
        <p:spPr>
          <a:xfrm>
            <a:off x="2817974" y="1787248"/>
            <a:ext cx="4641799" cy="6862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90793" y="3539498"/>
            <a:ext cx="3047760" cy="4833757"/>
            <a:chOff x="9590793" y="3539498"/>
            <a:chExt cx="3047760" cy="4833757"/>
          </a:xfrm>
        </p:grpSpPr>
        <p:sp>
          <p:nvSpPr>
            <p:cNvPr id="39" name="Oval 38"/>
            <p:cNvSpPr/>
            <p:nvPr/>
          </p:nvSpPr>
          <p:spPr>
            <a:xfrm>
              <a:off x="11400254" y="5341481"/>
              <a:ext cx="1238299" cy="1238299"/>
            </a:xfrm>
            <a:prstGeom prst="ellipse">
              <a:avLst/>
            </a:prstGeom>
            <a:solidFill>
              <a:srgbClr val="1F761C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hips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11400254" y="3545042"/>
              <a:ext cx="1238299" cy="1238299"/>
            </a:xfrm>
            <a:prstGeom prst="ellipse">
              <a:avLst/>
            </a:prstGeom>
            <a:solidFill>
              <a:srgbClr val="D3252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torso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793" y="5341481"/>
              <a:ext cx="1238299" cy="1238299"/>
            </a:xfrm>
            <a:prstGeom prst="ellipse">
              <a:avLst/>
            </a:prstGeom>
            <a:solidFill>
              <a:srgbClr val="EF750A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hands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1400254" y="7134956"/>
              <a:ext cx="1238299" cy="1238299"/>
            </a:xfrm>
            <a:prstGeom prst="ellipse">
              <a:avLst/>
            </a:prstGeom>
            <a:solidFill>
              <a:srgbClr val="11507B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feet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9590793" y="3539498"/>
              <a:ext cx="1238299" cy="1238299"/>
            </a:xfrm>
            <a:prstGeom prst="ellipse">
              <a:avLst/>
            </a:prstGeom>
            <a:solidFill>
              <a:srgbClr val="9063B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lt"/>
                </a:rPr>
                <a:t>gaze</a:t>
              </a:r>
            </a:p>
          </p:txBody>
        </p:sp>
        <p:cxnSp>
          <p:nvCxnSpPr>
            <p:cNvPr id="45" name="Straight Connector 44"/>
            <p:cNvCxnSpPr>
              <a:stCxn id="41" idx="4"/>
              <a:endCxn id="39" idx="0"/>
            </p:cNvCxnSpPr>
            <p:nvPr/>
          </p:nvCxnSpPr>
          <p:spPr>
            <a:xfrm>
              <a:off x="12019404" y="4783341"/>
              <a:ext cx="0" cy="55814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/>
            <p:cNvCxnSpPr>
              <a:stCxn id="39" idx="4"/>
              <a:endCxn id="43" idx="0"/>
            </p:cNvCxnSpPr>
            <p:nvPr/>
          </p:nvCxnSpPr>
          <p:spPr>
            <a:xfrm>
              <a:off x="12019404" y="6579780"/>
              <a:ext cx="0" cy="55517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Connector 49"/>
            <p:cNvCxnSpPr>
              <a:stCxn id="42" idx="6"/>
              <a:endCxn id="39" idx="2"/>
            </p:cNvCxnSpPr>
            <p:nvPr/>
          </p:nvCxnSpPr>
          <p:spPr>
            <a:xfrm>
              <a:off x="10829092" y="5960631"/>
              <a:ext cx="571163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Connector 54"/>
            <p:cNvCxnSpPr>
              <a:stCxn id="44" idx="6"/>
              <a:endCxn id="41" idx="2"/>
            </p:cNvCxnSpPr>
            <p:nvPr/>
          </p:nvCxnSpPr>
          <p:spPr>
            <a:xfrm>
              <a:off x="10829092" y="4158647"/>
              <a:ext cx="571163" cy="554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" name="Group 2"/>
          <p:cNvGrpSpPr/>
          <p:nvPr/>
        </p:nvGrpSpPr>
        <p:grpSpPr>
          <a:xfrm>
            <a:off x="9590793" y="1787247"/>
            <a:ext cx="4905208" cy="6588972"/>
            <a:chOff x="9590793" y="1787247"/>
            <a:chExt cx="4905208" cy="6588972"/>
          </a:xfrm>
        </p:grpSpPr>
        <p:sp>
          <p:nvSpPr>
            <p:cNvPr id="59" name="Rectangle 58"/>
            <p:cNvSpPr/>
            <p:nvPr/>
          </p:nvSpPr>
          <p:spPr>
            <a:xfrm>
              <a:off x="9590793" y="1787247"/>
              <a:ext cx="1238299" cy="1238299"/>
            </a:xfrm>
            <a:prstGeom prst="rect">
              <a:avLst/>
            </a:prstGeom>
            <a:solidFill>
              <a:srgbClr val="AD8BC9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b="0" dirty="0">
                  <a:solidFill>
                    <a:srgbClr val="FFFFFF"/>
                  </a:solidFill>
                  <a:latin typeface="+mn-lt"/>
                </a:rPr>
                <a:t>monitor</a:t>
              </a:r>
            </a:p>
          </p:txBody>
        </p:sp>
        <p:cxnSp>
          <p:nvCxnSpPr>
            <p:cNvPr id="60" name="Straight Connector 59"/>
            <p:cNvCxnSpPr>
              <a:stCxn id="59" idx="2"/>
              <a:endCxn id="44" idx="0"/>
            </p:cNvCxnSpPr>
            <p:nvPr/>
          </p:nvCxnSpPr>
          <p:spPr>
            <a:xfrm>
              <a:off x="10209942" y="3025546"/>
              <a:ext cx="0" cy="51395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4" name="Rectangle 63"/>
            <p:cNvSpPr/>
            <p:nvPr/>
          </p:nvSpPr>
          <p:spPr>
            <a:xfrm>
              <a:off x="9590793" y="7134955"/>
              <a:ext cx="1238299" cy="1238299"/>
            </a:xfrm>
            <a:prstGeom prst="rect">
              <a:avLst/>
            </a:prstGeom>
            <a:solidFill>
              <a:srgbClr val="FF9E4A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800" b="0" dirty="0">
                  <a:solidFill>
                    <a:srgbClr val="FFFFFF"/>
                  </a:solidFill>
                  <a:latin typeface="+mn-lt"/>
                </a:rPr>
                <a:t>key-</a:t>
              </a:r>
              <a:br>
                <a:rPr lang="en-US" sz="2800" b="0" dirty="0">
                  <a:solidFill>
                    <a:srgbClr val="FFFFFF"/>
                  </a:solidFill>
                  <a:latin typeface="+mn-lt"/>
                </a:rPr>
              </a:br>
              <a:r>
                <a:rPr lang="en-US" sz="2800" b="0" dirty="0">
                  <a:solidFill>
                    <a:srgbClr val="FFFFFF"/>
                  </a:solidFill>
                  <a:latin typeface="+mn-lt"/>
                </a:rPr>
                <a:t>board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3257702" y="3539498"/>
              <a:ext cx="1238299" cy="1238299"/>
            </a:xfrm>
            <a:prstGeom prst="rect">
              <a:avLst/>
            </a:prstGeom>
            <a:solidFill>
              <a:srgbClr val="ED665D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+mn-lt"/>
                </a:rPr>
                <a:t>backrest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257702" y="5341481"/>
              <a:ext cx="1238299" cy="1238299"/>
            </a:xfrm>
            <a:prstGeom prst="rect">
              <a:avLst/>
            </a:prstGeom>
            <a:solidFill>
              <a:srgbClr val="67BF5C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2800" b="0" dirty="0">
                  <a:solidFill>
                    <a:srgbClr val="FFFFFF"/>
                  </a:solidFill>
                  <a:latin typeface="+mn-lt"/>
                </a:rPr>
                <a:t>seat</a:t>
              </a:r>
            </a:p>
          </p:txBody>
        </p:sp>
        <p:cxnSp>
          <p:nvCxnSpPr>
            <p:cNvPr id="67" name="Straight Connector 66"/>
            <p:cNvCxnSpPr>
              <a:stCxn id="64" idx="0"/>
              <a:endCxn id="42" idx="4"/>
            </p:cNvCxnSpPr>
            <p:nvPr/>
          </p:nvCxnSpPr>
          <p:spPr>
            <a:xfrm flipV="1">
              <a:off x="10209942" y="6579780"/>
              <a:ext cx="0" cy="555175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/>
            <p:cNvCxnSpPr>
              <a:stCxn id="41" idx="6"/>
              <a:endCxn id="65" idx="1"/>
            </p:cNvCxnSpPr>
            <p:nvPr/>
          </p:nvCxnSpPr>
          <p:spPr>
            <a:xfrm flipV="1">
              <a:off x="12638553" y="4158647"/>
              <a:ext cx="619149" cy="554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Straight Connector 76"/>
            <p:cNvCxnSpPr>
              <a:stCxn id="39" idx="6"/>
              <a:endCxn id="66" idx="1"/>
            </p:cNvCxnSpPr>
            <p:nvPr/>
          </p:nvCxnSpPr>
          <p:spPr>
            <a:xfrm>
              <a:off x="12638553" y="5960631"/>
              <a:ext cx="619149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>
              <a:stCxn id="43" idx="6"/>
              <a:endCxn id="82" idx="1"/>
            </p:cNvCxnSpPr>
            <p:nvPr/>
          </p:nvCxnSpPr>
          <p:spPr>
            <a:xfrm>
              <a:off x="12638553" y="7754105"/>
              <a:ext cx="619149" cy="296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2" name="Rectangle 81"/>
            <p:cNvSpPr/>
            <p:nvPr/>
          </p:nvSpPr>
          <p:spPr>
            <a:xfrm>
              <a:off x="13257702" y="7137920"/>
              <a:ext cx="1238299" cy="1238299"/>
            </a:xfrm>
            <a:prstGeom prst="rect">
              <a:avLst/>
            </a:prstGeom>
            <a:solidFill>
              <a:srgbClr val="729ECE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2800" b="0" dirty="0">
                  <a:solidFill>
                    <a:srgbClr val="FFFFFF"/>
                  </a:solidFill>
                  <a:latin typeface="+mn-lt"/>
                </a:rPr>
                <a:t>floor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11173328" y="1589119"/>
            <a:ext cx="3381327" cy="16086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sit-chair</a:t>
            </a:r>
            <a:br>
              <a:rPr lang="en-US" sz="3200" dirty="0" smtClean="0">
                <a:solidFill>
                  <a:srgbClr val="FFFFFF"/>
                </a:solidFill>
                <a:latin typeface="+mj-lt"/>
              </a:rPr>
            </a:br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&amp; look-monitor &amp; </a:t>
            </a:r>
            <a:r>
              <a:rPr lang="en-US" sz="3200" dirty="0">
                <a:solidFill>
                  <a:srgbClr val="FFFFFF"/>
                </a:solidFill>
                <a:latin typeface="+mj-lt"/>
              </a:rPr>
              <a:t>type-keyboard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9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74" y="1239390"/>
            <a:ext cx="4442967" cy="3332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34288" y="1104126"/>
                <a:ext cx="3120367" cy="2292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>Segment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𝟓</m:t>
                        </m:r>
                      </m:sup>
                    </m:sSup>
                  </m:oMath>
                </a14:m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d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𝒙𝒚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560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-65" charset="-128"/>
                                          <a:cs typeface="+mn-cs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560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-65" charset="-128"/>
                                      <a:cs typeface="+mn-cs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56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𝟔𝟎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𝟐𝟓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𝟓𝟎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𝟎𝟓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𝒎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/>
                </a:r>
                <a:b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</a:br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556" y="1104126"/>
                <a:ext cx="3120367" cy="2292294"/>
              </a:xfrm>
              <a:prstGeom prst="rect">
                <a:avLst/>
              </a:prstGeom>
              <a:blipFill rotWithShape="0">
                <a:blip r:embed="rId4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9" t="33875" r="27617" b="41487"/>
          <a:stretch/>
        </p:blipFill>
        <p:spPr>
          <a:xfrm>
            <a:off x="8918622" y="1239390"/>
            <a:ext cx="1840066" cy="218621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7" idx="1"/>
          </p:cNvCxnSpPr>
          <p:nvPr/>
        </p:nvCxnSpPr>
        <p:spPr bwMode="auto">
          <a:xfrm flipV="1">
            <a:off x="5811264" y="2332500"/>
            <a:ext cx="3107359" cy="333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6" name="Group 115"/>
          <p:cNvGrpSpPr/>
          <p:nvPr/>
        </p:nvGrpSpPr>
        <p:grpSpPr>
          <a:xfrm>
            <a:off x="5784183" y="2801708"/>
            <a:ext cx="572529" cy="1038772"/>
            <a:chOff x="3616451" y="2801708"/>
            <a:chExt cx="572529" cy="1038772"/>
          </a:xfrm>
        </p:grpSpPr>
        <p:cxnSp>
          <p:nvCxnSpPr>
            <p:cNvPr id="108" name="Straight Arrow Connector 107"/>
            <p:cNvCxnSpPr/>
            <p:nvPr/>
          </p:nvCxnSpPr>
          <p:spPr>
            <a:xfrm flipV="1">
              <a:off x="3643532" y="2801708"/>
              <a:ext cx="0" cy="1038772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oval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3616451" y="3081579"/>
                  <a:ext cx="5725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p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451" y="3081579"/>
                  <a:ext cx="572529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Group 124"/>
          <p:cNvGrpSpPr/>
          <p:nvPr/>
        </p:nvGrpSpPr>
        <p:grpSpPr>
          <a:xfrm>
            <a:off x="10069568" y="2107074"/>
            <a:ext cx="572529" cy="801858"/>
            <a:chOff x="7901836" y="2107074"/>
            <a:chExt cx="572529" cy="801858"/>
          </a:xfrm>
        </p:grpSpPr>
        <p:cxnSp>
          <p:nvCxnSpPr>
            <p:cNvPr id="109" name="Straight Arrow Connector 108"/>
            <p:cNvCxnSpPr/>
            <p:nvPr/>
          </p:nvCxnSpPr>
          <p:spPr>
            <a:xfrm flipV="1">
              <a:off x="8394936" y="2107074"/>
              <a:ext cx="0" cy="801858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triangle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7901836" y="2212264"/>
                  <a:ext cx="5725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h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Rectangle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836" y="2212264"/>
                  <a:ext cx="57252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Group 123"/>
          <p:cNvGrpSpPr/>
          <p:nvPr/>
        </p:nvGrpSpPr>
        <p:grpSpPr>
          <a:xfrm>
            <a:off x="9439528" y="1320960"/>
            <a:ext cx="1272218" cy="786115"/>
            <a:chOff x="7271797" y="1320959"/>
            <a:chExt cx="1272218" cy="786115"/>
          </a:xfrm>
        </p:grpSpPr>
        <p:cxnSp>
          <p:nvCxnSpPr>
            <p:cNvPr id="110" name="Straight Arrow Connector 109"/>
            <p:cNvCxnSpPr/>
            <p:nvPr/>
          </p:nvCxnSpPr>
          <p:spPr>
            <a:xfrm flipH="1" flipV="1">
              <a:off x="7271797" y="1458175"/>
              <a:ext cx="1123139" cy="648899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triangle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7822407" y="1320959"/>
                  <a:ext cx="721608" cy="4955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d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𝒙𝒚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407" y="1320959"/>
                  <a:ext cx="721608" cy="4955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2817974" y="4851488"/>
            <a:ext cx="3344927" cy="4200529"/>
            <a:chOff x="9311186" y="1673759"/>
            <a:chExt cx="3344927" cy="4200529"/>
          </a:xfrm>
        </p:grpSpPr>
        <p:grpSp>
          <p:nvGrpSpPr>
            <p:cNvPr id="49" name="Group 48"/>
            <p:cNvGrpSpPr/>
            <p:nvPr/>
          </p:nvGrpSpPr>
          <p:grpSpPr>
            <a:xfrm>
              <a:off x="9311186" y="1796380"/>
              <a:ext cx="3035828" cy="4077908"/>
              <a:chOff x="9018017" y="510938"/>
              <a:chExt cx="3622165" cy="486551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0354182" y="3135500"/>
                <a:ext cx="914400" cy="914400"/>
              </a:xfrm>
              <a:prstGeom prst="ellipse">
                <a:avLst/>
              </a:prstGeom>
              <a:solidFill>
                <a:srgbClr val="1F761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hips</a:t>
                </a: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0354182" y="1808951"/>
                <a:ext cx="914400" cy="914400"/>
              </a:xfrm>
              <a:prstGeom prst="ellipse">
                <a:avLst/>
              </a:prstGeom>
              <a:solidFill>
                <a:srgbClr val="D3252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torso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018017" y="3135500"/>
                <a:ext cx="914400" cy="914400"/>
              </a:xfrm>
              <a:prstGeom prst="ellipse">
                <a:avLst/>
              </a:prstGeom>
              <a:solidFill>
                <a:srgbClr val="EF750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hands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0354182" y="4459860"/>
                <a:ext cx="914400" cy="914400"/>
              </a:xfrm>
              <a:prstGeom prst="ellipse">
                <a:avLst/>
              </a:prstGeom>
              <a:solidFill>
                <a:srgbClr val="11507B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feet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9018017" y="1804857"/>
                <a:ext cx="914400" cy="914400"/>
              </a:xfrm>
              <a:prstGeom prst="ellipse">
                <a:avLst/>
              </a:prstGeom>
              <a:solidFill>
                <a:srgbClr val="9063B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gaze</a:t>
                </a:r>
              </a:p>
            </p:txBody>
          </p:sp>
          <p:cxnSp>
            <p:nvCxnSpPr>
              <p:cNvPr id="56" name="Straight Connector 55"/>
              <p:cNvCxnSpPr>
                <a:stCxn id="52" idx="4"/>
                <a:endCxn id="51" idx="0"/>
              </p:cNvCxnSpPr>
              <p:nvPr/>
            </p:nvCxnSpPr>
            <p:spPr>
              <a:xfrm>
                <a:off x="10811382" y="2723351"/>
                <a:ext cx="0" cy="41214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/>
              <p:cNvCxnSpPr>
                <a:stCxn id="51" idx="4"/>
                <a:endCxn id="54" idx="0"/>
              </p:cNvCxnSpPr>
              <p:nvPr/>
            </p:nvCxnSpPr>
            <p:spPr>
              <a:xfrm>
                <a:off x="10811382" y="4049900"/>
                <a:ext cx="0" cy="40996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Straight Connector 57"/>
              <p:cNvCxnSpPr>
                <a:stCxn id="53" idx="6"/>
                <a:endCxn id="51" idx="2"/>
              </p:cNvCxnSpPr>
              <p:nvPr/>
            </p:nvCxnSpPr>
            <p:spPr>
              <a:xfrm>
                <a:off x="9932417" y="3592700"/>
                <a:ext cx="421765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9" name="Straight Connector 58"/>
              <p:cNvCxnSpPr>
                <a:stCxn id="55" idx="6"/>
                <a:endCxn id="52" idx="2"/>
              </p:cNvCxnSpPr>
              <p:nvPr/>
            </p:nvCxnSpPr>
            <p:spPr>
              <a:xfrm>
                <a:off x="9932417" y="2262057"/>
                <a:ext cx="421765" cy="4095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9018017" y="510938"/>
                <a:ext cx="914400" cy="914400"/>
              </a:xfrm>
              <a:prstGeom prst="rect">
                <a:avLst/>
              </a:prstGeom>
              <a:solidFill>
                <a:srgbClr val="AD8BC9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600" b="0" dirty="0">
                    <a:solidFill>
                      <a:srgbClr val="FFFFFF"/>
                    </a:solidFill>
                    <a:latin typeface="+mn-lt"/>
                  </a:rPr>
                  <a:t>monitor</a:t>
                </a:r>
              </a:p>
            </p:txBody>
          </p:sp>
          <p:cxnSp>
            <p:nvCxnSpPr>
              <p:cNvPr id="61" name="Straight Connector 60"/>
              <p:cNvCxnSpPr>
                <a:stCxn id="60" idx="2"/>
                <a:endCxn id="55" idx="0"/>
              </p:cNvCxnSpPr>
              <p:nvPr/>
            </p:nvCxnSpPr>
            <p:spPr>
              <a:xfrm>
                <a:off x="9475217" y="1425338"/>
                <a:ext cx="0" cy="379518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9018017" y="4459859"/>
                <a:ext cx="914400" cy="914400"/>
              </a:xfrm>
              <a:prstGeom prst="rect">
                <a:avLst/>
              </a:prstGeom>
              <a:solidFill>
                <a:srgbClr val="FF9E4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key-</a:t>
                </a:r>
                <a:br>
                  <a:rPr lang="en-US" sz="1800" b="0" dirty="0">
                    <a:solidFill>
                      <a:srgbClr val="FFFFFF"/>
                    </a:solidFill>
                    <a:latin typeface="+mn-lt"/>
                  </a:rPr>
                </a:br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board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1725782" y="1804857"/>
                <a:ext cx="914400" cy="914400"/>
              </a:xfrm>
              <a:prstGeom prst="rect">
                <a:avLst/>
              </a:prstGeom>
              <a:solidFill>
                <a:srgbClr val="ED665D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latin typeface="+mn-lt"/>
                  </a:rPr>
                  <a:t>backrest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1725782" y="3135500"/>
                <a:ext cx="914400" cy="914400"/>
              </a:xfrm>
              <a:prstGeom prst="rect">
                <a:avLst/>
              </a:prstGeom>
              <a:solidFill>
                <a:srgbClr val="67BF5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seat</a:t>
                </a:r>
              </a:p>
            </p:txBody>
          </p:sp>
          <p:cxnSp>
            <p:nvCxnSpPr>
              <p:cNvPr id="66" name="Straight Connector 65"/>
              <p:cNvCxnSpPr>
                <a:stCxn id="62" idx="0"/>
                <a:endCxn id="53" idx="4"/>
              </p:cNvCxnSpPr>
              <p:nvPr/>
            </p:nvCxnSpPr>
            <p:spPr>
              <a:xfrm flipV="1">
                <a:off x="9475217" y="4049900"/>
                <a:ext cx="0" cy="40995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Straight Connector 66"/>
              <p:cNvCxnSpPr>
                <a:stCxn id="52" idx="6"/>
                <a:endCxn id="63" idx="1"/>
              </p:cNvCxnSpPr>
              <p:nvPr/>
            </p:nvCxnSpPr>
            <p:spPr>
              <a:xfrm flipV="1">
                <a:off x="11268582" y="2262057"/>
                <a:ext cx="457200" cy="4094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9" name="Straight Connector 68"/>
              <p:cNvCxnSpPr>
                <a:stCxn id="51" idx="6"/>
                <a:endCxn id="64" idx="1"/>
              </p:cNvCxnSpPr>
              <p:nvPr/>
            </p:nvCxnSpPr>
            <p:spPr>
              <a:xfrm>
                <a:off x="11268582" y="3592700"/>
                <a:ext cx="457200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Straight Connector 70"/>
              <p:cNvCxnSpPr>
                <a:stCxn id="54" idx="6"/>
                <a:endCxn id="72" idx="1"/>
              </p:cNvCxnSpPr>
              <p:nvPr/>
            </p:nvCxnSpPr>
            <p:spPr>
              <a:xfrm>
                <a:off x="11268582" y="4917060"/>
                <a:ext cx="457200" cy="21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11725782" y="4462049"/>
                <a:ext cx="914400" cy="914400"/>
              </a:xfrm>
              <a:prstGeom prst="rect">
                <a:avLst/>
              </a:prstGeom>
              <a:solidFill>
                <a:srgbClr val="729ECE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floor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0140400" y="1673759"/>
              <a:ext cx="2515713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sit-chair</a:t>
              </a:r>
              <a:br>
                <a:rPr lang="en-US" sz="2000" dirty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look-monitor</a:t>
              </a:r>
              <a:br>
                <a:rPr lang="en-US" sz="2000" dirty="0" smtClean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type-keyboard</a:t>
              </a:r>
              <a:endParaRPr lang="en-US" sz="2000" dirty="0">
                <a:solidFill>
                  <a:srgbClr val="FFFFFF"/>
                </a:solidFill>
                <a:latin typeface="+mj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85456" y="5737058"/>
            <a:ext cx="1915954" cy="769814"/>
            <a:chOff x="5917725" y="5737058"/>
            <a:chExt cx="1915954" cy="769814"/>
          </a:xfrm>
        </p:grpSpPr>
        <p:sp>
          <p:nvSpPr>
            <p:cNvPr id="77" name="Oval 76"/>
            <p:cNvSpPr/>
            <p:nvPr/>
          </p:nvSpPr>
          <p:spPr>
            <a:xfrm>
              <a:off x="5917725" y="5740490"/>
              <a:ext cx="766382" cy="766382"/>
            </a:xfrm>
            <a:prstGeom prst="ellipse">
              <a:avLst/>
            </a:prstGeom>
            <a:solidFill>
              <a:srgbClr val="D3252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torso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067297" y="5737058"/>
              <a:ext cx="766382" cy="766382"/>
            </a:xfrm>
            <a:prstGeom prst="rect">
              <a:avLst/>
            </a:prstGeom>
            <a:solidFill>
              <a:srgbClr val="ED665D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+mn-lt"/>
                </a:rPr>
                <a:t>backrest</a:t>
              </a:r>
            </a:p>
          </p:txBody>
        </p:sp>
        <p:cxnSp>
          <p:nvCxnSpPr>
            <p:cNvPr id="96" name="Straight Connector 95"/>
            <p:cNvCxnSpPr>
              <a:stCxn id="77" idx="6"/>
              <a:endCxn id="93" idx="1"/>
            </p:cNvCxnSpPr>
            <p:nvPr/>
          </p:nvCxnSpPr>
          <p:spPr>
            <a:xfrm flipV="1">
              <a:off x="6684106" y="6120249"/>
              <a:ext cx="383191" cy="343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1430383" y="5706362"/>
                <a:ext cx="3120367" cy="235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>Contact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𝟓</m:t>
                        </m:r>
                      </m:sup>
                    </m:sSup>
                  </m:oMath>
                </a14:m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-65" charset="-128"/>
                                          <a:cs typeface="+mn-cs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560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-65" charset="-128"/>
                                      <a:cs typeface="+mn-cs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56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𝟓𝟓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𝟎𝟓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𝟑𝟓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/>
                </a:r>
                <a:b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</a:br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651" y="5706362"/>
                <a:ext cx="3120367" cy="2356286"/>
              </a:xfrm>
              <a:prstGeom prst="rect">
                <a:avLst/>
              </a:prstGeom>
              <a:blipFill rotWithShape="0">
                <a:blip r:embed="rId8"/>
                <a:stretch>
                  <a:fillRect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10145320" y="6120250"/>
            <a:ext cx="572529" cy="2446977"/>
            <a:chOff x="8394936" y="1627149"/>
            <a:chExt cx="572529" cy="2446977"/>
          </a:xfrm>
        </p:grpSpPr>
        <p:cxnSp>
          <p:nvCxnSpPr>
            <p:cNvPr id="119" name="Straight Arrow Connector 118"/>
            <p:cNvCxnSpPr/>
            <p:nvPr/>
          </p:nvCxnSpPr>
          <p:spPr>
            <a:xfrm flipV="1">
              <a:off x="8394936" y="1627149"/>
              <a:ext cx="0" cy="2446977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oval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8394936" y="2709385"/>
                  <a:ext cx="5725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h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936" y="2709385"/>
                  <a:ext cx="572529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/>
          <p:cNvGrpSpPr/>
          <p:nvPr/>
        </p:nvGrpSpPr>
        <p:grpSpPr>
          <a:xfrm>
            <a:off x="6804372" y="6120250"/>
            <a:ext cx="3541681" cy="2546741"/>
            <a:chOff x="4636640" y="6120249"/>
            <a:chExt cx="3541681" cy="2546741"/>
          </a:xfrm>
        </p:grpSpPr>
        <p:grpSp>
          <p:nvGrpSpPr>
            <p:cNvPr id="40" name="Group 39"/>
            <p:cNvGrpSpPr/>
            <p:nvPr/>
          </p:nvGrpSpPr>
          <p:grpSpPr>
            <a:xfrm>
              <a:off x="4636640" y="6120249"/>
              <a:ext cx="2430657" cy="2333422"/>
              <a:chOff x="4636640" y="6120249"/>
              <a:chExt cx="2430657" cy="233342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499929" y="7611084"/>
                <a:ext cx="286576" cy="286576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endParaRPr lang="en-US" sz="180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4636640" y="8014578"/>
                <a:ext cx="2072634" cy="4390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FFF"/>
                    </a:solidFill>
                    <a:latin typeface="+mj-lt"/>
                  </a:rPr>
                  <a:t>Center of Mass</a:t>
                </a:r>
              </a:p>
            </p:txBody>
          </p:sp>
          <p:cxnSp>
            <p:nvCxnSpPr>
              <p:cNvPr id="128" name="Straight Connector 127"/>
              <p:cNvCxnSpPr>
                <a:stCxn id="126" idx="7"/>
                <a:endCxn id="93" idx="1"/>
              </p:cNvCxnSpPr>
              <p:nvPr/>
            </p:nvCxnSpPr>
            <p:spPr>
              <a:xfrm flipV="1">
                <a:off x="5744537" y="6120249"/>
                <a:ext cx="1322760" cy="1532803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5197211" y="8666990"/>
              <a:ext cx="2981110" cy="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1" name="Group 40"/>
          <p:cNvGrpSpPr/>
          <p:nvPr/>
        </p:nvGrpSpPr>
        <p:grpSpPr>
          <a:xfrm>
            <a:off x="8035725" y="7709370"/>
            <a:ext cx="1090330" cy="461665"/>
            <a:chOff x="5867994" y="7709369"/>
            <a:chExt cx="1090330" cy="461665"/>
          </a:xfrm>
        </p:grpSpPr>
        <p:cxnSp>
          <p:nvCxnSpPr>
            <p:cNvPr id="129" name="Straight Arrow Connector 128"/>
            <p:cNvCxnSpPr/>
            <p:nvPr/>
          </p:nvCxnSpPr>
          <p:spPr>
            <a:xfrm>
              <a:off x="5867994" y="7748857"/>
              <a:ext cx="1090330" cy="3960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triangle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130"/>
                <p:cNvSpPr/>
                <p:nvPr/>
              </p:nvSpPr>
              <p:spPr>
                <a:xfrm>
                  <a:off x="6181629" y="7709369"/>
                  <a:ext cx="527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r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1" name="Rectangle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1629" y="7709369"/>
                  <a:ext cx="527645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/>
          <p:cNvGrpSpPr/>
          <p:nvPr/>
        </p:nvGrpSpPr>
        <p:grpSpPr>
          <a:xfrm>
            <a:off x="9172195" y="6120251"/>
            <a:ext cx="540469" cy="1628607"/>
            <a:chOff x="8394936" y="1627150"/>
            <a:chExt cx="540469" cy="1628607"/>
          </a:xfrm>
        </p:grpSpPr>
        <p:cxnSp>
          <p:nvCxnSpPr>
            <p:cNvPr id="133" name="Straight Arrow Connector 132"/>
            <p:cNvCxnSpPr/>
            <p:nvPr/>
          </p:nvCxnSpPr>
          <p:spPr>
            <a:xfrm flipV="1">
              <a:off x="8394936" y="1627150"/>
              <a:ext cx="0" cy="1628607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triangle"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133"/>
                <p:cNvSpPr/>
                <p:nvPr/>
              </p:nvSpPr>
              <p:spPr>
                <a:xfrm>
                  <a:off x="8394936" y="2346197"/>
                  <a:ext cx="54046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ＭＳ Ｐゴシック" pitchFamily="-65" charset="-128"/>
                              </a:rPr>
                              <m:t>z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936" y="2346197"/>
                  <a:ext cx="540469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5" name="Straight Arrow Connector 134"/>
          <p:cNvCxnSpPr/>
          <p:nvPr/>
        </p:nvCxnSpPr>
        <p:spPr bwMode="auto">
          <a:xfrm flipV="1">
            <a:off x="6076632" y="6168230"/>
            <a:ext cx="1729425" cy="257572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itle 4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9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34288" y="1104126"/>
                <a:ext cx="3120367" cy="2292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560" kern="1200" dirty="0" smtClean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>Segment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𝟓</m:t>
                        </m:r>
                      </m:sup>
                    </m:sSup>
                  </m:oMath>
                </a14:m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  <a:cs typeface="+mn-cs"/>
                                              </a:rPr>
                                              <m:t>d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𝒙𝒚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560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-65" charset="-128"/>
                                          <a:cs typeface="+mn-cs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560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-65" charset="-128"/>
                                      <a:cs typeface="+mn-cs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56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𝟔𝟎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𝟐𝟓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𝟓𝟎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𝟎𝟓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𝒎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  <a:t/>
                </a:r>
                <a:b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rPr>
                </a:br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556" y="1104126"/>
                <a:ext cx="3120367" cy="2292294"/>
              </a:xfrm>
              <a:prstGeom prst="rect">
                <a:avLst/>
              </a:prstGeom>
              <a:blipFill rotWithShape="0">
                <a:blip r:embed="rId3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/>
          <p:cNvSpPr>
            <a:spLocks noGrp="1"/>
          </p:cNvSpPr>
          <p:nvPr>
            <p:ph type="sldNum" sz="quarter" idx="2"/>
          </p:nvPr>
        </p:nvSpPr>
        <p:spPr>
          <a:xfrm>
            <a:off x="16433770" y="9263666"/>
            <a:ext cx="328486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1430383" y="5706362"/>
                <a:ext cx="3120367" cy="235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</a:rPr>
                  <a:t>Contact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</a:endParaRPr>
              </a:p>
              <a:p>
                <a:pPr defTabSz="1300460" fontAlgn="base" hangingPunct="1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560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  <a:ea typeface="ＭＳ Ｐゴシック" pitchFamily="-65" charset="-128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a:rPr lang="en-US" sz="2560" i="1" kern="1200">
                                                <a:solidFill>
                                                  <a:srgbClr val="FFFF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-65" charset="-128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560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-65" charset="-128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56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6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560" i="1" kern="1200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𝟓𝟓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𝟎𝟓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𝟐𝟎</m:t>
                                        </m:r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560" i="1" kern="12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𝟑𝟓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560" i="1" kern="12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</a:rPr>
                  <a:t/>
                </a:r>
                <a:br>
                  <a: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</a:rPr>
                </a:br>
                <a:endParaRPr lang="en-US" sz="2560" kern="1200" dirty="0">
                  <a:solidFill>
                    <a:srgbClr val="FFFFFF"/>
                  </a:solidFill>
                  <a:latin typeface="Neutra Text" pitchFamily="50" charset="0"/>
                  <a:ea typeface="ＭＳ Ｐゴシック" pitchFamily="-65" charset="-128"/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383" y="5706362"/>
                <a:ext cx="3120367" cy="2356286"/>
              </a:xfrm>
              <a:prstGeom prst="rect">
                <a:avLst/>
              </a:prstGeom>
              <a:blipFill>
                <a:blip r:embed="rId4"/>
                <a:stretch>
                  <a:fillRect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8085456" y="5737058"/>
            <a:ext cx="1915954" cy="769814"/>
            <a:chOff x="5917725" y="5737058"/>
            <a:chExt cx="1915954" cy="769814"/>
          </a:xfrm>
        </p:grpSpPr>
        <p:sp>
          <p:nvSpPr>
            <p:cNvPr id="68" name="Oval 67"/>
            <p:cNvSpPr/>
            <p:nvPr/>
          </p:nvSpPr>
          <p:spPr>
            <a:xfrm>
              <a:off x="5917725" y="5740490"/>
              <a:ext cx="766382" cy="766382"/>
            </a:xfrm>
            <a:prstGeom prst="ellipse">
              <a:avLst/>
            </a:prstGeom>
            <a:solidFill>
              <a:srgbClr val="D3252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torso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067297" y="5737058"/>
              <a:ext cx="766382" cy="766382"/>
            </a:xfrm>
            <a:prstGeom prst="rect">
              <a:avLst/>
            </a:prstGeom>
            <a:solidFill>
              <a:srgbClr val="ED665D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+mn-lt"/>
                </a:rPr>
                <a:t>backrest</a:t>
              </a:r>
            </a:p>
          </p:txBody>
        </p:sp>
        <p:cxnSp>
          <p:nvCxnSpPr>
            <p:cNvPr id="73" name="Straight Connector 72"/>
            <p:cNvCxnSpPr>
              <a:stCxn id="68" idx="6"/>
              <a:endCxn id="70" idx="1"/>
            </p:cNvCxnSpPr>
            <p:nvPr/>
          </p:nvCxnSpPr>
          <p:spPr>
            <a:xfrm flipV="1">
              <a:off x="6684106" y="6120249"/>
              <a:ext cx="383191" cy="343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74" y="1239390"/>
            <a:ext cx="4442967" cy="3332226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stCxn id="11" idx="1"/>
            <a:endCxn id="70" idx="0"/>
          </p:cNvCxnSpPr>
          <p:nvPr/>
        </p:nvCxnSpPr>
        <p:spPr bwMode="auto">
          <a:xfrm rot="10800000" flipV="1">
            <a:off x="9618219" y="2250273"/>
            <a:ext cx="1816068" cy="348678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/>
          <p:cNvCxnSpPr>
            <a:stCxn id="112" idx="1"/>
          </p:cNvCxnSpPr>
          <p:nvPr/>
        </p:nvCxnSpPr>
        <p:spPr bwMode="auto">
          <a:xfrm rot="10800000">
            <a:off x="9043432" y="6121965"/>
            <a:ext cx="2386950" cy="762540"/>
          </a:xfrm>
          <a:prstGeom prst="bentConnector3">
            <a:avLst>
              <a:gd name="adj1" fmla="val 100095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076632" y="6168230"/>
            <a:ext cx="1729425" cy="257572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itle 4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2817974" y="4851488"/>
            <a:ext cx="3344927" cy="4200529"/>
            <a:chOff x="9311186" y="1673759"/>
            <a:chExt cx="3344927" cy="4200529"/>
          </a:xfrm>
        </p:grpSpPr>
        <p:grpSp>
          <p:nvGrpSpPr>
            <p:cNvPr id="37" name="Group 36"/>
            <p:cNvGrpSpPr/>
            <p:nvPr/>
          </p:nvGrpSpPr>
          <p:grpSpPr>
            <a:xfrm>
              <a:off x="9311186" y="1796380"/>
              <a:ext cx="3035828" cy="4077908"/>
              <a:chOff x="9018017" y="510938"/>
              <a:chExt cx="3622165" cy="486551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0354182" y="3135500"/>
                <a:ext cx="914400" cy="914400"/>
              </a:xfrm>
              <a:prstGeom prst="ellipse">
                <a:avLst/>
              </a:prstGeom>
              <a:solidFill>
                <a:srgbClr val="1F761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hips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4182" y="1808951"/>
                <a:ext cx="914400" cy="914400"/>
              </a:xfrm>
              <a:prstGeom prst="ellipse">
                <a:avLst/>
              </a:prstGeom>
              <a:solidFill>
                <a:srgbClr val="D3252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torso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9018017" y="3135500"/>
                <a:ext cx="914400" cy="914400"/>
              </a:xfrm>
              <a:prstGeom prst="ellipse">
                <a:avLst/>
              </a:prstGeom>
              <a:solidFill>
                <a:srgbClr val="EF750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hands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0354182" y="4459860"/>
                <a:ext cx="914400" cy="914400"/>
              </a:xfrm>
              <a:prstGeom prst="ellipse">
                <a:avLst/>
              </a:prstGeom>
              <a:solidFill>
                <a:srgbClr val="11507B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feet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018017" y="1804857"/>
                <a:ext cx="914400" cy="914400"/>
              </a:xfrm>
              <a:prstGeom prst="ellipse">
                <a:avLst/>
              </a:prstGeom>
              <a:solidFill>
                <a:srgbClr val="9063B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gaze</a:t>
                </a: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10811382" y="2723351"/>
                <a:ext cx="0" cy="41214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0811382" y="4049900"/>
                <a:ext cx="0" cy="40996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932417" y="3592700"/>
                <a:ext cx="421765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932417" y="2262057"/>
                <a:ext cx="421765" cy="4095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7" name="Rectangle 76"/>
              <p:cNvSpPr/>
              <p:nvPr/>
            </p:nvSpPr>
            <p:spPr>
              <a:xfrm>
                <a:off x="9018017" y="510938"/>
                <a:ext cx="914400" cy="914400"/>
              </a:xfrm>
              <a:prstGeom prst="rect">
                <a:avLst/>
              </a:prstGeom>
              <a:solidFill>
                <a:srgbClr val="AD8BC9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600" b="0" dirty="0">
                    <a:solidFill>
                      <a:srgbClr val="FFFFFF"/>
                    </a:solidFill>
                    <a:latin typeface="+mn-lt"/>
                  </a:rPr>
                  <a:t>monitor</a:t>
                </a:r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9475217" y="1425338"/>
                <a:ext cx="0" cy="379518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0" name="Rectangle 79"/>
              <p:cNvSpPr/>
              <p:nvPr/>
            </p:nvSpPr>
            <p:spPr>
              <a:xfrm>
                <a:off x="9018017" y="4459859"/>
                <a:ext cx="914400" cy="914400"/>
              </a:xfrm>
              <a:prstGeom prst="rect">
                <a:avLst/>
              </a:prstGeom>
              <a:solidFill>
                <a:srgbClr val="FF9E4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key-</a:t>
                </a:r>
                <a:br>
                  <a:rPr lang="en-US" sz="1800" b="0" dirty="0">
                    <a:solidFill>
                      <a:srgbClr val="FFFFFF"/>
                    </a:solidFill>
                    <a:latin typeface="+mn-lt"/>
                  </a:rPr>
                </a:br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board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1725782" y="1804857"/>
                <a:ext cx="914400" cy="914400"/>
              </a:xfrm>
              <a:prstGeom prst="rect">
                <a:avLst/>
              </a:prstGeom>
              <a:solidFill>
                <a:srgbClr val="ED665D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latin typeface="+mn-lt"/>
                  </a:rPr>
                  <a:t>backrest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1725782" y="3135500"/>
                <a:ext cx="914400" cy="914400"/>
              </a:xfrm>
              <a:prstGeom prst="rect">
                <a:avLst/>
              </a:prstGeom>
              <a:solidFill>
                <a:srgbClr val="67BF5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seat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 flipV="1">
                <a:off x="9475217" y="4049900"/>
                <a:ext cx="0" cy="40995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11268582" y="2262057"/>
                <a:ext cx="457200" cy="4094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1268582" y="3592700"/>
                <a:ext cx="457200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1268582" y="4917060"/>
                <a:ext cx="457200" cy="21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11725782" y="4462049"/>
                <a:ext cx="914400" cy="914400"/>
              </a:xfrm>
              <a:prstGeom prst="rect">
                <a:avLst/>
              </a:prstGeom>
              <a:solidFill>
                <a:srgbClr val="729ECE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floor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0140400" y="1673759"/>
              <a:ext cx="2515713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sit-chair</a:t>
              </a:r>
              <a:br>
                <a:rPr lang="en-US" sz="2000" dirty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look-monitor</a:t>
              </a:r>
              <a:br>
                <a:rPr lang="en-US" sz="2000" dirty="0" smtClean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type-keyboard</a:t>
              </a:r>
              <a:endParaRPr lang="en-US" sz="2000" dirty="0">
                <a:solidFill>
                  <a:srgbClr val="FFFF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7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2"/>
          </p:nvPr>
        </p:nvSpPr>
        <p:spPr>
          <a:xfrm>
            <a:off x="16427358" y="9263666"/>
            <a:ext cx="334898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8085456" y="5737058"/>
            <a:ext cx="1915954" cy="769814"/>
            <a:chOff x="5917725" y="5737058"/>
            <a:chExt cx="1915954" cy="769814"/>
          </a:xfrm>
        </p:grpSpPr>
        <p:sp>
          <p:nvSpPr>
            <p:cNvPr id="68" name="Oval 67"/>
            <p:cNvSpPr/>
            <p:nvPr/>
          </p:nvSpPr>
          <p:spPr>
            <a:xfrm>
              <a:off x="5917725" y="5740490"/>
              <a:ext cx="766382" cy="766382"/>
            </a:xfrm>
            <a:prstGeom prst="ellipse">
              <a:avLst/>
            </a:prstGeom>
            <a:solidFill>
              <a:srgbClr val="D3252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torso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067297" y="5737058"/>
              <a:ext cx="766382" cy="766382"/>
            </a:xfrm>
            <a:prstGeom prst="rect">
              <a:avLst/>
            </a:prstGeom>
            <a:solidFill>
              <a:srgbClr val="ED665D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+mn-lt"/>
                </a:rPr>
                <a:t>backrest</a:t>
              </a:r>
            </a:p>
          </p:txBody>
        </p:sp>
        <p:cxnSp>
          <p:nvCxnSpPr>
            <p:cNvPr id="73" name="Straight Connector 72"/>
            <p:cNvCxnSpPr>
              <a:stCxn id="68" idx="6"/>
              <a:endCxn id="70" idx="1"/>
            </p:cNvCxnSpPr>
            <p:nvPr/>
          </p:nvCxnSpPr>
          <p:spPr>
            <a:xfrm flipV="1">
              <a:off x="6684106" y="6120249"/>
              <a:ext cx="383191" cy="343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33" name="Straight Arrow Connector 74"/>
          <p:cNvCxnSpPr/>
          <p:nvPr/>
        </p:nvCxnSpPr>
        <p:spPr bwMode="auto">
          <a:xfrm rot="10800000" flipV="1">
            <a:off x="9618219" y="2250273"/>
            <a:ext cx="1816068" cy="348678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75"/>
          <p:cNvCxnSpPr/>
          <p:nvPr/>
        </p:nvCxnSpPr>
        <p:spPr bwMode="auto">
          <a:xfrm rot="10800000">
            <a:off x="9043432" y="6121965"/>
            <a:ext cx="2386950" cy="762540"/>
          </a:xfrm>
          <a:prstGeom prst="bentConnector3">
            <a:avLst>
              <a:gd name="adj1" fmla="val 100095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6076632" y="6168230"/>
            <a:ext cx="1729425" cy="257572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11434288" y="1104126"/>
            <a:ext cx="3120367" cy="2292294"/>
            <a:chOff x="9266556" y="1104126"/>
            <a:chExt cx="3120367" cy="2292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Segment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p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𝒙𝒚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560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blipFill>
                  <a:blip r:embed="rId3"/>
                  <a:stretch>
                    <a:fillRect t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Freeform 36"/>
            <p:cNvSpPr/>
            <p:nvPr/>
          </p:nvSpPr>
          <p:spPr bwMode="auto">
            <a:xfrm>
              <a:off x="10867500" y="1556000"/>
              <a:ext cx="987218" cy="183203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10860690" y="1821417"/>
              <a:ext cx="977890" cy="3303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10862760" y="2290282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11152566" y="2652506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10801490" y="3074819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0383" y="5706362"/>
            <a:ext cx="3120367" cy="2288768"/>
            <a:chOff x="9262651" y="5706362"/>
            <a:chExt cx="3120367" cy="2288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Contact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blipFill>
                  <a:blip r:embed="rId4"/>
                  <a:stretch>
                    <a:fillRect t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Freeform 73"/>
            <p:cNvSpPr/>
            <p:nvPr/>
          </p:nvSpPr>
          <p:spPr bwMode="auto">
            <a:xfrm>
              <a:off x="11152566" y="6584937"/>
              <a:ext cx="686014" cy="197815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10844552" y="7620473"/>
              <a:ext cx="659090" cy="30566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10846622" y="6909491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10775765" y="6203071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1152566" y="7360596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17973" y="1104126"/>
            <a:ext cx="4820202" cy="3678386"/>
            <a:chOff x="650242" y="1104126"/>
            <a:chExt cx="4820202" cy="367838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3" y="1112018"/>
              <a:ext cx="2269446" cy="1702085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798" y="1104126"/>
              <a:ext cx="2280646" cy="1710485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2" y="3080427"/>
              <a:ext cx="2269446" cy="1702085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3283771" y="3019343"/>
              <a:ext cx="2092700" cy="1362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algn="ctr"/>
              <a:r>
                <a:rPr lang="en-US" sz="8000" dirty="0">
                  <a:solidFill>
                    <a:srgbClr val="FFFFFF"/>
                  </a:solidFill>
                  <a:latin typeface="+mj-lt"/>
                </a:rPr>
                <a:t>…</a:t>
              </a:r>
            </a:p>
          </p:txBody>
        </p:sp>
      </p:grpSp>
      <p:sp>
        <p:nvSpPr>
          <p:cNvPr id="79" name="Title 4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2817974" y="4851488"/>
            <a:ext cx="3344927" cy="4200529"/>
            <a:chOff x="9311186" y="1673759"/>
            <a:chExt cx="3344927" cy="4200529"/>
          </a:xfrm>
        </p:grpSpPr>
        <p:grpSp>
          <p:nvGrpSpPr>
            <p:cNvPr id="81" name="Group 80"/>
            <p:cNvGrpSpPr/>
            <p:nvPr/>
          </p:nvGrpSpPr>
          <p:grpSpPr>
            <a:xfrm>
              <a:off x="9311186" y="1796380"/>
              <a:ext cx="3035828" cy="4077908"/>
              <a:chOff x="9018017" y="510938"/>
              <a:chExt cx="3622165" cy="4865511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10354182" y="3135500"/>
                <a:ext cx="914400" cy="914400"/>
              </a:xfrm>
              <a:prstGeom prst="ellipse">
                <a:avLst/>
              </a:prstGeom>
              <a:solidFill>
                <a:srgbClr val="1F761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hips</a:t>
                </a: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0354182" y="1808951"/>
                <a:ext cx="914400" cy="914400"/>
              </a:xfrm>
              <a:prstGeom prst="ellipse">
                <a:avLst/>
              </a:prstGeom>
              <a:solidFill>
                <a:srgbClr val="D3252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torso</a:t>
                </a: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9018017" y="3135500"/>
                <a:ext cx="914400" cy="914400"/>
              </a:xfrm>
              <a:prstGeom prst="ellipse">
                <a:avLst/>
              </a:prstGeom>
              <a:solidFill>
                <a:srgbClr val="EF750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hands</a:t>
                </a: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0354182" y="4459860"/>
                <a:ext cx="914400" cy="914400"/>
              </a:xfrm>
              <a:prstGeom prst="ellipse">
                <a:avLst/>
              </a:prstGeom>
              <a:solidFill>
                <a:srgbClr val="11507B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feet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9018017" y="1804857"/>
                <a:ext cx="914400" cy="914400"/>
              </a:xfrm>
              <a:prstGeom prst="ellipse">
                <a:avLst/>
              </a:prstGeom>
              <a:solidFill>
                <a:srgbClr val="9063B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gaze</a:t>
                </a:r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>
                <a:off x="10811382" y="2723351"/>
                <a:ext cx="0" cy="41214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0811382" y="4049900"/>
                <a:ext cx="0" cy="40996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9932417" y="3592700"/>
                <a:ext cx="421765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9932417" y="2262057"/>
                <a:ext cx="421765" cy="4095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5" name="Rectangle 94"/>
              <p:cNvSpPr/>
              <p:nvPr/>
            </p:nvSpPr>
            <p:spPr>
              <a:xfrm>
                <a:off x="9018017" y="510938"/>
                <a:ext cx="914400" cy="914400"/>
              </a:xfrm>
              <a:prstGeom prst="rect">
                <a:avLst/>
              </a:prstGeom>
              <a:solidFill>
                <a:srgbClr val="AD8BC9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600" b="0" dirty="0">
                    <a:solidFill>
                      <a:srgbClr val="FFFFFF"/>
                    </a:solidFill>
                    <a:latin typeface="+mn-lt"/>
                  </a:rPr>
                  <a:t>monitor</a:t>
                </a:r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>
                <a:off x="9475217" y="1425338"/>
                <a:ext cx="0" cy="379518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7" name="Rectangle 96"/>
              <p:cNvSpPr/>
              <p:nvPr/>
            </p:nvSpPr>
            <p:spPr>
              <a:xfrm>
                <a:off x="9018017" y="4459859"/>
                <a:ext cx="914400" cy="914400"/>
              </a:xfrm>
              <a:prstGeom prst="rect">
                <a:avLst/>
              </a:prstGeom>
              <a:solidFill>
                <a:srgbClr val="FF9E4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key-</a:t>
                </a:r>
                <a:br>
                  <a:rPr lang="en-US" sz="1800" b="0" dirty="0">
                    <a:solidFill>
                      <a:srgbClr val="FFFFFF"/>
                    </a:solidFill>
                    <a:latin typeface="+mn-lt"/>
                  </a:rPr>
                </a:br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board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725782" y="1804857"/>
                <a:ext cx="914400" cy="914400"/>
              </a:xfrm>
              <a:prstGeom prst="rect">
                <a:avLst/>
              </a:prstGeom>
              <a:solidFill>
                <a:srgbClr val="ED665D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latin typeface="+mn-lt"/>
                  </a:rPr>
                  <a:t>backrest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1725782" y="3135500"/>
                <a:ext cx="914400" cy="914400"/>
              </a:xfrm>
              <a:prstGeom prst="rect">
                <a:avLst/>
              </a:prstGeom>
              <a:solidFill>
                <a:srgbClr val="67BF5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seat</a:t>
                </a: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flipV="1">
                <a:off x="9475217" y="4049900"/>
                <a:ext cx="0" cy="40995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11268582" y="2262057"/>
                <a:ext cx="457200" cy="4094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1268582" y="3592700"/>
                <a:ext cx="457200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1268582" y="4917060"/>
                <a:ext cx="457200" cy="21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4" name="Rectangle 103"/>
              <p:cNvSpPr/>
              <p:nvPr/>
            </p:nvSpPr>
            <p:spPr>
              <a:xfrm>
                <a:off x="11725782" y="4462049"/>
                <a:ext cx="914400" cy="914400"/>
              </a:xfrm>
              <a:prstGeom prst="rect">
                <a:avLst/>
              </a:prstGeom>
              <a:solidFill>
                <a:srgbClr val="729ECE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floor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0140400" y="1673759"/>
              <a:ext cx="2515713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sit-chair</a:t>
              </a:r>
              <a:br>
                <a:rPr lang="en-US" sz="2000" dirty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look-monitor</a:t>
              </a:r>
              <a:br>
                <a:rPr lang="en-US" sz="2000" dirty="0" smtClean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type-keyboard</a:t>
              </a:r>
              <a:endParaRPr lang="en-US" sz="2000" dirty="0">
                <a:solidFill>
                  <a:srgbClr val="FFFF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8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7094409" y="3103657"/>
            <a:ext cx="3072129" cy="4200529"/>
            <a:chOff x="9311186" y="1673759"/>
            <a:chExt cx="3072129" cy="4200529"/>
          </a:xfrm>
        </p:grpSpPr>
        <p:grpSp>
          <p:nvGrpSpPr>
            <p:cNvPr id="49" name="Group 48"/>
            <p:cNvGrpSpPr/>
            <p:nvPr/>
          </p:nvGrpSpPr>
          <p:grpSpPr>
            <a:xfrm>
              <a:off x="9311186" y="1796380"/>
              <a:ext cx="3035828" cy="4077908"/>
              <a:chOff x="9018017" y="510938"/>
              <a:chExt cx="3622165" cy="486551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0354182" y="3135500"/>
                <a:ext cx="914400" cy="914400"/>
              </a:xfrm>
              <a:prstGeom prst="ellipse">
                <a:avLst/>
              </a:prstGeom>
              <a:solidFill>
                <a:srgbClr val="1F761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hips</a:t>
                </a: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0354182" y="1808951"/>
                <a:ext cx="914400" cy="914400"/>
              </a:xfrm>
              <a:prstGeom prst="ellipse">
                <a:avLst/>
              </a:prstGeom>
              <a:solidFill>
                <a:srgbClr val="D3252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torso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018017" y="3135500"/>
                <a:ext cx="914400" cy="914400"/>
              </a:xfrm>
              <a:prstGeom prst="ellipse">
                <a:avLst/>
              </a:prstGeom>
              <a:solidFill>
                <a:srgbClr val="EF750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hands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0354182" y="4459860"/>
                <a:ext cx="914400" cy="914400"/>
              </a:xfrm>
              <a:prstGeom prst="ellipse">
                <a:avLst/>
              </a:prstGeom>
              <a:solidFill>
                <a:srgbClr val="11507B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feet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9018017" y="1804857"/>
                <a:ext cx="914400" cy="914400"/>
              </a:xfrm>
              <a:prstGeom prst="ellipse">
                <a:avLst/>
              </a:prstGeom>
              <a:solidFill>
                <a:srgbClr val="9063B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gaze</a:t>
                </a:r>
              </a:p>
            </p:txBody>
          </p:sp>
          <p:cxnSp>
            <p:nvCxnSpPr>
              <p:cNvPr id="56" name="Straight Connector 55"/>
              <p:cNvCxnSpPr>
                <a:stCxn id="52" idx="4"/>
                <a:endCxn id="51" idx="0"/>
              </p:cNvCxnSpPr>
              <p:nvPr/>
            </p:nvCxnSpPr>
            <p:spPr>
              <a:xfrm>
                <a:off x="10811382" y="2723351"/>
                <a:ext cx="0" cy="41214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/>
              <p:cNvCxnSpPr>
                <a:stCxn id="51" idx="4"/>
                <a:endCxn id="54" idx="0"/>
              </p:cNvCxnSpPr>
              <p:nvPr/>
            </p:nvCxnSpPr>
            <p:spPr>
              <a:xfrm>
                <a:off x="10811382" y="4049900"/>
                <a:ext cx="0" cy="40996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Straight Connector 57"/>
              <p:cNvCxnSpPr>
                <a:stCxn id="53" idx="6"/>
                <a:endCxn id="51" idx="2"/>
              </p:cNvCxnSpPr>
              <p:nvPr/>
            </p:nvCxnSpPr>
            <p:spPr>
              <a:xfrm>
                <a:off x="9932417" y="3592700"/>
                <a:ext cx="421765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9" name="Straight Connector 58"/>
              <p:cNvCxnSpPr>
                <a:stCxn id="55" idx="6"/>
                <a:endCxn id="52" idx="2"/>
              </p:cNvCxnSpPr>
              <p:nvPr/>
            </p:nvCxnSpPr>
            <p:spPr>
              <a:xfrm>
                <a:off x="9932417" y="2262057"/>
                <a:ext cx="421765" cy="4095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9018017" y="510938"/>
                <a:ext cx="914400" cy="914400"/>
              </a:xfrm>
              <a:prstGeom prst="rect">
                <a:avLst/>
              </a:prstGeom>
              <a:solidFill>
                <a:srgbClr val="AD8BC9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600" b="0" dirty="0">
                    <a:solidFill>
                      <a:srgbClr val="FFFFFF"/>
                    </a:solidFill>
                    <a:latin typeface="+mn-lt"/>
                  </a:rPr>
                  <a:t>monitor</a:t>
                </a:r>
              </a:p>
            </p:txBody>
          </p:sp>
          <p:cxnSp>
            <p:nvCxnSpPr>
              <p:cNvPr id="61" name="Straight Connector 60"/>
              <p:cNvCxnSpPr>
                <a:stCxn id="60" idx="2"/>
                <a:endCxn id="55" idx="0"/>
              </p:cNvCxnSpPr>
              <p:nvPr/>
            </p:nvCxnSpPr>
            <p:spPr>
              <a:xfrm>
                <a:off x="9475217" y="1425338"/>
                <a:ext cx="0" cy="379518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9018017" y="4459859"/>
                <a:ext cx="914400" cy="914400"/>
              </a:xfrm>
              <a:prstGeom prst="rect">
                <a:avLst/>
              </a:prstGeom>
              <a:solidFill>
                <a:srgbClr val="FF9E4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key-</a:t>
                </a:r>
                <a:br>
                  <a:rPr lang="en-US" sz="1800" b="0" dirty="0">
                    <a:solidFill>
                      <a:srgbClr val="FFFFFF"/>
                    </a:solidFill>
                    <a:latin typeface="+mn-lt"/>
                  </a:rPr>
                </a:br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board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1725782" y="1804857"/>
                <a:ext cx="914400" cy="914400"/>
              </a:xfrm>
              <a:prstGeom prst="rect">
                <a:avLst/>
              </a:prstGeom>
              <a:solidFill>
                <a:srgbClr val="ED665D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latin typeface="+mn-lt"/>
                  </a:rPr>
                  <a:t>backrest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1725782" y="3135500"/>
                <a:ext cx="914400" cy="914400"/>
              </a:xfrm>
              <a:prstGeom prst="rect">
                <a:avLst/>
              </a:prstGeom>
              <a:solidFill>
                <a:srgbClr val="67BF5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seat</a:t>
                </a:r>
              </a:p>
            </p:txBody>
          </p:sp>
          <p:cxnSp>
            <p:nvCxnSpPr>
              <p:cNvPr id="66" name="Straight Connector 65"/>
              <p:cNvCxnSpPr>
                <a:stCxn id="62" idx="0"/>
                <a:endCxn id="53" idx="4"/>
              </p:cNvCxnSpPr>
              <p:nvPr/>
            </p:nvCxnSpPr>
            <p:spPr>
              <a:xfrm flipV="1">
                <a:off x="9475217" y="4049900"/>
                <a:ext cx="0" cy="40995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Straight Connector 66"/>
              <p:cNvCxnSpPr>
                <a:stCxn id="52" idx="6"/>
                <a:endCxn id="63" idx="1"/>
              </p:cNvCxnSpPr>
              <p:nvPr/>
            </p:nvCxnSpPr>
            <p:spPr>
              <a:xfrm flipV="1">
                <a:off x="11268582" y="2262057"/>
                <a:ext cx="457200" cy="4094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9" name="Straight Connector 68"/>
              <p:cNvCxnSpPr>
                <a:stCxn id="51" idx="6"/>
                <a:endCxn id="64" idx="1"/>
              </p:cNvCxnSpPr>
              <p:nvPr/>
            </p:nvCxnSpPr>
            <p:spPr>
              <a:xfrm>
                <a:off x="11268582" y="3592700"/>
                <a:ext cx="457200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Straight Connector 70"/>
              <p:cNvCxnSpPr>
                <a:stCxn id="54" idx="6"/>
                <a:endCxn id="72" idx="1"/>
              </p:cNvCxnSpPr>
              <p:nvPr/>
            </p:nvCxnSpPr>
            <p:spPr>
              <a:xfrm>
                <a:off x="11268582" y="4917060"/>
                <a:ext cx="457200" cy="21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11725782" y="4462049"/>
                <a:ext cx="914400" cy="914400"/>
              </a:xfrm>
              <a:prstGeom prst="rect">
                <a:avLst/>
              </a:prstGeom>
              <a:solidFill>
                <a:srgbClr val="729ECE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floor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0290615" y="1673759"/>
              <a:ext cx="2092700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sit-chair</a:t>
              </a:r>
              <a:br>
                <a:rPr lang="en-US" sz="2000" dirty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look-monitor</a:t>
              </a:r>
              <a:br>
                <a:rPr lang="en-US" sz="2000" dirty="0" smtClean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 smtClean="0">
                  <a:solidFill>
                    <a:srgbClr val="FFFFFF"/>
                  </a:solidFill>
                  <a:latin typeface="+mj-lt"/>
                </a:rPr>
                <a:t>&amp; </a:t>
              </a:r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type-keyboard</a:t>
              </a:r>
            </a:p>
          </p:txBody>
        </p:sp>
      </p:grpSp>
      <p:cxnSp>
        <p:nvCxnSpPr>
          <p:cNvPr id="33" name="Straight Arrow Connector 74"/>
          <p:cNvCxnSpPr>
            <a:stCxn id="11" idx="1"/>
            <a:endCxn id="63" idx="3"/>
          </p:cNvCxnSpPr>
          <p:nvPr/>
        </p:nvCxnSpPr>
        <p:spPr bwMode="auto">
          <a:xfrm rot="10800000" flipV="1">
            <a:off x="10130238" y="1674042"/>
            <a:ext cx="1304051" cy="30198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75"/>
          <p:cNvCxnSpPr>
            <a:stCxn id="112" idx="2"/>
          </p:cNvCxnSpPr>
          <p:nvPr/>
        </p:nvCxnSpPr>
        <p:spPr bwMode="auto">
          <a:xfrm rot="5400000" flipH="1">
            <a:off x="10793206" y="3020919"/>
            <a:ext cx="524344" cy="3870377"/>
          </a:xfrm>
          <a:prstGeom prst="bentConnector4">
            <a:avLst>
              <a:gd name="adj1" fmla="val -8719"/>
              <a:gd name="adj2" fmla="val 100323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11434288" y="527895"/>
            <a:ext cx="3120367" cy="2292294"/>
            <a:chOff x="9266556" y="1104126"/>
            <a:chExt cx="3120367" cy="2292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Segment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p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𝒙𝒚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560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blipFill>
                  <a:blip r:embed="rId3"/>
                  <a:stretch>
                    <a:fillRect t="-4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Freeform 36"/>
            <p:cNvSpPr/>
            <p:nvPr/>
          </p:nvSpPr>
          <p:spPr bwMode="auto">
            <a:xfrm>
              <a:off x="10867500" y="1556000"/>
              <a:ext cx="987218" cy="183203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10860690" y="1821417"/>
              <a:ext cx="977890" cy="3303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10862760" y="2290282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11152566" y="2652506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10801490" y="3074819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0383" y="2929510"/>
            <a:ext cx="3120367" cy="2288768"/>
            <a:chOff x="9262651" y="5706362"/>
            <a:chExt cx="3120367" cy="2288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Contact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blipFill>
                  <a:blip r:embed="rId4"/>
                  <a:stretch>
                    <a:fillRect t="-45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Freeform 73"/>
            <p:cNvSpPr/>
            <p:nvPr/>
          </p:nvSpPr>
          <p:spPr bwMode="auto">
            <a:xfrm>
              <a:off x="11152566" y="6584937"/>
              <a:ext cx="686014" cy="197815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10844552" y="7620473"/>
              <a:ext cx="659090" cy="30566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10846622" y="6909491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10775765" y="6203071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1152566" y="7360596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816654" y="1253272"/>
            <a:ext cx="3120367" cy="2292294"/>
            <a:chOff x="9266556" y="1104126"/>
            <a:chExt cx="3120367" cy="2292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Segment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p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𝒙𝒚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560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blipFill>
                  <a:blip r:embed="rId5"/>
                  <a:stretch>
                    <a:fillRect t="-4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Freeform 89"/>
            <p:cNvSpPr/>
            <p:nvPr/>
          </p:nvSpPr>
          <p:spPr bwMode="auto">
            <a:xfrm>
              <a:off x="11245956" y="1556000"/>
              <a:ext cx="608762" cy="14878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11460928" y="1821417"/>
              <a:ext cx="377651" cy="340413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10862760" y="2290282"/>
              <a:ext cx="383196" cy="21905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11152566" y="2652506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11245956" y="3074819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811899" y="3992659"/>
            <a:ext cx="3120367" cy="2288768"/>
            <a:chOff x="9262651" y="5706362"/>
            <a:chExt cx="3120367" cy="2288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Gaze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blipFill>
                  <a:blip r:embed="rId6"/>
                  <a:stretch>
                    <a:fillRect t="-45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Freeform 96"/>
            <p:cNvSpPr/>
            <p:nvPr/>
          </p:nvSpPr>
          <p:spPr bwMode="auto">
            <a:xfrm>
              <a:off x="10775765" y="6584937"/>
              <a:ext cx="686014" cy="197815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118772" y="7620473"/>
              <a:ext cx="659090" cy="30566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0846622" y="6909491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1246806" y="6203071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0958608" y="7246208"/>
              <a:ext cx="702152" cy="282667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cxnSp>
        <p:nvCxnSpPr>
          <p:cNvPr id="102" name="Straight Arrow Connector 74"/>
          <p:cNvCxnSpPr>
            <a:stCxn id="89" idx="3"/>
            <a:endCxn id="60" idx="0"/>
          </p:cNvCxnSpPr>
          <p:nvPr/>
        </p:nvCxnSpPr>
        <p:spPr bwMode="auto">
          <a:xfrm>
            <a:off x="5937021" y="2399419"/>
            <a:ext cx="1540579" cy="82685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Straight Arrow Connector 74"/>
          <p:cNvCxnSpPr>
            <a:stCxn id="96" idx="3"/>
          </p:cNvCxnSpPr>
          <p:nvPr/>
        </p:nvCxnSpPr>
        <p:spPr bwMode="auto">
          <a:xfrm flipV="1">
            <a:off x="5932266" y="4173995"/>
            <a:ext cx="1515635" cy="96304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Straight Arrow Connector 74"/>
          <p:cNvCxnSpPr/>
          <p:nvPr/>
        </p:nvCxnSpPr>
        <p:spPr bwMode="auto">
          <a:xfrm flipV="1">
            <a:off x="6017210" y="6364169"/>
            <a:ext cx="1430691" cy="11443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74"/>
          <p:cNvCxnSpPr>
            <a:endCxn id="62" idx="2"/>
          </p:cNvCxnSpPr>
          <p:nvPr/>
        </p:nvCxnSpPr>
        <p:spPr bwMode="auto">
          <a:xfrm flipV="1">
            <a:off x="6017211" y="7302350"/>
            <a:ext cx="1460388" cy="114438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74"/>
          <p:cNvCxnSpPr/>
          <p:nvPr/>
        </p:nvCxnSpPr>
        <p:spPr bwMode="auto">
          <a:xfrm rot="10800000">
            <a:off x="9120188" y="5914006"/>
            <a:ext cx="2310194" cy="441346"/>
          </a:xfrm>
          <a:prstGeom prst="bentConnector3">
            <a:avLst>
              <a:gd name="adj1" fmla="val 99933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Straight Arrow Connector 74"/>
          <p:cNvCxnSpPr>
            <a:endCxn id="64" idx="3"/>
          </p:cNvCxnSpPr>
          <p:nvPr/>
        </p:nvCxnSpPr>
        <p:spPr bwMode="auto">
          <a:xfrm flipH="1">
            <a:off x="10130236" y="5807154"/>
            <a:ext cx="1300146" cy="20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74"/>
          <p:cNvCxnSpPr>
            <a:endCxn id="72" idx="3"/>
          </p:cNvCxnSpPr>
          <p:nvPr/>
        </p:nvCxnSpPr>
        <p:spPr bwMode="auto">
          <a:xfrm flipH="1">
            <a:off x="10130236" y="6918340"/>
            <a:ext cx="1300146" cy="2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74"/>
          <p:cNvCxnSpPr/>
          <p:nvPr/>
        </p:nvCxnSpPr>
        <p:spPr bwMode="auto">
          <a:xfrm rot="10800000">
            <a:off x="9172261" y="6982705"/>
            <a:ext cx="2291613" cy="878851"/>
          </a:xfrm>
          <a:prstGeom prst="bentConnector3">
            <a:avLst>
              <a:gd name="adj1" fmla="val 100338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4242752" y="6512120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242752" y="7439558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996114" y="4838437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0996114" y="5378390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996114" y="5939928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0996114" y="6871560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70" name="Title 4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7094409" y="3103657"/>
            <a:ext cx="3072129" cy="4200529"/>
            <a:chOff x="9311186" y="1673759"/>
            <a:chExt cx="3072129" cy="4200529"/>
          </a:xfrm>
        </p:grpSpPr>
        <p:grpSp>
          <p:nvGrpSpPr>
            <p:cNvPr id="49" name="Group 48"/>
            <p:cNvGrpSpPr/>
            <p:nvPr/>
          </p:nvGrpSpPr>
          <p:grpSpPr>
            <a:xfrm>
              <a:off x="9311186" y="1796380"/>
              <a:ext cx="3035828" cy="4077908"/>
              <a:chOff x="9018017" y="510938"/>
              <a:chExt cx="3622165" cy="486551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0354182" y="3135500"/>
                <a:ext cx="914400" cy="914400"/>
              </a:xfrm>
              <a:prstGeom prst="ellipse">
                <a:avLst/>
              </a:prstGeom>
              <a:solidFill>
                <a:srgbClr val="1F761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hips</a:t>
                </a: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0354182" y="1808951"/>
                <a:ext cx="914400" cy="914400"/>
              </a:xfrm>
              <a:prstGeom prst="ellipse">
                <a:avLst/>
              </a:prstGeom>
              <a:solidFill>
                <a:srgbClr val="D3252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torso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018017" y="3135500"/>
                <a:ext cx="914400" cy="914400"/>
              </a:xfrm>
              <a:prstGeom prst="ellipse">
                <a:avLst/>
              </a:prstGeom>
              <a:solidFill>
                <a:srgbClr val="EF750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hands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0354182" y="4459860"/>
                <a:ext cx="914400" cy="914400"/>
              </a:xfrm>
              <a:prstGeom prst="ellipse">
                <a:avLst/>
              </a:prstGeom>
              <a:solidFill>
                <a:srgbClr val="11507B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feet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9018017" y="1804857"/>
                <a:ext cx="914400" cy="914400"/>
              </a:xfrm>
              <a:prstGeom prst="ellipse">
                <a:avLst/>
              </a:prstGeom>
              <a:solidFill>
                <a:srgbClr val="9063B7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+mj-lt"/>
                  </a:rPr>
                  <a:t>gaze</a:t>
                </a:r>
              </a:p>
            </p:txBody>
          </p:sp>
          <p:cxnSp>
            <p:nvCxnSpPr>
              <p:cNvPr id="56" name="Straight Connector 55"/>
              <p:cNvCxnSpPr>
                <a:stCxn id="52" idx="4"/>
                <a:endCxn id="51" idx="0"/>
              </p:cNvCxnSpPr>
              <p:nvPr/>
            </p:nvCxnSpPr>
            <p:spPr>
              <a:xfrm>
                <a:off x="10811382" y="2723351"/>
                <a:ext cx="0" cy="41214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/>
              <p:cNvCxnSpPr>
                <a:stCxn id="51" idx="4"/>
                <a:endCxn id="54" idx="0"/>
              </p:cNvCxnSpPr>
              <p:nvPr/>
            </p:nvCxnSpPr>
            <p:spPr>
              <a:xfrm>
                <a:off x="10811382" y="4049900"/>
                <a:ext cx="0" cy="40996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Straight Connector 57"/>
              <p:cNvCxnSpPr>
                <a:stCxn id="53" idx="6"/>
                <a:endCxn id="51" idx="2"/>
              </p:cNvCxnSpPr>
              <p:nvPr/>
            </p:nvCxnSpPr>
            <p:spPr>
              <a:xfrm>
                <a:off x="9932417" y="3592700"/>
                <a:ext cx="421765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9" name="Straight Connector 58"/>
              <p:cNvCxnSpPr>
                <a:stCxn id="55" idx="6"/>
                <a:endCxn id="52" idx="2"/>
              </p:cNvCxnSpPr>
              <p:nvPr/>
            </p:nvCxnSpPr>
            <p:spPr>
              <a:xfrm>
                <a:off x="9932417" y="2262057"/>
                <a:ext cx="421765" cy="4095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9018017" y="510938"/>
                <a:ext cx="914400" cy="914400"/>
              </a:xfrm>
              <a:prstGeom prst="rect">
                <a:avLst/>
              </a:prstGeom>
              <a:solidFill>
                <a:srgbClr val="AD8BC9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600" b="0" dirty="0">
                    <a:solidFill>
                      <a:srgbClr val="FFFFFF"/>
                    </a:solidFill>
                    <a:latin typeface="+mn-lt"/>
                  </a:rPr>
                  <a:t>monitor</a:t>
                </a:r>
              </a:p>
            </p:txBody>
          </p:sp>
          <p:cxnSp>
            <p:nvCxnSpPr>
              <p:cNvPr id="61" name="Straight Connector 60"/>
              <p:cNvCxnSpPr>
                <a:stCxn id="60" idx="2"/>
                <a:endCxn id="55" idx="0"/>
              </p:cNvCxnSpPr>
              <p:nvPr/>
            </p:nvCxnSpPr>
            <p:spPr>
              <a:xfrm>
                <a:off x="9475217" y="1425338"/>
                <a:ext cx="0" cy="379518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9018017" y="4459859"/>
                <a:ext cx="914400" cy="914400"/>
              </a:xfrm>
              <a:prstGeom prst="rect">
                <a:avLst/>
              </a:prstGeom>
              <a:solidFill>
                <a:srgbClr val="FF9E4A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pPr algn="ctr"/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key-</a:t>
                </a:r>
                <a:br>
                  <a:rPr lang="en-US" sz="1800" b="0" dirty="0">
                    <a:solidFill>
                      <a:srgbClr val="FFFFFF"/>
                    </a:solidFill>
                    <a:latin typeface="+mn-lt"/>
                  </a:rPr>
                </a:br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board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1725782" y="1804857"/>
                <a:ext cx="914400" cy="914400"/>
              </a:xfrm>
              <a:prstGeom prst="rect">
                <a:avLst/>
              </a:prstGeom>
              <a:solidFill>
                <a:srgbClr val="ED665D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latin typeface="+mn-lt"/>
                  </a:rPr>
                  <a:t>backrest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1725782" y="3135500"/>
                <a:ext cx="914400" cy="914400"/>
              </a:xfrm>
              <a:prstGeom prst="rect">
                <a:avLst/>
              </a:prstGeom>
              <a:solidFill>
                <a:srgbClr val="67BF5C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seat</a:t>
                </a:r>
              </a:p>
            </p:txBody>
          </p:sp>
          <p:cxnSp>
            <p:nvCxnSpPr>
              <p:cNvPr id="66" name="Straight Connector 65"/>
              <p:cNvCxnSpPr>
                <a:stCxn id="62" idx="0"/>
                <a:endCxn id="53" idx="4"/>
              </p:cNvCxnSpPr>
              <p:nvPr/>
            </p:nvCxnSpPr>
            <p:spPr>
              <a:xfrm flipV="1">
                <a:off x="9475217" y="4049900"/>
                <a:ext cx="0" cy="40995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Straight Connector 66"/>
              <p:cNvCxnSpPr>
                <a:stCxn id="52" idx="6"/>
                <a:endCxn id="63" idx="1"/>
              </p:cNvCxnSpPr>
              <p:nvPr/>
            </p:nvCxnSpPr>
            <p:spPr>
              <a:xfrm flipV="1">
                <a:off x="11268582" y="2262057"/>
                <a:ext cx="457200" cy="4094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9" name="Straight Connector 68"/>
              <p:cNvCxnSpPr>
                <a:stCxn id="51" idx="6"/>
                <a:endCxn id="64" idx="1"/>
              </p:cNvCxnSpPr>
              <p:nvPr/>
            </p:nvCxnSpPr>
            <p:spPr>
              <a:xfrm>
                <a:off x="11268582" y="3592700"/>
                <a:ext cx="457200" cy="0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Straight Connector 70"/>
              <p:cNvCxnSpPr>
                <a:stCxn id="54" idx="6"/>
                <a:endCxn id="72" idx="1"/>
              </p:cNvCxnSpPr>
              <p:nvPr/>
            </p:nvCxnSpPr>
            <p:spPr>
              <a:xfrm>
                <a:off x="11268582" y="4917060"/>
                <a:ext cx="457200" cy="2189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11725782" y="4462049"/>
                <a:ext cx="914400" cy="914400"/>
              </a:xfrm>
              <a:prstGeom prst="rect">
                <a:avLst/>
              </a:prstGeom>
              <a:solidFill>
                <a:srgbClr val="729ECE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 anchorCtr="1">
                <a:noAutofit/>
              </a:bodyPr>
              <a:lstStyle/>
              <a:p>
                <a:r>
                  <a:rPr lang="en-US" sz="1800" b="0" dirty="0">
                    <a:solidFill>
                      <a:srgbClr val="FFFFFF"/>
                    </a:solidFill>
                    <a:latin typeface="+mn-lt"/>
                  </a:rPr>
                  <a:t>floor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0290615" y="1673759"/>
              <a:ext cx="2092700" cy="1054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sit-chair</a:t>
              </a:r>
              <a:br>
                <a:rPr lang="en-US" sz="2000" dirty="0">
                  <a:solidFill>
                    <a:srgbClr val="FFFFFF"/>
                  </a:solidFill>
                  <a:latin typeface="+mj-lt"/>
                </a:rPr>
              </a:br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+ look-monitor + type-keyboard</a:t>
              </a:r>
            </a:p>
          </p:txBody>
        </p:sp>
      </p:grpSp>
      <p:cxnSp>
        <p:nvCxnSpPr>
          <p:cNvPr id="33" name="Straight Arrow Connector 74"/>
          <p:cNvCxnSpPr>
            <a:stCxn id="11" idx="1"/>
            <a:endCxn id="63" idx="3"/>
          </p:cNvCxnSpPr>
          <p:nvPr/>
        </p:nvCxnSpPr>
        <p:spPr bwMode="auto">
          <a:xfrm rot="10800000" flipV="1">
            <a:off x="10130238" y="1674042"/>
            <a:ext cx="1304051" cy="30198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75"/>
          <p:cNvCxnSpPr>
            <a:stCxn id="112" idx="2"/>
          </p:cNvCxnSpPr>
          <p:nvPr/>
        </p:nvCxnSpPr>
        <p:spPr bwMode="auto">
          <a:xfrm rot="5400000" flipH="1">
            <a:off x="10793206" y="3020919"/>
            <a:ext cx="524344" cy="3870377"/>
          </a:xfrm>
          <a:prstGeom prst="bentConnector4">
            <a:avLst>
              <a:gd name="adj1" fmla="val -8719"/>
              <a:gd name="adj2" fmla="val 100323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11434288" y="527895"/>
            <a:ext cx="3120367" cy="2292294"/>
            <a:chOff x="9266556" y="1104126"/>
            <a:chExt cx="3120367" cy="2292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Segment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p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𝒙𝒚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560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blipFill>
                  <a:blip r:embed="rId3"/>
                  <a:stretch>
                    <a:fillRect t="-4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Freeform 36"/>
            <p:cNvSpPr/>
            <p:nvPr/>
          </p:nvSpPr>
          <p:spPr bwMode="auto">
            <a:xfrm>
              <a:off x="10867500" y="1556000"/>
              <a:ext cx="987218" cy="183203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10860690" y="1821417"/>
              <a:ext cx="977890" cy="3303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10862760" y="2290282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11152566" y="2652506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10801490" y="3074819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ED66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0383" y="2929510"/>
            <a:ext cx="3120367" cy="2288768"/>
            <a:chOff x="9262651" y="5706362"/>
            <a:chExt cx="3120367" cy="2288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Contact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blipFill>
                  <a:blip r:embed="rId4"/>
                  <a:stretch>
                    <a:fillRect t="-45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Freeform 73"/>
            <p:cNvSpPr/>
            <p:nvPr/>
          </p:nvSpPr>
          <p:spPr bwMode="auto">
            <a:xfrm>
              <a:off x="11152566" y="6584937"/>
              <a:ext cx="686014" cy="197815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10844552" y="7620473"/>
              <a:ext cx="659090" cy="30566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10846622" y="6909491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10775765" y="6203071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1152566" y="7360596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D3252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816654" y="1253272"/>
            <a:ext cx="3120367" cy="2292294"/>
            <a:chOff x="9266556" y="1104126"/>
            <a:chExt cx="3120367" cy="2292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Segment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p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𝒙𝒚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560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556" y="1104126"/>
                  <a:ext cx="3120367" cy="2292294"/>
                </a:xfrm>
                <a:prstGeom prst="rect">
                  <a:avLst/>
                </a:prstGeom>
                <a:blipFill>
                  <a:blip r:embed="rId5"/>
                  <a:stretch>
                    <a:fillRect t="-4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Freeform 89"/>
            <p:cNvSpPr/>
            <p:nvPr/>
          </p:nvSpPr>
          <p:spPr bwMode="auto">
            <a:xfrm>
              <a:off x="11245956" y="1556000"/>
              <a:ext cx="608762" cy="14878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11460928" y="1821417"/>
              <a:ext cx="377651" cy="340413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10862760" y="2290282"/>
              <a:ext cx="383196" cy="21905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11152566" y="2652506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11245956" y="3074819"/>
              <a:ext cx="702152" cy="168279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C5B0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811899" y="3992659"/>
            <a:ext cx="3120367" cy="2288768"/>
            <a:chOff x="9262651" y="5706362"/>
            <a:chExt cx="3120367" cy="2288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560" kern="1200" dirty="0" smtClean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>Gaze</a:t>
                  </a: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  <a:p>
                  <a:pPr defTabSz="130046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560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ＭＳ Ｐゴシック" pitchFamily="-65" charset="-128"/>
                                                  <a:cs typeface="+mn-cs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60" i="1" kern="1200">
                                                  <a:solidFill>
                                                    <a:srgbClr val="FFFF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itchFamily="-65" charset="-128"/>
                                            <a:cs typeface="+mn-cs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sz="2560" i="1" kern="120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𝒙𝒚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560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-65" charset="-128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2560" i="1" kern="12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sz="2560" i="1" kern="1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560" i="1" kern="12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560" i="1" kern="120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</m:eqAr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d>
                      </m:oMath>
                    </m:oMathPara>
                  </a14:m>
                  <a: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  <a:t/>
                  </a:r>
                  <a:br>
                    <a:rPr lang="en-US" sz="2560" kern="1200" dirty="0">
                      <a:solidFill>
                        <a:srgbClr val="FFFFFF"/>
                      </a:solidFill>
                      <a:latin typeface="Neutra Text" pitchFamily="50" charset="0"/>
                      <a:ea typeface="ＭＳ Ｐゴシック" pitchFamily="-65" charset="-128"/>
                      <a:cs typeface="+mn-cs"/>
                    </a:rPr>
                  </a:br>
                  <a:endParaRPr lang="en-US" sz="2560" kern="1200" dirty="0">
                    <a:solidFill>
                      <a:srgbClr val="FFFFFF"/>
                    </a:solidFill>
                    <a:latin typeface="Neutra Text" pitchFamily="50" charset="0"/>
                    <a:ea typeface="ＭＳ Ｐゴシック" pitchFamily="-65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651" y="5706362"/>
                  <a:ext cx="3120367" cy="2288768"/>
                </a:xfrm>
                <a:prstGeom prst="rect">
                  <a:avLst/>
                </a:prstGeom>
                <a:blipFill>
                  <a:blip r:embed="rId6"/>
                  <a:stretch>
                    <a:fillRect t="-45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Freeform 96"/>
            <p:cNvSpPr/>
            <p:nvPr/>
          </p:nvSpPr>
          <p:spPr bwMode="auto">
            <a:xfrm>
              <a:off x="10775765" y="6584937"/>
              <a:ext cx="686014" cy="197815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382232 w 1849411"/>
                <a:gd name="connsiteY5" fmla="*/ 572468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2360 h 791637"/>
                <a:gd name="connsiteX1" fmla="*/ 357163 w 1849411"/>
                <a:gd name="connsiteY1" fmla="*/ 417307 h 791637"/>
                <a:gd name="connsiteX2" fmla="*/ 761291 w 1849411"/>
                <a:gd name="connsiteY2" fmla="*/ 19575 h 791637"/>
                <a:gd name="connsiteX3" fmla="*/ 1122407 w 1849411"/>
                <a:gd name="connsiteY3" fmla="*/ 85981 h 791637"/>
                <a:gd name="connsiteX4" fmla="*/ 1288712 w 1849411"/>
                <a:gd name="connsiteY4" fmla="*/ 303486 h 791637"/>
                <a:gd name="connsiteX5" fmla="*/ 1616170 w 1849411"/>
                <a:gd name="connsiteY5" fmla="*/ 572467 h 791637"/>
                <a:gd name="connsiteX6" fmla="*/ 1794776 w 1849411"/>
                <a:gd name="connsiteY6" fmla="*/ 768107 h 791637"/>
                <a:gd name="connsiteX7" fmla="*/ 1833053 w 1849411"/>
                <a:gd name="connsiteY7" fmla="*/ 780866 h 791637"/>
                <a:gd name="connsiteX0" fmla="*/ 0 w 1849411"/>
                <a:gd name="connsiteY0" fmla="*/ 771014 h 790291"/>
                <a:gd name="connsiteX1" fmla="*/ 357163 w 1849411"/>
                <a:gd name="connsiteY1" fmla="*/ 415961 h 790291"/>
                <a:gd name="connsiteX2" fmla="*/ 761291 w 1849411"/>
                <a:gd name="connsiteY2" fmla="*/ 18229 h 790291"/>
                <a:gd name="connsiteX3" fmla="*/ 1122407 w 1849411"/>
                <a:gd name="connsiteY3" fmla="*/ 84635 h 790291"/>
                <a:gd name="connsiteX4" fmla="*/ 1355551 w 1849411"/>
                <a:gd name="connsiteY4" fmla="*/ 241775 h 790291"/>
                <a:gd name="connsiteX5" fmla="*/ 1616170 w 1849411"/>
                <a:gd name="connsiteY5" fmla="*/ 571121 h 790291"/>
                <a:gd name="connsiteX6" fmla="*/ 1794776 w 1849411"/>
                <a:gd name="connsiteY6" fmla="*/ 766761 h 790291"/>
                <a:gd name="connsiteX7" fmla="*/ 1833053 w 1849411"/>
                <a:gd name="connsiteY7" fmla="*/ 779520 h 790291"/>
                <a:gd name="connsiteX0" fmla="*/ 0 w 1849411"/>
                <a:gd name="connsiteY0" fmla="*/ 787171 h 806448"/>
                <a:gd name="connsiteX1" fmla="*/ 574391 w 1849411"/>
                <a:gd name="connsiteY1" fmla="*/ 661500 h 806448"/>
                <a:gd name="connsiteX2" fmla="*/ 761291 w 1849411"/>
                <a:gd name="connsiteY2" fmla="*/ 34386 h 806448"/>
                <a:gd name="connsiteX3" fmla="*/ 1122407 w 1849411"/>
                <a:gd name="connsiteY3" fmla="*/ 100792 h 806448"/>
                <a:gd name="connsiteX4" fmla="*/ 1355551 w 1849411"/>
                <a:gd name="connsiteY4" fmla="*/ 257932 h 806448"/>
                <a:gd name="connsiteX5" fmla="*/ 1616170 w 1849411"/>
                <a:gd name="connsiteY5" fmla="*/ 587278 h 806448"/>
                <a:gd name="connsiteX6" fmla="*/ 1794776 w 1849411"/>
                <a:gd name="connsiteY6" fmla="*/ 782918 h 806448"/>
                <a:gd name="connsiteX7" fmla="*/ 1833053 w 1849411"/>
                <a:gd name="connsiteY7" fmla="*/ 795677 h 806448"/>
                <a:gd name="connsiteX0" fmla="*/ 0 w 1849411"/>
                <a:gd name="connsiteY0" fmla="*/ 690284 h 709561"/>
                <a:gd name="connsiteX1" fmla="*/ 574391 w 1849411"/>
                <a:gd name="connsiteY1" fmla="*/ 564613 h 709561"/>
                <a:gd name="connsiteX2" fmla="*/ 828132 w 1849411"/>
                <a:gd name="connsiteY2" fmla="*/ 311756 h 709561"/>
                <a:gd name="connsiteX3" fmla="*/ 1122407 w 1849411"/>
                <a:gd name="connsiteY3" fmla="*/ 3905 h 709561"/>
                <a:gd name="connsiteX4" fmla="*/ 1355551 w 1849411"/>
                <a:gd name="connsiteY4" fmla="*/ 161045 h 709561"/>
                <a:gd name="connsiteX5" fmla="*/ 1616170 w 1849411"/>
                <a:gd name="connsiteY5" fmla="*/ 490391 h 709561"/>
                <a:gd name="connsiteX6" fmla="*/ 1794776 w 1849411"/>
                <a:gd name="connsiteY6" fmla="*/ 686031 h 709561"/>
                <a:gd name="connsiteX7" fmla="*/ 1833053 w 1849411"/>
                <a:gd name="connsiteY7" fmla="*/ 698790 h 70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09561">
                  <a:moveTo>
                    <a:pt x="0" y="690284"/>
                  </a:moveTo>
                  <a:cubicBezTo>
                    <a:pt x="221511" y="565883"/>
                    <a:pt x="436369" y="627701"/>
                    <a:pt x="574391" y="564613"/>
                  </a:cubicBezTo>
                  <a:cubicBezTo>
                    <a:pt x="712413" y="501525"/>
                    <a:pt x="736796" y="405207"/>
                    <a:pt x="828132" y="311756"/>
                  </a:cubicBezTo>
                  <a:cubicBezTo>
                    <a:pt x="919468" y="218305"/>
                    <a:pt x="1034504" y="29024"/>
                    <a:pt x="1122407" y="3905"/>
                  </a:cubicBezTo>
                  <a:cubicBezTo>
                    <a:pt x="1210310" y="-21213"/>
                    <a:pt x="1273257" y="79964"/>
                    <a:pt x="1355551" y="161045"/>
                  </a:cubicBezTo>
                  <a:cubicBezTo>
                    <a:pt x="1437845" y="242126"/>
                    <a:pt x="1542966" y="402893"/>
                    <a:pt x="1616170" y="490391"/>
                  </a:cubicBezTo>
                  <a:cubicBezTo>
                    <a:pt x="1689374" y="577889"/>
                    <a:pt x="1719639" y="651298"/>
                    <a:pt x="1794776" y="686031"/>
                  </a:cubicBezTo>
                  <a:cubicBezTo>
                    <a:pt x="1869913" y="720764"/>
                    <a:pt x="1851483" y="709777"/>
                    <a:pt x="1833053" y="698790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118772" y="7620473"/>
              <a:ext cx="659090" cy="305662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074">
                  <a:moveTo>
                    <a:pt x="0" y="752797"/>
                  </a:moveTo>
                  <a:cubicBezTo>
                    <a:pt x="221511" y="628396"/>
                    <a:pt x="443023" y="503995"/>
                    <a:pt x="569905" y="378531"/>
                  </a:cubicBezTo>
                  <a:cubicBezTo>
                    <a:pt x="696787" y="253067"/>
                    <a:pt x="705293" y="2138"/>
                    <a:pt x="761291" y="12"/>
                  </a:cubicBezTo>
                  <a:cubicBezTo>
                    <a:pt x="817289" y="-2114"/>
                    <a:pt x="835719" y="273623"/>
                    <a:pt x="905894" y="365772"/>
                  </a:cubicBezTo>
                  <a:cubicBezTo>
                    <a:pt x="976069" y="457921"/>
                    <a:pt x="1102950" y="521716"/>
                    <a:pt x="1182340" y="552905"/>
                  </a:cubicBezTo>
                  <a:cubicBezTo>
                    <a:pt x="1261730" y="584094"/>
                    <a:pt x="1280159" y="520298"/>
                    <a:pt x="1382232" y="552905"/>
                  </a:cubicBezTo>
                  <a:cubicBezTo>
                    <a:pt x="1484305" y="585511"/>
                    <a:pt x="1719639" y="713811"/>
                    <a:pt x="1794776" y="748544"/>
                  </a:cubicBezTo>
                  <a:cubicBezTo>
                    <a:pt x="1869913" y="783277"/>
                    <a:pt x="1851483" y="772290"/>
                    <a:pt x="1833053" y="761303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0846622" y="6909491"/>
              <a:ext cx="977890" cy="247526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43530 w 1849411"/>
                <a:gd name="connsiteY4" fmla="*/ 424727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4271 h 773548"/>
                <a:gd name="connsiteX1" fmla="*/ 569905 w 1849411"/>
                <a:gd name="connsiteY1" fmla="*/ 380005 h 773548"/>
                <a:gd name="connsiteX2" fmla="*/ 761291 w 1849411"/>
                <a:gd name="connsiteY2" fmla="*/ 1486 h 773548"/>
                <a:gd name="connsiteX3" fmla="*/ 983513 w 1849411"/>
                <a:gd name="connsiteY3" fmla="*/ 255089 h 773548"/>
                <a:gd name="connsiteX4" fmla="*/ 1143530 w 1849411"/>
                <a:gd name="connsiteY4" fmla="*/ 426201 h 773548"/>
                <a:gd name="connsiteX5" fmla="*/ 1382232 w 1849411"/>
                <a:gd name="connsiteY5" fmla="*/ 554379 h 773548"/>
                <a:gd name="connsiteX6" fmla="*/ 1794776 w 1849411"/>
                <a:gd name="connsiteY6" fmla="*/ 750018 h 773548"/>
                <a:gd name="connsiteX7" fmla="*/ 1833053 w 1849411"/>
                <a:gd name="connsiteY7" fmla="*/ 762777 h 77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3548">
                  <a:moveTo>
                    <a:pt x="0" y="754271"/>
                  </a:moveTo>
                  <a:cubicBezTo>
                    <a:pt x="221511" y="629870"/>
                    <a:pt x="443023" y="505469"/>
                    <a:pt x="569905" y="380005"/>
                  </a:cubicBezTo>
                  <a:cubicBezTo>
                    <a:pt x="696787" y="254541"/>
                    <a:pt x="692356" y="22305"/>
                    <a:pt x="761291" y="1486"/>
                  </a:cubicBezTo>
                  <a:cubicBezTo>
                    <a:pt x="830226" y="-19333"/>
                    <a:pt x="919807" y="184303"/>
                    <a:pt x="983513" y="255089"/>
                  </a:cubicBezTo>
                  <a:cubicBezTo>
                    <a:pt x="1047219" y="325875"/>
                    <a:pt x="1077077" y="376319"/>
                    <a:pt x="1143530" y="426201"/>
                  </a:cubicBezTo>
                  <a:cubicBezTo>
                    <a:pt x="1209983" y="476083"/>
                    <a:pt x="1273691" y="500410"/>
                    <a:pt x="1382232" y="554379"/>
                  </a:cubicBezTo>
                  <a:cubicBezTo>
                    <a:pt x="1490773" y="608348"/>
                    <a:pt x="1719639" y="715285"/>
                    <a:pt x="1794776" y="750018"/>
                  </a:cubicBezTo>
                  <a:cubicBezTo>
                    <a:pt x="1869913" y="784751"/>
                    <a:pt x="1851483" y="773764"/>
                    <a:pt x="1833053" y="762777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kern="1200" dirty="0">
                <a:solidFill>
                  <a:srgbClr val="FFFFFF"/>
                </a:solidFill>
                <a:latin typeface="Neutra Text" pitchFamily="50" charset="0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1246806" y="6203071"/>
              <a:ext cx="702152" cy="238694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772174">
                  <a:moveTo>
                    <a:pt x="0" y="752897"/>
                  </a:moveTo>
                  <a:cubicBezTo>
                    <a:pt x="221511" y="628496"/>
                    <a:pt x="230281" y="523308"/>
                    <a:pt x="357163" y="397844"/>
                  </a:cubicBezTo>
                  <a:cubicBezTo>
                    <a:pt x="484045" y="272380"/>
                    <a:pt x="647675" y="7042"/>
                    <a:pt x="761291" y="112"/>
                  </a:cubicBezTo>
                  <a:cubicBezTo>
                    <a:pt x="874907" y="-6818"/>
                    <a:pt x="950955" y="308948"/>
                    <a:pt x="1038858" y="356266"/>
                  </a:cubicBezTo>
                  <a:cubicBezTo>
                    <a:pt x="1126762" y="403585"/>
                    <a:pt x="1231483" y="251233"/>
                    <a:pt x="1288712" y="284023"/>
                  </a:cubicBezTo>
                  <a:cubicBezTo>
                    <a:pt x="1345941" y="316813"/>
                    <a:pt x="1297888" y="475568"/>
                    <a:pt x="1382232" y="553005"/>
                  </a:cubicBezTo>
                  <a:cubicBezTo>
                    <a:pt x="1466576" y="630442"/>
                    <a:pt x="1719639" y="713911"/>
                    <a:pt x="1794776" y="748644"/>
                  </a:cubicBezTo>
                  <a:cubicBezTo>
                    <a:pt x="1869913" y="783377"/>
                    <a:pt x="1851483" y="772390"/>
                    <a:pt x="1833053" y="761403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0958608" y="7246208"/>
              <a:ext cx="702152" cy="282667"/>
            </a:xfrm>
            <a:custGeom>
              <a:avLst/>
              <a:gdLst>
                <a:gd name="connsiteX0" fmla="*/ 0 w 1849411"/>
                <a:gd name="connsiteY0" fmla="*/ 752797 h 772074"/>
                <a:gd name="connsiteX1" fmla="*/ 569905 w 1849411"/>
                <a:gd name="connsiteY1" fmla="*/ 378531 h 772074"/>
                <a:gd name="connsiteX2" fmla="*/ 761291 w 1849411"/>
                <a:gd name="connsiteY2" fmla="*/ 12 h 772074"/>
                <a:gd name="connsiteX3" fmla="*/ 905894 w 1849411"/>
                <a:gd name="connsiteY3" fmla="*/ 365772 h 772074"/>
                <a:gd name="connsiteX4" fmla="*/ 1182340 w 1849411"/>
                <a:gd name="connsiteY4" fmla="*/ 552905 h 772074"/>
                <a:gd name="connsiteX5" fmla="*/ 1382232 w 1849411"/>
                <a:gd name="connsiteY5" fmla="*/ 552905 h 772074"/>
                <a:gd name="connsiteX6" fmla="*/ 1794776 w 1849411"/>
                <a:gd name="connsiteY6" fmla="*/ 748544 h 772074"/>
                <a:gd name="connsiteX7" fmla="*/ 1833053 w 1849411"/>
                <a:gd name="connsiteY7" fmla="*/ 761303 h 772074"/>
                <a:gd name="connsiteX0" fmla="*/ 0 w 1849411"/>
                <a:gd name="connsiteY0" fmla="*/ 752860 h 772137"/>
                <a:gd name="connsiteX1" fmla="*/ 357163 w 1849411"/>
                <a:gd name="connsiteY1" fmla="*/ 397807 h 772137"/>
                <a:gd name="connsiteX2" fmla="*/ 761291 w 1849411"/>
                <a:gd name="connsiteY2" fmla="*/ 75 h 772137"/>
                <a:gd name="connsiteX3" fmla="*/ 905894 w 1849411"/>
                <a:gd name="connsiteY3" fmla="*/ 365835 h 772137"/>
                <a:gd name="connsiteX4" fmla="*/ 1182340 w 1849411"/>
                <a:gd name="connsiteY4" fmla="*/ 552968 h 772137"/>
                <a:gd name="connsiteX5" fmla="*/ 1382232 w 1849411"/>
                <a:gd name="connsiteY5" fmla="*/ 552968 h 772137"/>
                <a:gd name="connsiteX6" fmla="*/ 1794776 w 1849411"/>
                <a:gd name="connsiteY6" fmla="*/ 748607 h 772137"/>
                <a:gd name="connsiteX7" fmla="*/ 1833053 w 1849411"/>
                <a:gd name="connsiteY7" fmla="*/ 761366 h 772137"/>
                <a:gd name="connsiteX0" fmla="*/ 0 w 1849411"/>
                <a:gd name="connsiteY0" fmla="*/ 752916 h 772193"/>
                <a:gd name="connsiteX1" fmla="*/ 357163 w 1849411"/>
                <a:gd name="connsiteY1" fmla="*/ 397863 h 772193"/>
                <a:gd name="connsiteX2" fmla="*/ 761291 w 1849411"/>
                <a:gd name="connsiteY2" fmla="*/ 131 h 772193"/>
                <a:gd name="connsiteX3" fmla="*/ 1038858 w 1849411"/>
                <a:gd name="connsiteY3" fmla="*/ 356285 h 772193"/>
                <a:gd name="connsiteX4" fmla="*/ 1182340 w 1849411"/>
                <a:gd name="connsiteY4" fmla="*/ 553024 h 772193"/>
                <a:gd name="connsiteX5" fmla="*/ 1382232 w 1849411"/>
                <a:gd name="connsiteY5" fmla="*/ 553024 h 772193"/>
                <a:gd name="connsiteX6" fmla="*/ 1794776 w 1849411"/>
                <a:gd name="connsiteY6" fmla="*/ 748663 h 772193"/>
                <a:gd name="connsiteX7" fmla="*/ 1833053 w 1849411"/>
                <a:gd name="connsiteY7" fmla="*/ 761422 h 772193"/>
                <a:gd name="connsiteX0" fmla="*/ 0 w 1849411"/>
                <a:gd name="connsiteY0" fmla="*/ 752897 h 772174"/>
                <a:gd name="connsiteX1" fmla="*/ 357163 w 1849411"/>
                <a:gd name="connsiteY1" fmla="*/ 397844 h 772174"/>
                <a:gd name="connsiteX2" fmla="*/ 761291 w 1849411"/>
                <a:gd name="connsiteY2" fmla="*/ 112 h 772174"/>
                <a:gd name="connsiteX3" fmla="*/ 1038858 w 1849411"/>
                <a:gd name="connsiteY3" fmla="*/ 356266 h 772174"/>
                <a:gd name="connsiteX4" fmla="*/ 1288712 w 1849411"/>
                <a:gd name="connsiteY4" fmla="*/ 284023 h 772174"/>
                <a:gd name="connsiteX5" fmla="*/ 1382232 w 1849411"/>
                <a:gd name="connsiteY5" fmla="*/ 553005 h 772174"/>
                <a:gd name="connsiteX6" fmla="*/ 1794776 w 1849411"/>
                <a:gd name="connsiteY6" fmla="*/ 748644 h 772174"/>
                <a:gd name="connsiteX7" fmla="*/ 1833053 w 1849411"/>
                <a:gd name="connsiteY7" fmla="*/ 761403 h 772174"/>
                <a:gd name="connsiteX0" fmla="*/ 0 w 1849411"/>
                <a:gd name="connsiteY0" fmla="*/ 754227 h 773504"/>
                <a:gd name="connsiteX1" fmla="*/ 256810 w 1849411"/>
                <a:gd name="connsiteY1" fmla="*/ 513971 h 773504"/>
                <a:gd name="connsiteX2" fmla="*/ 761291 w 1849411"/>
                <a:gd name="connsiteY2" fmla="*/ 1442 h 773504"/>
                <a:gd name="connsiteX3" fmla="*/ 1038858 w 1849411"/>
                <a:gd name="connsiteY3" fmla="*/ 357596 h 773504"/>
                <a:gd name="connsiteX4" fmla="*/ 1288712 w 1849411"/>
                <a:gd name="connsiteY4" fmla="*/ 285353 h 773504"/>
                <a:gd name="connsiteX5" fmla="*/ 1382232 w 1849411"/>
                <a:gd name="connsiteY5" fmla="*/ 554335 h 773504"/>
                <a:gd name="connsiteX6" fmla="*/ 1794776 w 1849411"/>
                <a:gd name="connsiteY6" fmla="*/ 749974 h 773504"/>
                <a:gd name="connsiteX7" fmla="*/ 1833053 w 1849411"/>
                <a:gd name="connsiteY7" fmla="*/ 762733 h 773504"/>
                <a:gd name="connsiteX0" fmla="*/ 0 w 1849411"/>
                <a:gd name="connsiteY0" fmla="*/ 742187 h 761464"/>
                <a:gd name="connsiteX1" fmla="*/ 256810 w 1849411"/>
                <a:gd name="connsiteY1" fmla="*/ 501931 h 761464"/>
                <a:gd name="connsiteX2" fmla="*/ 426784 w 1849411"/>
                <a:gd name="connsiteY2" fmla="*/ 1486 h 761464"/>
                <a:gd name="connsiteX3" fmla="*/ 1038858 w 1849411"/>
                <a:gd name="connsiteY3" fmla="*/ 345556 h 761464"/>
                <a:gd name="connsiteX4" fmla="*/ 1288712 w 1849411"/>
                <a:gd name="connsiteY4" fmla="*/ 273313 h 761464"/>
                <a:gd name="connsiteX5" fmla="*/ 1382232 w 1849411"/>
                <a:gd name="connsiteY5" fmla="*/ 542295 h 761464"/>
                <a:gd name="connsiteX6" fmla="*/ 1794776 w 1849411"/>
                <a:gd name="connsiteY6" fmla="*/ 737934 h 761464"/>
                <a:gd name="connsiteX7" fmla="*/ 1833053 w 1849411"/>
                <a:gd name="connsiteY7" fmla="*/ 750693 h 761464"/>
                <a:gd name="connsiteX0" fmla="*/ 0 w 1849411"/>
                <a:gd name="connsiteY0" fmla="*/ 741197 h 760474"/>
                <a:gd name="connsiteX1" fmla="*/ 256810 w 1849411"/>
                <a:gd name="connsiteY1" fmla="*/ 500941 h 760474"/>
                <a:gd name="connsiteX2" fmla="*/ 426784 w 1849411"/>
                <a:gd name="connsiteY2" fmla="*/ 496 h 760474"/>
                <a:gd name="connsiteX3" fmla="*/ 879966 w 1849411"/>
                <a:gd name="connsiteY3" fmla="*/ 404985 h 760474"/>
                <a:gd name="connsiteX4" fmla="*/ 1288712 w 1849411"/>
                <a:gd name="connsiteY4" fmla="*/ 272323 h 760474"/>
                <a:gd name="connsiteX5" fmla="*/ 1382232 w 1849411"/>
                <a:gd name="connsiteY5" fmla="*/ 541305 h 760474"/>
                <a:gd name="connsiteX6" fmla="*/ 1794776 w 1849411"/>
                <a:gd name="connsiteY6" fmla="*/ 736944 h 760474"/>
                <a:gd name="connsiteX7" fmla="*/ 1833053 w 1849411"/>
                <a:gd name="connsiteY7" fmla="*/ 749703 h 760474"/>
                <a:gd name="connsiteX0" fmla="*/ 0 w 1849411"/>
                <a:gd name="connsiteY0" fmla="*/ 471253 h 490530"/>
                <a:gd name="connsiteX1" fmla="*/ 256810 w 1849411"/>
                <a:gd name="connsiteY1" fmla="*/ 230997 h 490530"/>
                <a:gd name="connsiteX2" fmla="*/ 577313 w 1849411"/>
                <a:gd name="connsiteY2" fmla="*/ 50777 h 490530"/>
                <a:gd name="connsiteX3" fmla="*/ 879966 w 1849411"/>
                <a:gd name="connsiteY3" fmla="*/ 135041 h 490530"/>
                <a:gd name="connsiteX4" fmla="*/ 1288712 w 1849411"/>
                <a:gd name="connsiteY4" fmla="*/ 2379 h 490530"/>
                <a:gd name="connsiteX5" fmla="*/ 1382232 w 1849411"/>
                <a:gd name="connsiteY5" fmla="*/ 271361 h 490530"/>
                <a:gd name="connsiteX6" fmla="*/ 1794776 w 1849411"/>
                <a:gd name="connsiteY6" fmla="*/ 467000 h 490530"/>
                <a:gd name="connsiteX7" fmla="*/ 1833053 w 1849411"/>
                <a:gd name="connsiteY7" fmla="*/ 479759 h 490530"/>
                <a:gd name="connsiteX0" fmla="*/ 0 w 1849411"/>
                <a:gd name="connsiteY0" fmla="*/ 765875 h 785152"/>
                <a:gd name="connsiteX1" fmla="*/ 256810 w 1849411"/>
                <a:gd name="connsiteY1" fmla="*/ 525619 h 785152"/>
                <a:gd name="connsiteX2" fmla="*/ 577313 w 1849411"/>
                <a:gd name="connsiteY2" fmla="*/ 345399 h 785152"/>
                <a:gd name="connsiteX3" fmla="*/ 879966 w 1849411"/>
                <a:gd name="connsiteY3" fmla="*/ 429663 h 785152"/>
                <a:gd name="connsiteX4" fmla="*/ 1113097 w 1849411"/>
                <a:gd name="connsiteY4" fmla="*/ 944 h 785152"/>
                <a:gd name="connsiteX5" fmla="*/ 1382232 w 1849411"/>
                <a:gd name="connsiteY5" fmla="*/ 565983 h 785152"/>
                <a:gd name="connsiteX6" fmla="*/ 1794776 w 1849411"/>
                <a:gd name="connsiteY6" fmla="*/ 761622 h 785152"/>
                <a:gd name="connsiteX7" fmla="*/ 1833053 w 1849411"/>
                <a:gd name="connsiteY7" fmla="*/ 774381 h 785152"/>
                <a:gd name="connsiteX0" fmla="*/ 0 w 1849411"/>
                <a:gd name="connsiteY0" fmla="*/ 765700 h 784977"/>
                <a:gd name="connsiteX1" fmla="*/ 256810 w 1849411"/>
                <a:gd name="connsiteY1" fmla="*/ 525444 h 784977"/>
                <a:gd name="connsiteX2" fmla="*/ 577313 w 1849411"/>
                <a:gd name="connsiteY2" fmla="*/ 345224 h 784977"/>
                <a:gd name="connsiteX3" fmla="*/ 804702 w 1849411"/>
                <a:gd name="connsiteY3" fmla="*/ 441571 h 784977"/>
                <a:gd name="connsiteX4" fmla="*/ 1113097 w 1849411"/>
                <a:gd name="connsiteY4" fmla="*/ 769 h 784977"/>
                <a:gd name="connsiteX5" fmla="*/ 1382232 w 1849411"/>
                <a:gd name="connsiteY5" fmla="*/ 565808 h 784977"/>
                <a:gd name="connsiteX6" fmla="*/ 1794776 w 1849411"/>
                <a:gd name="connsiteY6" fmla="*/ 761447 h 784977"/>
                <a:gd name="connsiteX7" fmla="*/ 1833053 w 1849411"/>
                <a:gd name="connsiteY7" fmla="*/ 774206 h 784977"/>
                <a:gd name="connsiteX0" fmla="*/ 0 w 1849411"/>
                <a:gd name="connsiteY0" fmla="*/ 747603 h 766880"/>
                <a:gd name="connsiteX1" fmla="*/ 256810 w 1849411"/>
                <a:gd name="connsiteY1" fmla="*/ 507347 h 766880"/>
                <a:gd name="connsiteX2" fmla="*/ 577313 w 1849411"/>
                <a:gd name="connsiteY2" fmla="*/ 327127 h 766880"/>
                <a:gd name="connsiteX3" fmla="*/ 804702 w 1849411"/>
                <a:gd name="connsiteY3" fmla="*/ 423474 h 766880"/>
                <a:gd name="connsiteX4" fmla="*/ 979293 w 1849411"/>
                <a:gd name="connsiteY4" fmla="*/ 798 h 766880"/>
                <a:gd name="connsiteX5" fmla="*/ 1382232 w 1849411"/>
                <a:gd name="connsiteY5" fmla="*/ 547711 h 766880"/>
                <a:gd name="connsiteX6" fmla="*/ 1794776 w 1849411"/>
                <a:gd name="connsiteY6" fmla="*/ 743350 h 766880"/>
                <a:gd name="connsiteX7" fmla="*/ 1833053 w 1849411"/>
                <a:gd name="connsiteY7" fmla="*/ 756109 h 766880"/>
                <a:gd name="connsiteX0" fmla="*/ 0 w 1849411"/>
                <a:gd name="connsiteY0" fmla="*/ 747611 h 766888"/>
                <a:gd name="connsiteX1" fmla="*/ 256810 w 1849411"/>
                <a:gd name="connsiteY1" fmla="*/ 507355 h 766888"/>
                <a:gd name="connsiteX2" fmla="*/ 376608 w 1849411"/>
                <a:gd name="connsiteY2" fmla="*/ 351304 h 766888"/>
                <a:gd name="connsiteX3" fmla="*/ 804702 w 1849411"/>
                <a:gd name="connsiteY3" fmla="*/ 423482 h 766888"/>
                <a:gd name="connsiteX4" fmla="*/ 979293 w 1849411"/>
                <a:gd name="connsiteY4" fmla="*/ 806 h 766888"/>
                <a:gd name="connsiteX5" fmla="*/ 1382232 w 1849411"/>
                <a:gd name="connsiteY5" fmla="*/ 547719 h 766888"/>
                <a:gd name="connsiteX6" fmla="*/ 1794776 w 1849411"/>
                <a:gd name="connsiteY6" fmla="*/ 743358 h 766888"/>
                <a:gd name="connsiteX7" fmla="*/ 1833053 w 1849411"/>
                <a:gd name="connsiteY7" fmla="*/ 756117 h 76688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6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747131 h 766408"/>
                <a:gd name="connsiteX1" fmla="*/ 256810 w 1849411"/>
                <a:gd name="connsiteY1" fmla="*/ 506875 h 766408"/>
                <a:gd name="connsiteX2" fmla="*/ 376608 w 1849411"/>
                <a:gd name="connsiteY2" fmla="*/ 350824 h 766408"/>
                <a:gd name="connsiteX3" fmla="*/ 654173 w 1849411"/>
                <a:gd name="connsiteY3" fmla="*/ 465296 h 766408"/>
                <a:gd name="connsiteX4" fmla="*/ 979293 w 1849411"/>
                <a:gd name="connsiteY4" fmla="*/ 325 h 766408"/>
                <a:gd name="connsiteX5" fmla="*/ 1382232 w 1849411"/>
                <a:gd name="connsiteY5" fmla="*/ 547239 h 766408"/>
                <a:gd name="connsiteX6" fmla="*/ 1794776 w 1849411"/>
                <a:gd name="connsiteY6" fmla="*/ 742878 h 766408"/>
                <a:gd name="connsiteX7" fmla="*/ 1833053 w 1849411"/>
                <a:gd name="connsiteY7" fmla="*/ 755637 h 766408"/>
                <a:gd name="connsiteX0" fmla="*/ 0 w 1849411"/>
                <a:gd name="connsiteY0" fmla="*/ 819595 h 838872"/>
                <a:gd name="connsiteX1" fmla="*/ 256810 w 1849411"/>
                <a:gd name="connsiteY1" fmla="*/ 579339 h 838872"/>
                <a:gd name="connsiteX2" fmla="*/ 376608 w 1849411"/>
                <a:gd name="connsiteY2" fmla="*/ 423288 h 838872"/>
                <a:gd name="connsiteX3" fmla="*/ 654173 w 1849411"/>
                <a:gd name="connsiteY3" fmla="*/ 537760 h 838872"/>
                <a:gd name="connsiteX4" fmla="*/ 853853 w 1849411"/>
                <a:gd name="connsiteY4" fmla="*/ 286 h 838872"/>
                <a:gd name="connsiteX5" fmla="*/ 1382232 w 1849411"/>
                <a:gd name="connsiteY5" fmla="*/ 619703 h 838872"/>
                <a:gd name="connsiteX6" fmla="*/ 1794776 w 1849411"/>
                <a:gd name="connsiteY6" fmla="*/ 815342 h 838872"/>
                <a:gd name="connsiteX7" fmla="*/ 1833053 w 1849411"/>
                <a:gd name="connsiteY7" fmla="*/ 828101 h 838872"/>
                <a:gd name="connsiteX0" fmla="*/ 0 w 1849411"/>
                <a:gd name="connsiteY0" fmla="*/ 819730 h 839007"/>
                <a:gd name="connsiteX1" fmla="*/ 256810 w 1849411"/>
                <a:gd name="connsiteY1" fmla="*/ 579474 h 839007"/>
                <a:gd name="connsiteX2" fmla="*/ 376608 w 1849411"/>
                <a:gd name="connsiteY2" fmla="*/ 423423 h 839007"/>
                <a:gd name="connsiteX3" fmla="*/ 654173 w 1849411"/>
                <a:gd name="connsiteY3" fmla="*/ 537895 h 839007"/>
                <a:gd name="connsiteX4" fmla="*/ 853853 w 1849411"/>
                <a:gd name="connsiteY4" fmla="*/ 421 h 839007"/>
                <a:gd name="connsiteX5" fmla="*/ 1164803 w 1849411"/>
                <a:gd name="connsiteY5" fmla="*/ 637964 h 839007"/>
                <a:gd name="connsiteX6" fmla="*/ 1794776 w 1849411"/>
                <a:gd name="connsiteY6" fmla="*/ 815477 h 839007"/>
                <a:gd name="connsiteX7" fmla="*/ 1833053 w 1849411"/>
                <a:gd name="connsiteY7" fmla="*/ 828236 h 839007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729437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819629 h 838906"/>
                <a:gd name="connsiteX1" fmla="*/ 256810 w 1849411"/>
                <a:gd name="connsiteY1" fmla="*/ 579373 h 838906"/>
                <a:gd name="connsiteX2" fmla="*/ 376608 w 1849411"/>
                <a:gd name="connsiteY2" fmla="*/ 423322 h 838906"/>
                <a:gd name="connsiteX3" fmla="*/ 570546 w 1849411"/>
                <a:gd name="connsiteY3" fmla="*/ 549878 h 838906"/>
                <a:gd name="connsiteX4" fmla="*/ 853853 w 1849411"/>
                <a:gd name="connsiteY4" fmla="*/ 320 h 838906"/>
                <a:gd name="connsiteX5" fmla="*/ 1164803 w 1849411"/>
                <a:gd name="connsiteY5" fmla="*/ 637863 h 838906"/>
                <a:gd name="connsiteX6" fmla="*/ 1794776 w 1849411"/>
                <a:gd name="connsiteY6" fmla="*/ 815376 h 838906"/>
                <a:gd name="connsiteX7" fmla="*/ 1833053 w 1849411"/>
                <a:gd name="connsiteY7" fmla="*/ 828135 h 838906"/>
                <a:gd name="connsiteX0" fmla="*/ 0 w 1849411"/>
                <a:gd name="connsiteY0" fmla="*/ 783398 h 802675"/>
                <a:gd name="connsiteX1" fmla="*/ 256810 w 1849411"/>
                <a:gd name="connsiteY1" fmla="*/ 543142 h 802675"/>
                <a:gd name="connsiteX2" fmla="*/ 376608 w 1849411"/>
                <a:gd name="connsiteY2" fmla="*/ 387091 h 802675"/>
                <a:gd name="connsiteX3" fmla="*/ 570546 w 1849411"/>
                <a:gd name="connsiteY3" fmla="*/ 513647 h 802675"/>
                <a:gd name="connsiteX4" fmla="*/ 745138 w 1849411"/>
                <a:gd name="connsiteY4" fmla="*/ 341 h 802675"/>
                <a:gd name="connsiteX5" fmla="*/ 1164803 w 1849411"/>
                <a:gd name="connsiteY5" fmla="*/ 601632 h 802675"/>
                <a:gd name="connsiteX6" fmla="*/ 1794776 w 1849411"/>
                <a:gd name="connsiteY6" fmla="*/ 779145 h 802675"/>
                <a:gd name="connsiteX7" fmla="*/ 1833053 w 1849411"/>
                <a:gd name="connsiteY7" fmla="*/ 791904 h 80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411" h="802675">
                  <a:moveTo>
                    <a:pt x="0" y="783398"/>
                  </a:moveTo>
                  <a:cubicBezTo>
                    <a:pt x="221511" y="658997"/>
                    <a:pt x="194042" y="609193"/>
                    <a:pt x="256810" y="543142"/>
                  </a:cubicBezTo>
                  <a:cubicBezTo>
                    <a:pt x="319578" y="477091"/>
                    <a:pt x="324319" y="392007"/>
                    <a:pt x="376608" y="387091"/>
                  </a:cubicBezTo>
                  <a:cubicBezTo>
                    <a:pt x="428897" y="382175"/>
                    <a:pt x="509124" y="578105"/>
                    <a:pt x="570546" y="513647"/>
                  </a:cubicBezTo>
                  <a:cubicBezTo>
                    <a:pt x="631968" y="449189"/>
                    <a:pt x="646095" y="-14323"/>
                    <a:pt x="745138" y="341"/>
                  </a:cubicBezTo>
                  <a:cubicBezTo>
                    <a:pt x="844181" y="15005"/>
                    <a:pt x="989863" y="471831"/>
                    <a:pt x="1164803" y="601632"/>
                  </a:cubicBezTo>
                  <a:cubicBezTo>
                    <a:pt x="1339743" y="731433"/>
                    <a:pt x="1719639" y="744412"/>
                    <a:pt x="1794776" y="779145"/>
                  </a:cubicBezTo>
                  <a:cubicBezTo>
                    <a:pt x="1869913" y="813878"/>
                    <a:pt x="1851483" y="802891"/>
                    <a:pt x="1833053" y="791904"/>
                  </a:cubicBezTo>
                </a:path>
              </a:pathLst>
            </a:custGeom>
            <a:noFill/>
            <a:ln w="38100" cap="flat" cmpd="sng" algn="ctr">
              <a:solidFill>
                <a:srgbClr val="AD8BC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dirty="0"/>
            </a:p>
          </p:txBody>
        </p:sp>
      </p:grpSp>
      <p:cxnSp>
        <p:nvCxnSpPr>
          <p:cNvPr id="102" name="Straight Arrow Connector 74"/>
          <p:cNvCxnSpPr>
            <a:stCxn id="89" idx="3"/>
            <a:endCxn id="60" idx="0"/>
          </p:cNvCxnSpPr>
          <p:nvPr/>
        </p:nvCxnSpPr>
        <p:spPr bwMode="auto">
          <a:xfrm>
            <a:off x="5937021" y="2399419"/>
            <a:ext cx="1540579" cy="82685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Straight Arrow Connector 74"/>
          <p:cNvCxnSpPr>
            <a:stCxn id="96" idx="3"/>
          </p:cNvCxnSpPr>
          <p:nvPr/>
        </p:nvCxnSpPr>
        <p:spPr bwMode="auto">
          <a:xfrm flipV="1">
            <a:off x="5932266" y="4173995"/>
            <a:ext cx="1515635" cy="96304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Straight Arrow Connector 74"/>
          <p:cNvCxnSpPr/>
          <p:nvPr/>
        </p:nvCxnSpPr>
        <p:spPr bwMode="auto">
          <a:xfrm flipV="1">
            <a:off x="6017210" y="6364169"/>
            <a:ext cx="1430691" cy="11443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74"/>
          <p:cNvCxnSpPr>
            <a:endCxn id="62" idx="2"/>
          </p:cNvCxnSpPr>
          <p:nvPr/>
        </p:nvCxnSpPr>
        <p:spPr bwMode="auto">
          <a:xfrm flipV="1">
            <a:off x="6017211" y="7302350"/>
            <a:ext cx="1460388" cy="114438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74"/>
          <p:cNvCxnSpPr/>
          <p:nvPr/>
        </p:nvCxnSpPr>
        <p:spPr bwMode="auto">
          <a:xfrm rot="10800000">
            <a:off x="9120188" y="5914006"/>
            <a:ext cx="2310194" cy="441346"/>
          </a:xfrm>
          <a:prstGeom prst="bentConnector3">
            <a:avLst>
              <a:gd name="adj1" fmla="val 99933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Straight Arrow Connector 74"/>
          <p:cNvCxnSpPr>
            <a:endCxn id="64" idx="3"/>
          </p:cNvCxnSpPr>
          <p:nvPr/>
        </p:nvCxnSpPr>
        <p:spPr bwMode="auto">
          <a:xfrm flipH="1">
            <a:off x="10130236" y="5807154"/>
            <a:ext cx="1300146" cy="20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74"/>
          <p:cNvCxnSpPr>
            <a:endCxn id="72" idx="3"/>
          </p:cNvCxnSpPr>
          <p:nvPr/>
        </p:nvCxnSpPr>
        <p:spPr bwMode="auto">
          <a:xfrm flipH="1">
            <a:off x="10130236" y="6918340"/>
            <a:ext cx="1300146" cy="2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74"/>
          <p:cNvCxnSpPr/>
          <p:nvPr/>
        </p:nvCxnSpPr>
        <p:spPr bwMode="auto">
          <a:xfrm rot="10800000">
            <a:off x="9172261" y="6982705"/>
            <a:ext cx="2291613" cy="878851"/>
          </a:xfrm>
          <a:prstGeom prst="bentConnector3">
            <a:avLst>
              <a:gd name="adj1" fmla="val 100338"/>
            </a:avLst>
          </a:prstGeom>
          <a:solidFill>
            <a:schemeClr val="accent1"/>
          </a:solidFill>
          <a:ln w="381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4242752" y="6512120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242752" y="7439558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996114" y="4838437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0996114" y="5378390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996114" y="5939928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0996114" y="6871560"/>
            <a:ext cx="2092700" cy="1362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+mj-lt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404169" y="239725"/>
            <a:ext cx="16135179" cy="8887452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758642" y="4487246"/>
            <a:ext cx="15756761" cy="779109"/>
          </a:xfrm>
        </p:spPr>
        <p:txBody>
          <a:bodyPr/>
          <a:lstStyle/>
          <a:p>
            <a:pPr algn="ctr"/>
            <a:r>
              <a:rPr lang="en-US" b="0" dirty="0" smtClean="0">
                <a:latin typeface="+mj-lt"/>
              </a:rPr>
              <a:t>What are we learning?</a:t>
            </a:r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25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7" t="18077" r="27097" b="13143"/>
          <a:stretch/>
        </p:blipFill>
        <p:spPr>
          <a:xfrm>
            <a:off x="886116" y="2853314"/>
            <a:ext cx="4302178" cy="5336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Interaction between body parts and object parts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71206" y="1635948"/>
            <a:ext cx="259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sit-chair</a:t>
            </a:r>
            <a:endParaRPr lang="en-US" sz="3200" dirty="0">
              <a:solidFill>
                <a:schemeClr val="bg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2" t="17178" r="25044" b="8156"/>
          <a:stretch/>
        </p:blipFill>
        <p:spPr>
          <a:xfrm>
            <a:off x="6509493" y="2853314"/>
            <a:ext cx="4321277" cy="533204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3" t="18251" r="26410" b="11902"/>
          <a:stretch/>
        </p:blipFill>
        <p:spPr>
          <a:xfrm>
            <a:off x="881765" y="2875935"/>
            <a:ext cx="4321277" cy="53241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extBox 8"/>
          <p:cNvSpPr txBox="1"/>
          <p:nvPr/>
        </p:nvSpPr>
        <p:spPr>
          <a:xfrm>
            <a:off x="1728729" y="1635948"/>
            <a:ext cx="259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sit-stool</a:t>
            </a:r>
            <a:endParaRPr lang="en-US" sz="3200" dirty="0">
              <a:solidFill>
                <a:schemeClr val="bg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63109" y="1635948"/>
            <a:ext cx="5707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sit-chair &amp; look-monitor &amp; type-keyboard</a:t>
            </a:r>
            <a:endParaRPr lang="en-US" sz="3200" dirty="0">
              <a:solidFill>
                <a:schemeClr val="bg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t="18989" r="20116" b="8953"/>
          <a:stretch/>
        </p:blipFill>
        <p:spPr>
          <a:xfrm>
            <a:off x="11779303" y="2853314"/>
            <a:ext cx="4675239" cy="530942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542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Learning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11674690" y="734534"/>
            <a:ext cx="54512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8325" y="734534"/>
            <a:ext cx="54512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3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Learning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Observation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179172" y="734534"/>
            <a:ext cx="11283159" cy="8352316"/>
          </a:xfrm>
          <a:prstGeom prst="rect">
            <a:avLst/>
          </a:prstGeom>
          <a:solidFill>
            <a:srgbClr val="323232">
              <a:alpha val="9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67016" y="9263666"/>
            <a:ext cx="155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copyright 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 Maxis / Electronic Arts Inc.,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</a:t>
            </a:r>
            <a:r>
              <a:rPr lang="en-US" sz="2000" dirty="0" err="1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www.thesims.com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/news/sims-4-dine-out-news]</a:t>
            </a:r>
            <a:endParaRPr lang="en-US" sz="2000" dirty="0">
              <a:solidFill>
                <a:srgbClr val="FFFFFF">
                  <a:lumMod val="5000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61" y="516835"/>
            <a:ext cx="14765867" cy="8305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209550" y="285416"/>
            <a:ext cx="16135179" cy="9401478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58642" y="4280180"/>
            <a:ext cx="15756761" cy="779109"/>
          </a:xfrm>
        </p:spPr>
        <p:txBody>
          <a:bodyPr/>
          <a:lstStyle/>
          <a:p>
            <a:pPr algn="ctr"/>
            <a:r>
              <a:rPr lang="en-US" b="0" dirty="0" smtClean="0">
                <a:latin typeface="+mj-lt"/>
              </a:rPr>
              <a:t>Can we learn by observing people in the real world?</a:t>
            </a:r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113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62953" y="2983282"/>
            <a:ext cx="2913533" cy="5734691"/>
            <a:chOff x="1262953" y="2983282"/>
            <a:chExt cx="2913533" cy="57346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0" t="16210" r="9639" b="10764"/>
            <a:stretch/>
          </p:blipFill>
          <p:spPr>
            <a:xfrm>
              <a:off x="1262953" y="2983282"/>
              <a:ext cx="2913533" cy="278821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10" t="21545" r="15590" b="6251"/>
            <a:stretch/>
          </p:blipFill>
          <p:spPr>
            <a:xfrm>
              <a:off x="1285322" y="5923303"/>
              <a:ext cx="2889944" cy="2794670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3" y="275451"/>
            <a:ext cx="16325828" cy="699909"/>
          </a:xfrm>
        </p:spPr>
        <p:txBody>
          <a:bodyPr>
            <a:normAutofit fontScale="90000"/>
          </a:bodyPr>
          <a:lstStyle/>
          <a:p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428962" y="9263666"/>
            <a:ext cx="333294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cxnSp>
        <p:nvCxnSpPr>
          <p:cNvPr id="58" name="Straight Arrow Connector 57"/>
          <p:cNvCxnSpPr>
            <a:stCxn id="63" idx="2"/>
          </p:cNvCxnSpPr>
          <p:nvPr/>
        </p:nvCxnSpPr>
        <p:spPr>
          <a:xfrm>
            <a:off x="2719721" y="2284813"/>
            <a:ext cx="0" cy="545997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TextBox 62"/>
          <p:cNvSpPr txBox="1"/>
          <p:nvPr/>
        </p:nvSpPr>
        <p:spPr>
          <a:xfrm>
            <a:off x="950421" y="1330706"/>
            <a:ext cx="3538599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look-TV &amp;</a:t>
            </a:r>
            <a:b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“rest feet”-stool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216656" y="3018535"/>
            <a:ext cx="3035828" cy="2966094"/>
            <a:chOff x="1216656" y="3270051"/>
            <a:chExt cx="3035828" cy="2966094"/>
          </a:xfrm>
        </p:grpSpPr>
        <p:sp>
          <p:nvSpPr>
            <p:cNvPr id="74" name="Oval 73"/>
            <p:cNvSpPr/>
            <p:nvPr/>
          </p:nvSpPr>
          <p:spPr>
            <a:xfrm>
              <a:off x="2336530" y="5469763"/>
              <a:ext cx="766382" cy="766382"/>
            </a:xfrm>
            <a:prstGeom prst="ellipse">
              <a:avLst/>
            </a:prstGeom>
            <a:solidFill>
              <a:srgbClr val="1F761C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hips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2336530" y="4357949"/>
              <a:ext cx="766382" cy="766382"/>
            </a:xfrm>
            <a:prstGeom prst="ellipse">
              <a:avLst/>
            </a:prstGeom>
            <a:solidFill>
              <a:srgbClr val="D3252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torso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216656" y="4357949"/>
              <a:ext cx="766382" cy="766382"/>
            </a:xfrm>
            <a:prstGeom prst="ellipse">
              <a:avLst/>
            </a:prstGeom>
            <a:solidFill>
              <a:srgbClr val="EF750A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hands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3486102" y="5469763"/>
              <a:ext cx="766382" cy="766382"/>
            </a:xfrm>
            <a:prstGeom prst="ellipse">
              <a:avLst/>
            </a:prstGeom>
            <a:solidFill>
              <a:srgbClr val="11507B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feet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2336530" y="3270051"/>
              <a:ext cx="766382" cy="766382"/>
            </a:xfrm>
            <a:prstGeom prst="ellipse">
              <a:avLst/>
            </a:prstGeom>
            <a:solidFill>
              <a:srgbClr val="9063B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gaze</a:t>
              </a:r>
            </a:p>
          </p:txBody>
        </p:sp>
        <p:cxnSp>
          <p:nvCxnSpPr>
            <p:cNvPr id="79" name="Straight Connector 78"/>
            <p:cNvCxnSpPr>
              <a:stCxn id="75" idx="4"/>
              <a:endCxn id="74" idx="0"/>
            </p:cNvCxnSpPr>
            <p:nvPr/>
          </p:nvCxnSpPr>
          <p:spPr>
            <a:xfrm>
              <a:off x="2719721" y="5124330"/>
              <a:ext cx="0" cy="34543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>
              <a:stCxn id="74" idx="6"/>
              <a:endCxn id="77" idx="2"/>
            </p:cNvCxnSpPr>
            <p:nvPr/>
          </p:nvCxnSpPr>
          <p:spPr>
            <a:xfrm>
              <a:off x="3102912" y="5852954"/>
              <a:ext cx="383190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/>
            <p:cNvCxnSpPr>
              <a:stCxn id="76" idx="6"/>
              <a:endCxn id="75" idx="2"/>
            </p:cNvCxnSpPr>
            <p:nvPr/>
          </p:nvCxnSpPr>
          <p:spPr>
            <a:xfrm>
              <a:off x="1983038" y="4741140"/>
              <a:ext cx="353492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/>
            <p:cNvCxnSpPr>
              <a:stCxn id="78" idx="4"/>
              <a:endCxn id="75" idx="0"/>
            </p:cNvCxnSpPr>
            <p:nvPr/>
          </p:nvCxnSpPr>
          <p:spPr>
            <a:xfrm>
              <a:off x="2719721" y="4036433"/>
              <a:ext cx="0" cy="32151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3" name="Rectangle 82"/>
          <p:cNvSpPr/>
          <p:nvPr/>
        </p:nvSpPr>
        <p:spPr>
          <a:xfrm>
            <a:off x="3486102" y="3018535"/>
            <a:ext cx="766382" cy="766382"/>
          </a:xfrm>
          <a:prstGeom prst="rect">
            <a:avLst/>
          </a:prstGeom>
          <a:noFill/>
          <a:ln w="381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+mn-lt"/>
              </a:rPr>
              <a:t>TV</a:t>
            </a:r>
            <a:endParaRPr lang="en-US" sz="2000" b="0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84" name="Straight Connector 83"/>
          <p:cNvCxnSpPr>
            <a:stCxn id="83" idx="1"/>
            <a:endCxn id="78" idx="6"/>
          </p:cNvCxnSpPr>
          <p:nvPr/>
        </p:nvCxnSpPr>
        <p:spPr>
          <a:xfrm flipH="1">
            <a:off x="3102912" y="3401726"/>
            <a:ext cx="383190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triangle"/>
            <a:tailEnd type="non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Connector 105"/>
          <p:cNvCxnSpPr>
            <a:stCxn id="77" idx="4"/>
            <a:endCxn id="107" idx="0"/>
          </p:cNvCxnSpPr>
          <p:nvPr/>
        </p:nvCxnSpPr>
        <p:spPr>
          <a:xfrm>
            <a:off x="3869293" y="5984629"/>
            <a:ext cx="0" cy="345432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/>
          <p:cNvSpPr/>
          <p:nvPr/>
        </p:nvSpPr>
        <p:spPr>
          <a:xfrm>
            <a:off x="3486102" y="6330061"/>
            <a:ext cx="766382" cy="766382"/>
          </a:xfrm>
          <a:prstGeom prst="rect">
            <a:avLst/>
          </a:prstGeom>
          <a:noFill/>
          <a:ln w="381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r>
              <a:rPr lang="en-US" b="0" dirty="0" smtClean="0">
                <a:solidFill>
                  <a:srgbClr val="FFFFFF"/>
                </a:solidFill>
                <a:latin typeface="+mn-lt"/>
              </a:rPr>
              <a:t>stool</a:t>
            </a:r>
            <a:endParaRPr lang="en-US" b="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3486102" y="3784917"/>
            <a:ext cx="766382" cy="1087897"/>
            <a:chOff x="3486102" y="4036433"/>
            <a:chExt cx="766382" cy="1087897"/>
          </a:xfrm>
        </p:grpSpPr>
        <p:cxnSp>
          <p:nvCxnSpPr>
            <p:cNvPr id="110" name="Straight Connector 109"/>
            <p:cNvCxnSpPr>
              <a:stCxn id="109" idx="0"/>
              <a:endCxn id="83" idx="2"/>
            </p:cNvCxnSpPr>
            <p:nvPr/>
          </p:nvCxnSpPr>
          <p:spPr>
            <a:xfrm flipV="1">
              <a:off x="3869293" y="4036433"/>
              <a:ext cx="0" cy="321515"/>
            </a:xfrm>
            <a:prstGeom prst="line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  <a:headEnd type="triangle"/>
              <a:tailEnd type="non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Rectangle 108"/>
            <p:cNvSpPr/>
            <p:nvPr/>
          </p:nvSpPr>
          <p:spPr>
            <a:xfrm>
              <a:off x="3486102" y="4357948"/>
              <a:ext cx="766382" cy="766382"/>
            </a:xfrm>
            <a:prstGeom prst="rect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+mn-lt"/>
                </a:rPr>
                <a:t>TV</a:t>
              </a:r>
              <a:br>
                <a:rPr lang="en-US" sz="2000" b="0" dirty="0" smtClean="0">
                  <a:solidFill>
                    <a:srgbClr val="FFFFFF"/>
                  </a:solidFill>
                  <a:latin typeface="+mn-lt"/>
                </a:rPr>
              </a:br>
              <a:r>
                <a:rPr lang="en-US" sz="2000" b="0" dirty="0" smtClean="0">
                  <a:solidFill>
                    <a:srgbClr val="FFFFFF"/>
                  </a:solidFill>
                  <a:latin typeface="+mn-lt"/>
                </a:rPr>
                <a:t>stand</a:t>
              </a:r>
              <a:endParaRPr lang="en-US" sz="2000" b="0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216656" y="4760581"/>
            <a:ext cx="1503065" cy="2334027"/>
            <a:chOff x="1216656" y="5012097"/>
            <a:chExt cx="1503065" cy="2334027"/>
          </a:xfrm>
        </p:grpSpPr>
        <p:cxnSp>
          <p:nvCxnSpPr>
            <p:cNvPr id="104" name="Straight Connector 103"/>
            <p:cNvCxnSpPr>
              <a:stCxn id="89" idx="0"/>
              <a:endCxn id="75" idx="3"/>
            </p:cNvCxnSpPr>
            <p:nvPr/>
          </p:nvCxnSpPr>
          <p:spPr>
            <a:xfrm flipV="1">
              <a:off x="1599847" y="5012097"/>
              <a:ext cx="848917" cy="1567645"/>
            </a:xfrm>
            <a:prstGeom prst="line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  <a:head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8" name="Straight Connector 107"/>
            <p:cNvCxnSpPr>
              <a:stCxn id="89" idx="3"/>
              <a:endCxn id="74" idx="4"/>
            </p:cNvCxnSpPr>
            <p:nvPr/>
          </p:nvCxnSpPr>
          <p:spPr>
            <a:xfrm flipV="1">
              <a:off x="1983038" y="6236145"/>
              <a:ext cx="736683" cy="726788"/>
            </a:xfrm>
            <a:prstGeom prst="bentConnector2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  <a:head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9" name="Rectangle 88"/>
            <p:cNvSpPr/>
            <p:nvPr/>
          </p:nvSpPr>
          <p:spPr>
            <a:xfrm>
              <a:off x="1216656" y="6579742"/>
              <a:ext cx="766382" cy="766382"/>
            </a:xfrm>
            <a:prstGeom prst="rect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b="0" dirty="0" smtClean="0">
                  <a:solidFill>
                    <a:srgbClr val="FFFFFF"/>
                  </a:solidFill>
                  <a:latin typeface="+mn-lt"/>
                </a:rPr>
                <a:t>chair</a:t>
              </a:r>
              <a:endParaRPr lang="en-US" b="0" dirty="0">
                <a:solidFill>
                  <a:srgbClr val="FFFFFF"/>
                </a:solidFill>
                <a:latin typeface="+mn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1139463" y="7298935"/>
            <a:ext cx="3160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Infer</a:t>
            </a:r>
            <a:b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interactions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6133990" y="1344210"/>
            <a:ext cx="5301993" cy="1989736"/>
            <a:chOff x="6900545" y="988354"/>
            <a:chExt cx="5301993" cy="1989736"/>
          </a:xfrm>
        </p:grpSpPr>
        <p:sp>
          <p:nvSpPr>
            <p:cNvPr id="122" name="TextBox 121"/>
            <p:cNvSpPr txBox="1"/>
            <p:nvPr/>
          </p:nvSpPr>
          <p:spPr>
            <a:xfrm>
              <a:off x="6900545" y="988354"/>
              <a:ext cx="5301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3D model </a:t>
              </a:r>
              <a:r>
                <a:rPr lang="en-US" sz="28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retrieval</a:t>
              </a:r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618" y="1399218"/>
              <a:ext cx="1059238" cy="1515590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863" y="2020743"/>
              <a:ext cx="586062" cy="894065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93657" y="1913564"/>
              <a:ext cx="924225" cy="1001244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083" y="1850282"/>
              <a:ext cx="1279371" cy="1127808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6133990" y="3442999"/>
            <a:ext cx="5301993" cy="1943761"/>
            <a:chOff x="6900545" y="3056554"/>
            <a:chExt cx="5301993" cy="1943761"/>
          </a:xfrm>
        </p:grpSpPr>
        <p:sp>
          <p:nvSpPr>
            <p:cNvPr id="128" name="TextBox 127"/>
            <p:cNvSpPr txBox="1"/>
            <p:nvPr/>
          </p:nvSpPr>
          <p:spPr>
            <a:xfrm>
              <a:off x="6900545" y="3056554"/>
              <a:ext cx="5301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Pose sampling</a:t>
              </a:r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0788" y="3249044"/>
              <a:ext cx="1498483" cy="1751271"/>
            </a:xfrm>
            <a:prstGeom prst="rect">
              <a:avLst/>
            </a:prstGeom>
          </p:spPr>
        </p:pic>
      </p:grpSp>
      <p:cxnSp>
        <p:nvCxnSpPr>
          <p:cNvPr id="130" name="Straight Arrow Connector 129"/>
          <p:cNvCxnSpPr/>
          <p:nvPr/>
        </p:nvCxnSpPr>
        <p:spPr>
          <a:xfrm>
            <a:off x="8763286" y="5168310"/>
            <a:ext cx="1" cy="71361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1" name="Group 130"/>
          <p:cNvGrpSpPr/>
          <p:nvPr/>
        </p:nvGrpSpPr>
        <p:grpSpPr>
          <a:xfrm>
            <a:off x="6423063" y="5510238"/>
            <a:ext cx="4561837" cy="3883426"/>
            <a:chOff x="9357350" y="5588142"/>
            <a:chExt cx="4561837" cy="3883426"/>
          </a:xfrm>
        </p:grpSpPr>
        <p:grpSp>
          <p:nvGrpSpPr>
            <p:cNvPr id="132" name="Group 131"/>
            <p:cNvGrpSpPr/>
            <p:nvPr/>
          </p:nvGrpSpPr>
          <p:grpSpPr>
            <a:xfrm>
              <a:off x="9357350" y="5835494"/>
              <a:ext cx="4561837" cy="3636074"/>
              <a:chOff x="7270622" y="6165693"/>
              <a:chExt cx="4561837" cy="363607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7719237" y="6165693"/>
                <a:ext cx="3868874" cy="2691612"/>
                <a:chOff x="7882580" y="6165693"/>
                <a:chExt cx="3868874" cy="2691612"/>
              </a:xfrm>
            </p:grpSpPr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2580" y="7341715"/>
                  <a:ext cx="1059238" cy="1515590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0927" y="7963240"/>
                  <a:ext cx="586062" cy="894065"/>
                </a:xfrm>
                <a:prstGeom prst="rect">
                  <a:avLst/>
                </a:prstGeom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472083" y="6165693"/>
                  <a:ext cx="924225" cy="1001244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72083" y="7574922"/>
                  <a:ext cx="1279371" cy="1127808"/>
                </a:xfrm>
                <a:prstGeom prst="rect">
                  <a:avLst/>
                </a:prstGeom>
              </p:spPr>
            </p:pic>
            <p:cxnSp>
              <p:nvCxnSpPr>
                <p:cNvPr id="140" name="Straight Arrow Connector 21"/>
                <p:cNvCxnSpPr>
                  <a:endCxn id="138" idx="3"/>
                </p:cNvCxnSpPr>
                <p:nvPr/>
              </p:nvCxnSpPr>
              <p:spPr>
                <a:xfrm>
                  <a:off x="9370423" y="6508130"/>
                  <a:ext cx="1101660" cy="158185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Straight Arrow Connector 21"/>
                <p:cNvCxnSpPr>
                  <a:stCxn id="138" idx="2"/>
                  <a:endCxn id="139" idx="0"/>
                </p:cNvCxnSpPr>
                <p:nvPr/>
              </p:nvCxnSpPr>
              <p:spPr>
                <a:xfrm>
                  <a:off x="10934195" y="7166937"/>
                  <a:ext cx="177574" cy="407985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2" name="Straight Arrow Connector 21"/>
                <p:cNvCxnSpPr>
                  <a:endCxn id="137" idx="0"/>
                </p:cNvCxnSpPr>
                <p:nvPr/>
              </p:nvCxnSpPr>
              <p:spPr>
                <a:xfrm>
                  <a:off x="9774188" y="7550735"/>
                  <a:ext cx="69770" cy="412505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Straight Arrow Connector 21"/>
                <p:cNvCxnSpPr/>
                <p:nvPr/>
              </p:nvCxnSpPr>
              <p:spPr>
                <a:xfrm flipH="1">
                  <a:off x="8621181" y="7315157"/>
                  <a:ext cx="230720" cy="648083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35" name="TextBox 134"/>
              <p:cNvSpPr txBox="1"/>
              <p:nvPr/>
            </p:nvSpPr>
            <p:spPr>
              <a:xfrm>
                <a:off x="7270622" y="8847660"/>
                <a:ext cx="45618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j-lt"/>
                  </a:rPr>
                  <a:t>Body part support</a:t>
                </a:r>
                <a:br>
                  <a:rPr lang="en-US" sz="28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j-lt"/>
                  </a:rPr>
                </a:br>
                <a:r>
                  <a:rPr lang="en-US" sz="28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j-lt"/>
                  </a:rPr>
                  <a:t>and interactions</a:t>
                </a:r>
              </a:p>
            </p:txBody>
          </p:sp>
        </p:grp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5080" y="5588142"/>
              <a:ext cx="1498483" cy="1751271"/>
            </a:xfrm>
            <a:prstGeom prst="rect">
              <a:avLst/>
            </a:prstGeom>
          </p:spPr>
        </p:pic>
      </p:grpSp>
      <p:cxnSp>
        <p:nvCxnSpPr>
          <p:cNvPr id="144" name="Straight Arrow Connector 143"/>
          <p:cNvCxnSpPr/>
          <p:nvPr/>
        </p:nvCxnSpPr>
        <p:spPr>
          <a:xfrm>
            <a:off x="4733530" y="4876800"/>
            <a:ext cx="870857" cy="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TextBox 144"/>
          <p:cNvSpPr txBox="1"/>
          <p:nvPr/>
        </p:nvSpPr>
        <p:spPr>
          <a:xfrm>
            <a:off x="13365004" y="662853"/>
            <a:ext cx="3050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Iterative posing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13639560" y="1255925"/>
            <a:ext cx="2501484" cy="1883366"/>
            <a:chOff x="7198697" y="5175477"/>
            <a:chExt cx="2501484" cy="1883366"/>
          </a:xfrm>
        </p:grpSpPr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98697" y="5179247"/>
              <a:ext cx="2501484" cy="1879596"/>
            </a:xfrm>
            <a:prstGeom prst="rect">
              <a:avLst/>
            </a:prstGeom>
          </p:spPr>
        </p:pic>
        <p:sp>
          <p:nvSpPr>
            <p:cNvPr id="148" name="TextBox 147"/>
            <p:cNvSpPr txBox="1"/>
            <p:nvPr/>
          </p:nvSpPr>
          <p:spPr>
            <a:xfrm>
              <a:off x="7218985" y="517547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3648190" y="3337355"/>
            <a:ext cx="2501484" cy="1879848"/>
            <a:chOff x="9857303" y="5175477"/>
            <a:chExt cx="2501484" cy="1879848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57303" y="5175729"/>
              <a:ext cx="2501484" cy="1879596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9857303" y="517547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3648190" y="7426201"/>
            <a:ext cx="2484223" cy="1866626"/>
            <a:chOff x="9857303" y="7196387"/>
            <a:chExt cx="2484223" cy="1866626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57303" y="7196387"/>
              <a:ext cx="2484223" cy="1866626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9857303" y="719638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3626433" y="5356908"/>
            <a:ext cx="2514611" cy="1879595"/>
            <a:chOff x="7185571" y="7183418"/>
            <a:chExt cx="2514611" cy="1879595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98698" y="7183418"/>
              <a:ext cx="2501484" cy="1879595"/>
            </a:xfrm>
            <a:prstGeom prst="rect">
              <a:avLst/>
            </a:prstGeom>
          </p:spPr>
        </p:pic>
        <p:sp>
          <p:nvSpPr>
            <p:cNvPr id="157" name="TextBox 156"/>
            <p:cNvSpPr txBox="1"/>
            <p:nvPr/>
          </p:nvSpPr>
          <p:spPr>
            <a:xfrm>
              <a:off x="7185571" y="719638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58" name="Rounded Rectangle 157"/>
          <p:cNvSpPr/>
          <p:nvPr/>
        </p:nvSpPr>
        <p:spPr>
          <a:xfrm>
            <a:off x="5926931" y="1186073"/>
            <a:ext cx="5486400" cy="8227246"/>
          </a:xfrm>
          <a:prstGeom prst="roundRect">
            <a:avLst>
              <a:gd name="adj" fmla="val 2274"/>
            </a:avLst>
          </a:prstGeom>
          <a:noFill/>
          <a:ln w="381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2078228" y="4876800"/>
            <a:ext cx="870857" cy="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9501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07" grpId="0" animBg="1"/>
      <p:bldP spid="120" grpId="0"/>
      <p:bldP spid="145" grpId="0"/>
      <p:bldP spid="1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3" y="275451"/>
            <a:ext cx="16325828" cy="699909"/>
          </a:xfrm>
        </p:spPr>
        <p:txBody>
          <a:bodyPr>
            <a:normAutofit fontScale="90000"/>
          </a:bodyPr>
          <a:lstStyle/>
          <a:p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428962" y="9263666"/>
            <a:ext cx="333294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cxnSp>
        <p:nvCxnSpPr>
          <p:cNvPr id="58" name="Straight Arrow Connector 57"/>
          <p:cNvCxnSpPr>
            <a:stCxn id="63" idx="2"/>
          </p:cNvCxnSpPr>
          <p:nvPr/>
        </p:nvCxnSpPr>
        <p:spPr>
          <a:xfrm>
            <a:off x="2719721" y="2284813"/>
            <a:ext cx="0" cy="545997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TextBox 62"/>
          <p:cNvSpPr txBox="1"/>
          <p:nvPr/>
        </p:nvSpPr>
        <p:spPr>
          <a:xfrm>
            <a:off x="950421" y="1330706"/>
            <a:ext cx="3538599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atch-TV +</a:t>
            </a:r>
            <a:b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“rest feet”-stool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216656" y="3018535"/>
            <a:ext cx="3035828" cy="2966094"/>
            <a:chOff x="1216656" y="3270051"/>
            <a:chExt cx="3035828" cy="2966094"/>
          </a:xfrm>
        </p:grpSpPr>
        <p:sp>
          <p:nvSpPr>
            <p:cNvPr id="74" name="Oval 73"/>
            <p:cNvSpPr/>
            <p:nvPr/>
          </p:nvSpPr>
          <p:spPr>
            <a:xfrm>
              <a:off x="2336530" y="5469763"/>
              <a:ext cx="766382" cy="766382"/>
            </a:xfrm>
            <a:prstGeom prst="ellipse">
              <a:avLst/>
            </a:prstGeom>
            <a:solidFill>
              <a:srgbClr val="1F761C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hips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2336530" y="4357949"/>
              <a:ext cx="766382" cy="766382"/>
            </a:xfrm>
            <a:prstGeom prst="ellipse">
              <a:avLst/>
            </a:prstGeom>
            <a:solidFill>
              <a:srgbClr val="D3252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torso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216656" y="4357949"/>
              <a:ext cx="766382" cy="766382"/>
            </a:xfrm>
            <a:prstGeom prst="ellipse">
              <a:avLst/>
            </a:prstGeom>
            <a:solidFill>
              <a:srgbClr val="EF750A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hands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3486102" y="5469763"/>
              <a:ext cx="766382" cy="766382"/>
            </a:xfrm>
            <a:prstGeom prst="ellipse">
              <a:avLst/>
            </a:prstGeom>
            <a:solidFill>
              <a:srgbClr val="11507B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feet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2336530" y="3270051"/>
              <a:ext cx="766382" cy="766382"/>
            </a:xfrm>
            <a:prstGeom prst="ellipse">
              <a:avLst/>
            </a:prstGeom>
            <a:solidFill>
              <a:srgbClr val="9063B7"/>
            </a:solidFill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+mj-lt"/>
                </a:rPr>
                <a:t>gaze</a:t>
              </a:r>
            </a:p>
          </p:txBody>
        </p:sp>
        <p:cxnSp>
          <p:nvCxnSpPr>
            <p:cNvPr id="79" name="Straight Connector 78"/>
            <p:cNvCxnSpPr>
              <a:stCxn id="75" idx="4"/>
              <a:endCxn id="74" idx="0"/>
            </p:cNvCxnSpPr>
            <p:nvPr/>
          </p:nvCxnSpPr>
          <p:spPr>
            <a:xfrm>
              <a:off x="2719721" y="5124330"/>
              <a:ext cx="0" cy="345433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>
              <a:stCxn id="74" idx="6"/>
              <a:endCxn id="77" idx="2"/>
            </p:cNvCxnSpPr>
            <p:nvPr/>
          </p:nvCxnSpPr>
          <p:spPr>
            <a:xfrm>
              <a:off x="3102912" y="5852954"/>
              <a:ext cx="383190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/>
            <p:cNvCxnSpPr>
              <a:stCxn id="76" idx="6"/>
              <a:endCxn id="75" idx="2"/>
            </p:cNvCxnSpPr>
            <p:nvPr/>
          </p:nvCxnSpPr>
          <p:spPr>
            <a:xfrm>
              <a:off x="1983038" y="4741140"/>
              <a:ext cx="353492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/>
            <p:cNvCxnSpPr>
              <a:stCxn id="78" idx="4"/>
              <a:endCxn id="75" idx="0"/>
            </p:cNvCxnSpPr>
            <p:nvPr/>
          </p:nvCxnSpPr>
          <p:spPr>
            <a:xfrm>
              <a:off x="2719721" y="4036433"/>
              <a:ext cx="0" cy="32151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3" name="Rectangle 82"/>
          <p:cNvSpPr/>
          <p:nvPr/>
        </p:nvSpPr>
        <p:spPr>
          <a:xfrm>
            <a:off x="3486102" y="3018535"/>
            <a:ext cx="766382" cy="766382"/>
          </a:xfrm>
          <a:prstGeom prst="rect">
            <a:avLst/>
          </a:prstGeom>
          <a:noFill/>
          <a:ln w="381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+mn-lt"/>
              </a:rPr>
              <a:t>TV</a:t>
            </a:r>
            <a:endParaRPr lang="en-US" sz="2000" b="0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84" name="Straight Connector 83"/>
          <p:cNvCxnSpPr>
            <a:stCxn id="83" idx="1"/>
            <a:endCxn id="78" idx="6"/>
          </p:cNvCxnSpPr>
          <p:nvPr/>
        </p:nvCxnSpPr>
        <p:spPr>
          <a:xfrm flipH="1">
            <a:off x="3102912" y="3401726"/>
            <a:ext cx="383190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triangle"/>
            <a:tailEnd type="non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Connector 105"/>
          <p:cNvCxnSpPr>
            <a:stCxn id="77" idx="4"/>
            <a:endCxn id="107" idx="0"/>
          </p:cNvCxnSpPr>
          <p:nvPr/>
        </p:nvCxnSpPr>
        <p:spPr>
          <a:xfrm>
            <a:off x="3869293" y="5984629"/>
            <a:ext cx="0" cy="345432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/>
          <p:cNvSpPr/>
          <p:nvPr/>
        </p:nvSpPr>
        <p:spPr>
          <a:xfrm>
            <a:off x="3486102" y="6330061"/>
            <a:ext cx="766382" cy="766382"/>
          </a:xfrm>
          <a:prstGeom prst="rect">
            <a:avLst/>
          </a:prstGeom>
          <a:noFill/>
          <a:ln w="381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r>
              <a:rPr lang="en-US" b="0" dirty="0" smtClean="0">
                <a:solidFill>
                  <a:srgbClr val="FFFFFF"/>
                </a:solidFill>
                <a:latin typeface="+mn-lt"/>
              </a:rPr>
              <a:t>stool</a:t>
            </a:r>
            <a:endParaRPr lang="en-US" b="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3486102" y="3784917"/>
            <a:ext cx="766382" cy="1087897"/>
            <a:chOff x="3486102" y="4036433"/>
            <a:chExt cx="766382" cy="1087897"/>
          </a:xfrm>
        </p:grpSpPr>
        <p:cxnSp>
          <p:nvCxnSpPr>
            <p:cNvPr id="110" name="Straight Connector 109"/>
            <p:cNvCxnSpPr>
              <a:stCxn id="109" idx="0"/>
              <a:endCxn id="83" idx="2"/>
            </p:cNvCxnSpPr>
            <p:nvPr/>
          </p:nvCxnSpPr>
          <p:spPr>
            <a:xfrm flipV="1">
              <a:off x="3869293" y="4036433"/>
              <a:ext cx="0" cy="321515"/>
            </a:xfrm>
            <a:prstGeom prst="line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  <a:headEnd type="triangle"/>
              <a:tailEnd type="non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Rectangle 108"/>
            <p:cNvSpPr/>
            <p:nvPr/>
          </p:nvSpPr>
          <p:spPr>
            <a:xfrm>
              <a:off x="3486102" y="4357948"/>
              <a:ext cx="766382" cy="766382"/>
            </a:xfrm>
            <a:prstGeom prst="rect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+mn-lt"/>
                </a:rPr>
                <a:t>TV</a:t>
              </a:r>
              <a:br>
                <a:rPr lang="en-US" sz="2000" b="0" dirty="0" smtClean="0">
                  <a:solidFill>
                    <a:srgbClr val="FFFFFF"/>
                  </a:solidFill>
                  <a:latin typeface="+mn-lt"/>
                </a:rPr>
              </a:br>
              <a:r>
                <a:rPr lang="en-US" sz="2000" b="0" dirty="0" smtClean="0">
                  <a:solidFill>
                    <a:srgbClr val="FFFFFF"/>
                  </a:solidFill>
                  <a:latin typeface="+mn-lt"/>
                </a:rPr>
                <a:t>stand</a:t>
              </a:r>
              <a:endParaRPr lang="en-US" sz="2000" b="0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216656" y="4760581"/>
            <a:ext cx="1503065" cy="2334027"/>
            <a:chOff x="1216656" y="5012097"/>
            <a:chExt cx="1503065" cy="2334027"/>
          </a:xfrm>
        </p:grpSpPr>
        <p:cxnSp>
          <p:nvCxnSpPr>
            <p:cNvPr id="104" name="Straight Connector 103"/>
            <p:cNvCxnSpPr>
              <a:stCxn id="89" idx="0"/>
              <a:endCxn id="75" idx="3"/>
            </p:cNvCxnSpPr>
            <p:nvPr/>
          </p:nvCxnSpPr>
          <p:spPr>
            <a:xfrm flipV="1">
              <a:off x="1599847" y="5012097"/>
              <a:ext cx="848917" cy="1567645"/>
            </a:xfrm>
            <a:prstGeom prst="line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  <a:head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8" name="Straight Connector 107"/>
            <p:cNvCxnSpPr>
              <a:stCxn id="89" idx="3"/>
              <a:endCxn id="74" idx="4"/>
            </p:cNvCxnSpPr>
            <p:nvPr/>
          </p:nvCxnSpPr>
          <p:spPr>
            <a:xfrm flipV="1">
              <a:off x="1983038" y="6236145"/>
              <a:ext cx="736683" cy="726788"/>
            </a:xfrm>
            <a:prstGeom prst="bentConnector2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  <a:head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9" name="Rectangle 88"/>
            <p:cNvSpPr/>
            <p:nvPr/>
          </p:nvSpPr>
          <p:spPr>
            <a:xfrm>
              <a:off x="1216656" y="6579742"/>
              <a:ext cx="766382" cy="766382"/>
            </a:xfrm>
            <a:prstGeom prst="rect">
              <a:avLst/>
            </a:prstGeom>
            <a:noFill/>
            <a:ln w="38100" cap="flat">
              <a:solidFill>
                <a:srgbClr val="FFFFB7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 anchorCtr="1">
              <a:noAutofit/>
            </a:bodyPr>
            <a:lstStyle/>
            <a:p>
              <a:pPr algn="ctr"/>
              <a:r>
                <a:rPr lang="en-US" b="0" dirty="0" smtClean="0">
                  <a:solidFill>
                    <a:srgbClr val="FFFFFF"/>
                  </a:solidFill>
                  <a:latin typeface="+mn-lt"/>
                </a:rPr>
                <a:t>chair</a:t>
              </a:r>
              <a:endParaRPr lang="en-US" b="0" dirty="0">
                <a:solidFill>
                  <a:srgbClr val="FFFFFF"/>
                </a:solidFill>
                <a:latin typeface="+mn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1139463" y="7298935"/>
            <a:ext cx="3160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Infer</a:t>
            </a:r>
            <a:b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interactions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6133990" y="1344210"/>
            <a:ext cx="5301993" cy="1989736"/>
            <a:chOff x="6900545" y="988354"/>
            <a:chExt cx="5301993" cy="1989736"/>
          </a:xfrm>
        </p:grpSpPr>
        <p:sp>
          <p:nvSpPr>
            <p:cNvPr id="122" name="TextBox 121"/>
            <p:cNvSpPr txBox="1"/>
            <p:nvPr/>
          </p:nvSpPr>
          <p:spPr>
            <a:xfrm>
              <a:off x="6900545" y="988354"/>
              <a:ext cx="5301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3D model </a:t>
              </a:r>
              <a:r>
                <a:rPr lang="en-US" sz="28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retrieval</a:t>
              </a:r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618" y="1399218"/>
              <a:ext cx="1059238" cy="1515590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863" y="2020743"/>
              <a:ext cx="586062" cy="894065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93657" y="1913564"/>
              <a:ext cx="924225" cy="1001244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083" y="1850282"/>
              <a:ext cx="1279371" cy="1127808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6133990" y="3442999"/>
            <a:ext cx="5301993" cy="1943761"/>
            <a:chOff x="6900545" y="3056554"/>
            <a:chExt cx="5301993" cy="1943761"/>
          </a:xfrm>
        </p:grpSpPr>
        <p:sp>
          <p:nvSpPr>
            <p:cNvPr id="128" name="TextBox 127"/>
            <p:cNvSpPr txBox="1"/>
            <p:nvPr/>
          </p:nvSpPr>
          <p:spPr>
            <a:xfrm>
              <a:off x="6900545" y="3056554"/>
              <a:ext cx="5301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Pose sampling</a:t>
              </a:r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0788" y="3249044"/>
              <a:ext cx="1498483" cy="1751271"/>
            </a:xfrm>
            <a:prstGeom prst="rect">
              <a:avLst/>
            </a:prstGeom>
          </p:spPr>
        </p:pic>
      </p:grpSp>
      <p:cxnSp>
        <p:nvCxnSpPr>
          <p:cNvPr id="130" name="Straight Arrow Connector 129"/>
          <p:cNvCxnSpPr/>
          <p:nvPr/>
        </p:nvCxnSpPr>
        <p:spPr>
          <a:xfrm>
            <a:off x="8763286" y="5168310"/>
            <a:ext cx="1" cy="71361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1" name="Group 130"/>
          <p:cNvGrpSpPr/>
          <p:nvPr/>
        </p:nvGrpSpPr>
        <p:grpSpPr>
          <a:xfrm>
            <a:off x="6423063" y="5510238"/>
            <a:ext cx="4561837" cy="3883426"/>
            <a:chOff x="9357350" y="5588142"/>
            <a:chExt cx="4561837" cy="3883426"/>
          </a:xfrm>
        </p:grpSpPr>
        <p:grpSp>
          <p:nvGrpSpPr>
            <p:cNvPr id="132" name="Group 131"/>
            <p:cNvGrpSpPr/>
            <p:nvPr/>
          </p:nvGrpSpPr>
          <p:grpSpPr>
            <a:xfrm>
              <a:off x="9357350" y="5835494"/>
              <a:ext cx="4561837" cy="3636074"/>
              <a:chOff x="7270622" y="6165693"/>
              <a:chExt cx="4561837" cy="363607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7719237" y="6165693"/>
                <a:ext cx="3868874" cy="2691612"/>
                <a:chOff x="7882580" y="6165693"/>
                <a:chExt cx="3868874" cy="2691612"/>
              </a:xfrm>
            </p:grpSpPr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2580" y="7341715"/>
                  <a:ext cx="1059238" cy="1515590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0927" y="7963240"/>
                  <a:ext cx="586062" cy="894065"/>
                </a:xfrm>
                <a:prstGeom prst="rect">
                  <a:avLst/>
                </a:prstGeom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472083" y="6165693"/>
                  <a:ext cx="924225" cy="1001244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72083" y="7574922"/>
                  <a:ext cx="1279371" cy="1127808"/>
                </a:xfrm>
                <a:prstGeom prst="rect">
                  <a:avLst/>
                </a:prstGeom>
              </p:spPr>
            </p:pic>
            <p:cxnSp>
              <p:nvCxnSpPr>
                <p:cNvPr id="140" name="Straight Arrow Connector 21"/>
                <p:cNvCxnSpPr>
                  <a:endCxn id="138" idx="3"/>
                </p:cNvCxnSpPr>
                <p:nvPr/>
              </p:nvCxnSpPr>
              <p:spPr>
                <a:xfrm>
                  <a:off x="9370423" y="6508130"/>
                  <a:ext cx="1101660" cy="158185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Straight Arrow Connector 21"/>
                <p:cNvCxnSpPr>
                  <a:stCxn id="138" idx="2"/>
                  <a:endCxn id="139" idx="0"/>
                </p:cNvCxnSpPr>
                <p:nvPr/>
              </p:nvCxnSpPr>
              <p:spPr>
                <a:xfrm>
                  <a:off x="10934195" y="7166937"/>
                  <a:ext cx="177574" cy="407985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2" name="Straight Arrow Connector 21"/>
                <p:cNvCxnSpPr>
                  <a:endCxn id="137" idx="0"/>
                </p:cNvCxnSpPr>
                <p:nvPr/>
              </p:nvCxnSpPr>
              <p:spPr>
                <a:xfrm>
                  <a:off x="9774188" y="7550735"/>
                  <a:ext cx="69770" cy="412505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Straight Arrow Connector 21"/>
                <p:cNvCxnSpPr/>
                <p:nvPr/>
              </p:nvCxnSpPr>
              <p:spPr>
                <a:xfrm flipH="1">
                  <a:off x="8621181" y="7315157"/>
                  <a:ext cx="230720" cy="648083"/>
                </a:xfrm>
                <a:prstGeom prst="straightConnector1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round/>
                  <a:tailEnd type="triangle"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35" name="TextBox 134"/>
              <p:cNvSpPr txBox="1"/>
              <p:nvPr/>
            </p:nvSpPr>
            <p:spPr>
              <a:xfrm>
                <a:off x="7270622" y="8847660"/>
                <a:ext cx="45618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j-lt"/>
                  </a:rPr>
                  <a:t>Body part support</a:t>
                </a:r>
                <a:br>
                  <a:rPr lang="en-US" sz="28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j-lt"/>
                  </a:rPr>
                </a:br>
                <a:r>
                  <a:rPr lang="en-US" sz="28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+mj-lt"/>
                  </a:rPr>
                  <a:t>and interactions</a:t>
                </a:r>
              </a:p>
            </p:txBody>
          </p:sp>
        </p:grp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5080" y="5588142"/>
              <a:ext cx="1498483" cy="1751271"/>
            </a:xfrm>
            <a:prstGeom prst="rect">
              <a:avLst/>
            </a:prstGeom>
          </p:spPr>
        </p:pic>
      </p:grpSp>
      <p:cxnSp>
        <p:nvCxnSpPr>
          <p:cNvPr id="144" name="Straight Arrow Connector 143"/>
          <p:cNvCxnSpPr/>
          <p:nvPr/>
        </p:nvCxnSpPr>
        <p:spPr>
          <a:xfrm>
            <a:off x="4733530" y="4876800"/>
            <a:ext cx="870857" cy="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TextBox 144"/>
          <p:cNvSpPr txBox="1"/>
          <p:nvPr/>
        </p:nvSpPr>
        <p:spPr>
          <a:xfrm>
            <a:off x="13365004" y="662853"/>
            <a:ext cx="3050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Iterative posing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13639560" y="1255925"/>
            <a:ext cx="2501484" cy="1883366"/>
            <a:chOff x="7198697" y="5175477"/>
            <a:chExt cx="2501484" cy="1883366"/>
          </a:xfrm>
        </p:grpSpPr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98697" y="5179247"/>
              <a:ext cx="2501484" cy="1879596"/>
            </a:xfrm>
            <a:prstGeom prst="rect">
              <a:avLst/>
            </a:prstGeom>
          </p:spPr>
        </p:pic>
        <p:sp>
          <p:nvSpPr>
            <p:cNvPr id="148" name="TextBox 147"/>
            <p:cNvSpPr txBox="1"/>
            <p:nvPr/>
          </p:nvSpPr>
          <p:spPr>
            <a:xfrm>
              <a:off x="7218985" y="517547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3648190" y="3337355"/>
            <a:ext cx="2501484" cy="1879848"/>
            <a:chOff x="9857303" y="5175477"/>
            <a:chExt cx="2501484" cy="1879848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7303" y="5175729"/>
              <a:ext cx="2501484" cy="1879596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9857303" y="517547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3648190" y="7426201"/>
            <a:ext cx="2484223" cy="1866626"/>
            <a:chOff x="9857303" y="7196387"/>
            <a:chExt cx="2484223" cy="1866626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57303" y="7196387"/>
              <a:ext cx="2484223" cy="1866626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9857303" y="719638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3626433" y="5356908"/>
            <a:ext cx="2514611" cy="1879595"/>
            <a:chOff x="7185571" y="7183418"/>
            <a:chExt cx="2514611" cy="1879595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98698" y="7183418"/>
              <a:ext cx="2501484" cy="1879595"/>
            </a:xfrm>
            <a:prstGeom prst="rect">
              <a:avLst/>
            </a:prstGeom>
          </p:spPr>
        </p:pic>
        <p:sp>
          <p:nvSpPr>
            <p:cNvPr id="157" name="TextBox 156"/>
            <p:cNvSpPr txBox="1"/>
            <p:nvPr/>
          </p:nvSpPr>
          <p:spPr>
            <a:xfrm>
              <a:off x="7185571" y="7196387"/>
              <a:ext cx="33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158" name="Rounded Rectangle 157"/>
          <p:cNvSpPr/>
          <p:nvPr/>
        </p:nvSpPr>
        <p:spPr>
          <a:xfrm>
            <a:off x="5926931" y="1186073"/>
            <a:ext cx="5486400" cy="8227246"/>
          </a:xfrm>
          <a:prstGeom prst="roundRect">
            <a:avLst>
              <a:gd name="adj" fmla="val 2274"/>
            </a:avLst>
          </a:prstGeom>
          <a:noFill/>
          <a:ln w="381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2078228" y="4876800"/>
            <a:ext cx="870857" cy="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Rectangle 66"/>
          <p:cNvSpPr/>
          <p:nvPr/>
        </p:nvSpPr>
        <p:spPr>
          <a:xfrm>
            <a:off x="440007" y="275451"/>
            <a:ext cx="15839027" cy="9176983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itle 1"/>
              <p:cNvSpPr txBox="1">
                <a:spLocks/>
              </p:cNvSpPr>
              <p:nvPr/>
            </p:nvSpPr>
            <p:spPr>
              <a:xfrm>
                <a:off x="758642" y="2642758"/>
                <a:ext cx="15756761" cy="12739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5023" tIns="65023" rIns="65023" bIns="65023">
                <a:noAutofit/>
              </a:bodyPr>
              <a:lstStyle>
                <a:lvl1pPr marL="0" marR="0" indent="0" algn="l" defTabSz="130048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 b="1" i="0" u="none" strike="noStrike" cap="none" spc="0" baseline="0">
                    <a:ln>
                      <a:noFill/>
                    </a:ln>
                    <a:solidFill>
                      <a:srgbClr val="FFFFB7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0" algn="l" defTabSz="130048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 b="1" i="0" u="none" strike="noStrike" cap="none" spc="0" baseline="0">
                    <a:ln>
                      <a:noFill/>
                    </a:ln>
                    <a:solidFill>
                      <a:srgbClr val="FFFFB7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0" algn="l" defTabSz="130048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 b="1" i="0" u="none" strike="noStrike" cap="none" spc="0" baseline="0">
                    <a:ln>
                      <a:noFill/>
                    </a:ln>
                    <a:solidFill>
                      <a:srgbClr val="FFFFB7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0" algn="l" defTabSz="130048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 b="1" i="0" u="none" strike="noStrike" cap="none" spc="0" baseline="0">
                    <a:ln>
                      <a:noFill/>
                    </a:ln>
                    <a:solidFill>
                      <a:srgbClr val="FFFFB7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0" algn="l" defTabSz="130048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 b="1" i="0" u="none" strike="noStrike" cap="none" spc="0" baseline="0">
                    <a:ln>
                      <a:noFill/>
                    </a:ln>
                    <a:solidFill>
                      <a:srgbClr val="FFFFB7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457200" algn="l" defTabSz="130048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 b="1" i="0" u="none" strike="noStrike" cap="none" spc="0" baseline="0">
                    <a:ln>
                      <a:noFill/>
                    </a:ln>
                    <a:solidFill>
                      <a:srgbClr val="FFFFB7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914400" algn="l" defTabSz="130048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 b="1" i="0" u="none" strike="noStrike" cap="none" spc="0" baseline="0">
                    <a:ln>
                      <a:noFill/>
                    </a:ln>
                    <a:solidFill>
                      <a:srgbClr val="FFFFB7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371600" algn="l" defTabSz="130048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 b="1" i="0" u="none" strike="noStrike" cap="none" spc="0" baseline="0">
                    <a:ln>
                      <a:noFill/>
                    </a:ln>
                    <a:solidFill>
                      <a:srgbClr val="FFFFB7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130048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 b="1" i="0" u="none" strike="noStrike" cap="none" spc="0" baseline="0">
                    <a:ln>
                      <a:noFill/>
                    </a:ln>
                    <a:solidFill>
                      <a:srgbClr val="FFFFB7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hangingPunct="1"/>
                <a:r>
                  <a:rPr lang="en-US" sz="3400" b="0" dirty="0" smtClean="0">
                    <a:solidFill>
                      <a:srgbClr val="FFFFFF"/>
                    </a:solidFill>
                  </a:rPr>
                  <a:t>Snapshot </a:t>
                </a:r>
                <a:r>
                  <a:rPr lang="en-US" sz="3400" b="0" dirty="0">
                    <a:solidFill>
                      <a:srgbClr val="FFFFFF"/>
                    </a:solidFill>
                  </a:rPr>
                  <a:t>score </a:t>
                </a:r>
                <a:r>
                  <a:rPr lang="en-US" sz="3400" b="0" dirty="0" smtClean="0">
                    <a:solidFill>
                      <a:srgbClr val="FFFFFF"/>
                    </a:solidFill>
                  </a:rPr>
                  <a:t>given pose </a:t>
                </a:r>
                <a14:m>
                  <m:oMath xmlns:m="http://schemas.openxmlformats.org/officeDocument/2006/math">
                    <m:r>
                      <a:rPr lang="en-US" sz="3400" b="0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3400" b="0" dirty="0">
                    <a:solidFill>
                      <a:srgbClr val="FFFFFF"/>
                    </a:solidFill>
                  </a:rPr>
                  <a:t> and model set </a:t>
                </a:r>
                <a14:m>
                  <m:oMath xmlns:m="http://schemas.openxmlformats.org/officeDocument/2006/math">
                    <m:r>
                      <a:rPr lang="en-US" sz="3400" b="0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32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6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42" y="2642758"/>
                <a:ext cx="15756761" cy="1273976"/>
              </a:xfrm>
              <a:prstGeom prst="rect">
                <a:avLst/>
              </a:prstGeom>
              <a:blipFill rotWithShape="0">
                <a:blip r:embed="rId12"/>
                <a:stretch>
                  <a:fillRect t="-574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27805" y="4180061"/>
                <a:ext cx="10684653" cy="835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𝐿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𝐽</m:t>
                          </m:r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,</m:t>
                          </m:r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𝑀</m:t>
                          </m:r>
                        </m:e>
                      </m:d>
                      <m:r>
                        <a:rPr lang="en-US" sz="4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sSub>
                        <m:sSub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sSubPr>
                            <m:e>
                              <m:r>
                                <a:rPr lang="en-US" sz="40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sym typeface="Helvetica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sym typeface="Helvetica"/>
                                </a:rPr>
                                <m:t>𝑝</m:t>
                              </m:r>
                            </m:sub>
                          </m:sSub>
                        </m:e>
                        <m:sub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𝐽</m:t>
                          </m:r>
                        </m:e>
                      </m:d>
                      <m:r>
                        <a:rPr lang="en-US" sz="4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sym typeface="Helvetica"/>
                        </a:rPr>
                        <m:t>+</m:t>
                      </m:r>
                      <m:sSub>
                        <m:sSub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𝐿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𝑀</m:t>
                          </m:r>
                        </m:e>
                      </m:d>
                      <m:r>
                        <a:rPr lang="en-US" sz="4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sym typeface="Helvetica"/>
                        </a:rPr>
                        <m:t>+</m:t>
                      </m:r>
                      <m:sSub>
                        <m:sSub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lang="en-US" sz="4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sym typeface="Helvetica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sSubPr>
                            <m:e>
                              <m:r>
                                <a:rPr lang="en-US" sz="40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sym typeface="Helvetica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sym typeface="Helvetica"/>
                                </a:rPr>
                                <m:t>𝐴</m:t>
                              </m:r>
                            </m:sub>
                          </m:sSub>
                        </m:sub>
                      </m:sSub>
                      <m:r>
                        <a:rPr lang="en-US" sz="4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sym typeface="Helvetica"/>
                        </a:rPr>
                        <m:t>(</m:t>
                      </m:r>
                      <m:r>
                        <a:rPr lang="en-US" sz="4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sym typeface="Helvetica"/>
                        </a:rPr>
                        <m:t>𝐽</m:t>
                      </m:r>
                      <m:r>
                        <a:rPr lang="en-US" sz="4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sym typeface="Helvetica"/>
                        </a:rPr>
                        <m:t>,</m:t>
                      </m:r>
                      <m:r>
                        <a:rPr lang="en-US" sz="4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sym typeface="Helvetica"/>
                        </a:rPr>
                        <m:t>𝑀</m:t>
                      </m:r>
                      <m:r>
                        <a:rPr lang="en-US" sz="4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sym typeface="Helvetica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805" y="4180061"/>
                <a:ext cx="10684653" cy="8356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5524" r="6615" b="8762"/>
          <a:stretch/>
        </p:blipFill>
        <p:spPr>
          <a:xfrm>
            <a:off x="6774577" y="5784697"/>
            <a:ext cx="1143000" cy="112788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5" name="Group 84"/>
          <p:cNvGrpSpPr/>
          <p:nvPr/>
        </p:nvGrpSpPr>
        <p:grpSpPr>
          <a:xfrm>
            <a:off x="8823315" y="5873149"/>
            <a:ext cx="2186088" cy="950976"/>
            <a:chOff x="12442281" y="4270142"/>
            <a:chExt cx="2186088" cy="950976"/>
          </a:xfrm>
        </p:grpSpPr>
        <p:cxnSp>
          <p:nvCxnSpPr>
            <p:cNvPr id="86" name="Straight Connector 85"/>
            <p:cNvCxnSpPr>
              <a:stCxn id="93" idx="6"/>
              <a:endCxn id="90" idx="2"/>
            </p:cNvCxnSpPr>
            <p:nvPr/>
          </p:nvCxnSpPr>
          <p:spPr>
            <a:xfrm>
              <a:off x="13389919" y="4745630"/>
              <a:ext cx="290812" cy="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86"/>
            <p:cNvGrpSpPr/>
            <p:nvPr/>
          </p:nvGrpSpPr>
          <p:grpSpPr>
            <a:xfrm>
              <a:off x="12442281" y="4270142"/>
              <a:ext cx="947638" cy="950976"/>
              <a:chOff x="12442281" y="4270142"/>
              <a:chExt cx="947638" cy="950976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 rotWithShape="1">
              <a:blip r:embed="rId1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12610458" y="4481193"/>
                <a:ext cx="611285" cy="4836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3" name="Oval 92"/>
              <p:cNvSpPr/>
              <p:nvPr/>
            </p:nvSpPr>
            <p:spPr>
              <a:xfrm>
                <a:off x="12442281" y="4270142"/>
                <a:ext cx="947638" cy="950976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3680731" y="4270142"/>
              <a:ext cx="947638" cy="950976"/>
              <a:chOff x="13680731" y="4270142"/>
              <a:chExt cx="947638" cy="950976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13680731" y="4270142"/>
                <a:ext cx="947638" cy="950976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 rotWithShape="1">
              <a:blip r:embed="rId1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13794678" y="4557469"/>
                <a:ext cx="725923" cy="4515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94" name="Group 93"/>
          <p:cNvGrpSpPr/>
          <p:nvPr/>
        </p:nvGrpSpPr>
        <p:grpSpPr>
          <a:xfrm>
            <a:off x="12139063" y="5784697"/>
            <a:ext cx="1143000" cy="2384380"/>
            <a:chOff x="12963825" y="5793089"/>
            <a:chExt cx="1143000" cy="2384380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1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" t="5524" r="6615" b="8762"/>
            <a:stretch/>
          </p:blipFill>
          <p:spPr>
            <a:xfrm>
              <a:off x="12963825" y="5793089"/>
              <a:ext cx="1143000" cy="112788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6" name="Straight Connector 95"/>
            <p:cNvCxnSpPr>
              <a:stCxn id="95" idx="2"/>
              <a:endCxn id="99" idx="0"/>
            </p:cNvCxnSpPr>
            <p:nvPr/>
          </p:nvCxnSpPr>
          <p:spPr>
            <a:xfrm>
              <a:off x="13535325" y="6920969"/>
              <a:ext cx="0" cy="305524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96"/>
            <p:cNvGrpSpPr/>
            <p:nvPr/>
          </p:nvGrpSpPr>
          <p:grpSpPr>
            <a:xfrm>
              <a:off x="13061506" y="7226493"/>
              <a:ext cx="947638" cy="950976"/>
              <a:chOff x="13061506" y="7226493"/>
              <a:chExt cx="947638" cy="950976"/>
            </a:xfrm>
          </p:grpSpPr>
          <p:pic>
            <p:nvPicPr>
              <p:cNvPr id="98" name="Picture 97"/>
              <p:cNvPicPr>
                <a:picLocks noChangeAspect="1"/>
              </p:cNvPicPr>
              <p:nvPr/>
            </p:nvPicPr>
            <p:blipFill rotWithShape="1">
              <a:blip r:embed="rId1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13092171" y="7321257"/>
                <a:ext cx="884679" cy="758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9" name="Oval 98"/>
              <p:cNvSpPr/>
              <p:nvPr/>
            </p:nvSpPr>
            <p:spPr>
              <a:xfrm>
                <a:off x="13061506" y="7226493"/>
                <a:ext cx="947638" cy="950976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20121" y="5018792"/>
            <a:ext cx="1246091" cy="657530"/>
            <a:chOff x="6720121" y="5018792"/>
            <a:chExt cx="1246091" cy="657530"/>
          </a:xfrm>
        </p:grpSpPr>
        <p:sp>
          <p:nvSpPr>
            <p:cNvPr id="101" name="Left Brace 100"/>
            <p:cNvSpPr/>
            <p:nvPr/>
          </p:nvSpPr>
          <p:spPr>
            <a:xfrm rot="16200000">
              <a:off x="7213179" y="4575038"/>
              <a:ext cx="259976" cy="1147483"/>
            </a:xfrm>
            <a:prstGeom prst="leftBrac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720121" y="5175674"/>
              <a:ext cx="1246091" cy="500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FFFFB7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pose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B7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296514" y="5018792"/>
            <a:ext cx="1246091" cy="657530"/>
            <a:chOff x="9296514" y="5018792"/>
            <a:chExt cx="1246091" cy="657530"/>
          </a:xfrm>
        </p:grpSpPr>
        <p:sp>
          <p:nvSpPr>
            <p:cNvPr id="102" name="Left Brace 101"/>
            <p:cNvSpPr/>
            <p:nvPr/>
          </p:nvSpPr>
          <p:spPr>
            <a:xfrm rot="16200000">
              <a:off x="9789572" y="4608656"/>
              <a:ext cx="259976" cy="1080247"/>
            </a:xfrm>
            <a:prstGeom prst="leftBrac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296514" y="5175674"/>
              <a:ext cx="1246091" cy="500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FFFFB7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object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B7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842106" y="5018792"/>
            <a:ext cx="1736914" cy="657530"/>
            <a:chOff x="11842106" y="5018792"/>
            <a:chExt cx="1736914" cy="657530"/>
          </a:xfrm>
        </p:grpSpPr>
        <p:sp>
          <p:nvSpPr>
            <p:cNvPr id="103" name="Left Brace 102"/>
            <p:cNvSpPr/>
            <p:nvPr/>
          </p:nvSpPr>
          <p:spPr>
            <a:xfrm rot="16200000">
              <a:off x="12580575" y="4380057"/>
              <a:ext cx="259976" cy="1537445"/>
            </a:xfrm>
            <a:prstGeom prst="leftBrac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1842106" y="5175674"/>
              <a:ext cx="1736914" cy="500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FFFFB7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interaction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B7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49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82" y="1675269"/>
            <a:ext cx="9572306" cy="7192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3541" y="1094483"/>
            <a:ext cx="742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look-TV &amp; “</a:t>
            </a: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rest feet”-stool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>
          <a:xfrm>
            <a:off x="16422550" y="9263666"/>
            <a:ext cx="339706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453" y="275451"/>
            <a:ext cx="16325828" cy="699909"/>
          </a:xfrm>
        </p:spPr>
        <p:txBody>
          <a:bodyPr>
            <a:normAutofit fontScale="90000"/>
          </a:bodyPr>
          <a:lstStyle/>
          <a:p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Generated snapshots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82316" y="1599364"/>
            <a:ext cx="3956027" cy="3434191"/>
            <a:chOff x="287384" y="1599363"/>
            <a:chExt cx="3956027" cy="3434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385" y="2061028"/>
              <a:ext cx="3956026" cy="297252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7384" y="1599363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lie-bed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64776" y="1599364"/>
            <a:ext cx="3956027" cy="3434191"/>
            <a:chOff x="4480844" y="1599363"/>
            <a:chExt cx="3956027" cy="34341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0845" y="2061028"/>
              <a:ext cx="3956026" cy="297252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480844" y="1599363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sit-bed </a:t>
              </a:r>
              <a:r>
                <a:rPr lang="en-US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&amp; </a:t>
              </a:r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use-laptop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64776" y="5657557"/>
            <a:ext cx="3956027" cy="3434192"/>
            <a:chOff x="4480844" y="5657557"/>
            <a:chExt cx="3956027" cy="34341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0845" y="6119223"/>
              <a:ext cx="3956026" cy="297252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480844" y="5657557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look-whiteboard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82316" y="5657557"/>
            <a:ext cx="3956027" cy="3434192"/>
            <a:chOff x="287384" y="5657557"/>
            <a:chExt cx="3956027" cy="34341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85" y="6119223"/>
              <a:ext cx="3956026" cy="297252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87384" y="5657557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sit-chair </a:t>
              </a:r>
              <a:r>
                <a:rPr lang="en-US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&amp; </a:t>
              </a:r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use-laptop</a:t>
              </a:r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2"/>
          </p:nvPr>
        </p:nvSpPr>
        <p:spPr>
          <a:xfrm>
            <a:off x="16430564" y="9263666"/>
            <a:ext cx="331692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0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Generated snapshots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82316" y="1599364"/>
            <a:ext cx="3956027" cy="3434191"/>
            <a:chOff x="287384" y="1599363"/>
            <a:chExt cx="3956027" cy="3434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385" y="2061028"/>
              <a:ext cx="3956026" cy="297252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7384" y="1599363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lie-bed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64776" y="1599364"/>
            <a:ext cx="3956027" cy="3434191"/>
            <a:chOff x="4480844" y="1599363"/>
            <a:chExt cx="3956027" cy="34341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0845" y="2061028"/>
              <a:ext cx="3956026" cy="297252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480844" y="1599363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sit-bed </a:t>
              </a:r>
              <a:r>
                <a:rPr lang="en-US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&amp; </a:t>
              </a:r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use-laptop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64776" y="5657557"/>
            <a:ext cx="3956027" cy="3434192"/>
            <a:chOff x="4480844" y="5657557"/>
            <a:chExt cx="3956027" cy="34341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0845" y="6119223"/>
              <a:ext cx="3956026" cy="297252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480844" y="5657557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look-whiteboard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82316" y="5657557"/>
            <a:ext cx="3956027" cy="3434192"/>
            <a:chOff x="287384" y="5657557"/>
            <a:chExt cx="3956027" cy="34341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85" y="6119223"/>
              <a:ext cx="3956026" cy="297252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87384" y="5657557"/>
              <a:ext cx="395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sit-chair </a:t>
              </a:r>
              <a:r>
                <a:rPr lang="en-US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&amp; </a:t>
              </a:r>
              <a:r>
                <a:rPr lang="en-US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rPr>
                <a:t>use-laptop</a:t>
              </a:r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2"/>
          </p:nvPr>
        </p:nvSpPr>
        <p:spPr>
          <a:xfrm>
            <a:off x="16430564" y="9263666"/>
            <a:ext cx="331692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50058" y="275451"/>
            <a:ext cx="16135179" cy="8988215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58642" y="4384602"/>
            <a:ext cx="15756761" cy="156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/>
          </a:bodyPr>
          <a:lstStyle>
            <a:lvl1pPr marL="0" marR="0" indent="0" algn="l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1" i="0" u="none" strike="noStrike" cap="none" spc="0" baseline="0">
                <a:ln>
                  <a:noFill/>
                </a:ln>
                <a:solidFill>
                  <a:srgbClr val="FFFFB7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1" i="0" u="none" strike="noStrike" cap="none" spc="0" baseline="0">
                <a:ln>
                  <a:noFill/>
                </a:ln>
                <a:solidFill>
                  <a:srgbClr val="FFFFB7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1" i="0" u="none" strike="noStrike" cap="none" spc="0" baseline="0">
                <a:ln>
                  <a:noFill/>
                </a:ln>
                <a:solidFill>
                  <a:srgbClr val="FFFFB7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1" i="0" u="none" strike="noStrike" cap="none" spc="0" baseline="0">
                <a:ln>
                  <a:noFill/>
                </a:ln>
                <a:solidFill>
                  <a:srgbClr val="FFFFB7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1" i="0" u="none" strike="noStrike" cap="none" spc="0" baseline="0">
                <a:ln>
                  <a:noFill/>
                </a:ln>
                <a:solidFill>
                  <a:srgbClr val="FFFFB7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457200" algn="l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1" i="0" u="none" strike="noStrike" cap="none" spc="0" baseline="0">
                <a:ln>
                  <a:noFill/>
                </a:ln>
                <a:solidFill>
                  <a:srgbClr val="FFFFB7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914400" algn="l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1" i="0" u="none" strike="noStrike" cap="none" spc="0" baseline="0">
                <a:ln>
                  <a:noFill/>
                </a:ln>
                <a:solidFill>
                  <a:srgbClr val="FFFFB7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371600" algn="l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1" i="0" u="none" strike="noStrike" cap="none" spc="0" baseline="0">
                <a:ln>
                  <a:noFill/>
                </a:ln>
                <a:solidFill>
                  <a:srgbClr val="FFFFB7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1" i="0" u="none" strike="noStrike" cap="none" spc="0" baseline="0">
                <a:ln>
                  <a:noFill/>
                </a:ln>
                <a:solidFill>
                  <a:srgbClr val="FFFFB7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hangingPunct="1"/>
            <a:r>
              <a:rPr lang="en-US" b="0" dirty="0" smtClean="0">
                <a:latin typeface="+mj-lt"/>
              </a:rPr>
              <a:t>Are all the parts of the model useful?</a:t>
            </a:r>
          </a:p>
        </p:txBody>
      </p:sp>
    </p:spTree>
    <p:extLst>
      <p:ext uri="{BB962C8B-B14F-4D97-AF65-F5344CB8AC3E}">
        <p14:creationId xmlns:p14="http://schemas.microsoft.com/office/powerpoint/2010/main" val="396064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06796" y="2241861"/>
            <a:ext cx="4955854" cy="4865641"/>
            <a:chOff x="650242" y="866270"/>
            <a:chExt cx="3657600" cy="35910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2" y="1714091"/>
              <a:ext cx="3657600" cy="2743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50242" y="866270"/>
              <a:ext cx="3657600" cy="704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Fixed positioning</a:t>
              </a:r>
            </a:p>
            <a:p>
              <a:pPr algn="ctr"/>
              <a:r>
                <a:rPr lang="en-US" sz="2800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Average pose</a:t>
              </a:r>
              <a:endParaRPr lang="en-U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02837" y="2241861"/>
            <a:ext cx="4955854" cy="4865641"/>
            <a:chOff x="4784233" y="866270"/>
            <a:chExt cx="3657600" cy="35910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233" y="1714091"/>
              <a:ext cx="3657600" cy="2743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784233" y="866270"/>
              <a:ext cx="3657600" cy="704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Priors for positioning</a:t>
              </a:r>
            </a:p>
            <a:p>
              <a:pPr algn="ctr"/>
              <a:r>
                <a:rPr lang="en-US" sz="2800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Average pose</a:t>
              </a:r>
              <a:endParaRPr lang="en-U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03434" y="2241861"/>
            <a:ext cx="4955854" cy="4865641"/>
            <a:chOff x="8913708" y="866270"/>
            <a:chExt cx="3657600" cy="3591021"/>
          </a:xfrm>
        </p:grpSpPr>
        <p:sp>
          <p:nvSpPr>
            <p:cNvPr id="9" name="TextBox 8"/>
            <p:cNvSpPr txBox="1"/>
            <p:nvPr/>
          </p:nvSpPr>
          <p:spPr>
            <a:xfrm>
              <a:off x="8913708" y="866270"/>
              <a:ext cx="3657600" cy="704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Priors for positioning</a:t>
              </a:r>
            </a:p>
            <a:p>
              <a:pPr algn="ctr"/>
              <a:r>
                <a:rPr lang="en-US" sz="2800" dirty="0" smtClean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Optimized pose</a:t>
              </a:r>
              <a:endParaRPr lang="en-U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7" t="17741" r="8957"/>
            <a:stretch/>
          </p:blipFill>
          <p:spPr>
            <a:xfrm>
              <a:off x="9009151" y="1714091"/>
              <a:ext cx="3466714" cy="27432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55923" y="741495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Average = 3.09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01984" y="741495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Average = 3.79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248005" y="7414958"/>
            <a:ext cx="3466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Average = 3.92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7688" y="1282816"/>
            <a:ext cx="5286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sit-couch </a:t>
            </a:r>
            <a:r>
              <a:rPr lang="en-US" sz="32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&amp; </a:t>
            </a:r>
            <a:r>
              <a:rPr lang="en-US" sz="32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use-laptop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4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“Text to interaction”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391388" y="2268305"/>
            <a:ext cx="4557487" cy="4246869"/>
            <a:chOff x="491365" y="5016796"/>
            <a:chExt cx="4557487" cy="4246869"/>
          </a:xfrm>
        </p:grpSpPr>
        <p:sp>
          <p:nvSpPr>
            <p:cNvPr id="8" name="TextBox 7"/>
            <p:cNvSpPr txBox="1"/>
            <p:nvPr/>
          </p:nvSpPr>
          <p:spPr>
            <a:xfrm>
              <a:off x="491365" y="5016796"/>
              <a:ext cx="4557487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He is sitting on the bed and using a laptop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3" t="14320" r="14294" b="15837"/>
            <a:stretch/>
          </p:blipFill>
          <p:spPr>
            <a:xfrm>
              <a:off x="491366" y="6223404"/>
              <a:ext cx="4557486" cy="304026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52505" y="2268305"/>
            <a:ext cx="4571999" cy="4288159"/>
            <a:chOff x="7006503" y="366089"/>
            <a:chExt cx="4571999" cy="4288159"/>
          </a:xfrm>
        </p:grpSpPr>
        <p:sp>
          <p:nvSpPr>
            <p:cNvPr id="9" name="TextBox 8"/>
            <p:cNvSpPr txBox="1"/>
            <p:nvPr/>
          </p:nvSpPr>
          <p:spPr>
            <a:xfrm>
              <a:off x="7006503" y="366089"/>
              <a:ext cx="457199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He is watching TV and resting his feet on a stool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" t="12740" r="16747" b="13040"/>
            <a:stretch/>
          </p:blipFill>
          <p:spPr>
            <a:xfrm>
              <a:off x="7006503" y="1572696"/>
              <a:ext cx="4571999" cy="308155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1915759" y="2268305"/>
            <a:ext cx="4528458" cy="4227216"/>
            <a:chOff x="6909000" y="4630057"/>
            <a:chExt cx="4528458" cy="422721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t="17828" r="3827" b="9421"/>
            <a:stretch/>
          </p:blipFill>
          <p:spPr>
            <a:xfrm>
              <a:off x="6909000" y="5836664"/>
              <a:ext cx="4528457" cy="302060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909000" y="4630057"/>
              <a:ext cx="4528458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+mj-lt"/>
                </a:rPr>
                <a:t>He is sitting on the couch and reading a 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29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  <p:grpSp>
        <p:nvGrpSpPr>
          <p:cNvPr id="2" name="Group 1"/>
          <p:cNvGrpSpPr/>
          <p:nvPr/>
        </p:nvGrpSpPr>
        <p:grpSpPr>
          <a:xfrm>
            <a:off x="2193385" y="3528447"/>
            <a:ext cx="1388334" cy="3293338"/>
            <a:chOff x="2193385" y="3528447"/>
            <a:chExt cx="1388334" cy="3293338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2420953" y="5223313"/>
              <a:ext cx="935892" cy="29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193385" y="3528447"/>
              <a:ext cx="1388334" cy="91789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193385" y="5904099"/>
              <a:ext cx="1388334" cy="91768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0" name="Group 59"/>
          <p:cNvGrpSpPr/>
          <p:nvPr/>
        </p:nvGrpSpPr>
        <p:grpSpPr>
          <a:xfrm>
            <a:off x="5558256" y="3528447"/>
            <a:ext cx="1424489" cy="3293338"/>
            <a:chOff x="5558256" y="3528447"/>
            <a:chExt cx="1424489" cy="329333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804295" y="5223313"/>
              <a:ext cx="950882" cy="29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558256" y="3528447"/>
              <a:ext cx="1424489" cy="91789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5558256" y="5892195"/>
              <a:ext cx="1424489" cy="92959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5524" r="6615" b="8762"/>
          <a:stretch/>
        </p:blipFill>
        <p:spPr>
          <a:xfrm>
            <a:off x="3356846" y="4015776"/>
            <a:ext cx="2447449" cy="24150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1" name="Group 60"/>
          <p:cNvGrpSpPr/>
          <p:nvPr/>
        </p:nvGrpSpPr>
        <p:grpSpPr>
          <a:xfrm>
            <a:off x="867017" y="2202079"/>
            <a:ext cx="7442096" cy="5946074"/>
            <a:chOff x="867017" y="2202079"/>
            <a:chExt cx="7442096" cy="5946074"/>
          </a:xfrm>
        </p:grpSpPr>
        <p:grpSp>
          <p:nvGrpSpPr>
            <p:cNvPr id="35" name="Group 34"/>
            <p:cNvGrpSpPr/>
            <p:nvPr/>
          </p:nvGrpSpPr>
          <p:grpSpPr>
            <a:xfrm>
              <a:off x="867017" y="2202079"/>
              <a:ext cx="1553936" cy="1553936"/>
              <a:chOff x="4245648" y="1327246"/>
              <a:chExt cx="1909300" cy="1909300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144" y="1498350"/>
                <a:ext cx="1577025" cy="15770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9" name="Oval 58"/>
              <p:cNvSpPr/>
              <p:nvPr/>
            </p:nvSpPr>
            <p:spPr>
              <a:xfrm>
                <a:off x="4245648" y="1327246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7017" y="4446634"/>
              <a:ext cx="1553936" cy="1553936"/>
              <a:chOff x="3502603" y="3893558"/>
              <a:chExt cx="1143000" cy="1143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50"/>
              <a:stretch/>
            </p:blipFill>
            <p:spPr>
              <a:xfrm>
                <a:off x="3624045" y="4141628"/>
                <a:ext cx="847167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7" name="Oval 56"/>
              <p:cNvSpPr/>
              <p:nvPr/>
            </p:nvSpPr>
            <p:spPr>
              <a:xfrm>
                <a:off x="3502603" y="3893558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755177" y="2202079"/>
              <a:ext cx="1553936" cy="1553936"/>
              <a:chOff x="5205832" y="5498336"/>
              <a:chExt cx="1143000" cy="1143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5408680" y="5752897"/>
                <a:ext cx="737305" cy="5833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Oval 54"/>
              <p:cNvSpPr/>
              <p:nvPr/>
            </p:nvSpPr>
            <p:spPr>
              <a:xfrm>
                <a:off x="5205832" y="549833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867017" y="6594217"/>
              <a:ext cx="1553936" cy="1553936"/>
              <a:chOff x="3502603" y="5406896"/>
              <a:chExt cx="1143000" cy="1143000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3539590" y="5521196"/>
                <a:ext cx="1067062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3" name="Oval 52"/>
              <p:cNvSpPr/>
              <p:nvPr/>
            </p:nvSpPr>
            <p:spPr>
              <a:xfrm>
                <a:off x="3502603" y="540689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755177" y="6594217"/>
              <a:ext cx="1553936" cy="1553936"/>
              <a:chOff x="9275733" y="6863142"/>
              <a:chExt cx="1909300" cy="1909300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4" t="22101" r="18528" b="36246"/>
              <a:stretch/>
            </p:blipFill>
            <p:spPr>
              <a:xfrm>
                <a:off x="9481346" y="7333682"/>
                <a:ext cx="1500623" cy="9928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1" name="Oval 50"/>
              <p:cNvSpPr/>
              <p:nvPr/>
            </p:nvSpPr>
            <p:spPr>
              <a:xfrm>
                <a:off x="9275733" y="6863142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755177" y="4446634"/>
              <a:ext cx="1553936" cy="1553936"/>
              <a:chOff x="9275733" y="4224437"/>
              <a:chExt cx="1909300" cy="19093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9275733" y="4224437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9505313" y="4803344"/>
                <a:ext cx="1462588" cy="9097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0" name="Group 69"/>
          <p:cNvGrpSpPr/>
          <p:nvPr/>
        </p:nvGrpSpPr>
        <p:grpSpPr>
          <a:xfrm>
            <a:off x="12893953" y="1533833"/>
            <a:ext cx="3057247" cy="7315200"/>
            <a:chOff x="12893953" y="1533833"/>
            <a:chExt cx="3057247" cy="7315200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4881" y="1665370"/>
              <a:ext cx="2642127" cy="198159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2088" y="5879834"/>
              <a:ext cx="2642127" cy="198159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2087" y="3772602"/>
              <a:ext cx="2642127" cy="198159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3508239" y="7371185"/>
              <a:ext cx="1769822" cy="1362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algn="ctr"/>
              <a:r>
                <a:rPr lang="en-US" sz="8000" dirty="0">
                  <a:solidFill>
                    <a:srgbClr val="FFFFFF"/>
                  </a:solidFill>
                  <a:latin typeface="+mj-lt"/>
                </a:rPr>
                <a:t>…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12893953" y="1533833"/>
              <a:ext cx="3057247" cy="7315200"/>
            </a:xfrm>
            <a:prstGeom prst="roundRect">
              <a:avLst>
                <a:gd name="adj" fmla="val 2274"/>
              </a:avLst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noAutofit/>
            </a:bodyPr>
            <a:lstStyle/>
            <a:p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591926" y="3032661"/>
            <a:ext cx="602129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+</a:t>
            </a:r>
            <a:endParaRPr lang="en-US" sz="4000" dirty="0">
              <a:solidFill>
                <a:schemeClr val="bg1">
                  <a:lumMod val="10000"/>
                  <a:lumOff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38</a:t>
            </a:fld>
            <a:endParaRPr lang="uk-UA"/>
          </a:p>
        </p:txBody>
      </p:sp>
      <p:grpSp>
        <p:nvGrpSpPr>
          <p:cNvPr id="2" name="Group 1"/>
          <p:cNvGrpSpPr/>
          <p:nvPr/>
        </p:nvGrpSpPr>
        <p:grpSpPr>
          <a:xfrm>
            <a:off x="2193385" y="3528447"/>
            <a:ext cx="1388334" cy="3293338"/>
            <a:chOff x="2193385" y="3528447"/>
            <a:chExt cx="1388334" cy="3293338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2420953" y="5223313"/>
              <a:ext cx="935892" cy="29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193385" y="3528447"/>
              <a:ext cx="1388334" cy="91789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193385" y="5904099"/>
              <a:ext cx="1388334" cy="917686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0" name="Group 59"/>
          <p:cNvGrpSpPr/>
          <p:nvPr/>
        </p:nvGrpSpPr>
        <p:grpSpPr>
          <a:xfrm>
            <a:off x="5558256" y="3528447"/>
            <a:ext cx="1424489" cy="3293338"/>
            <a:chOff x="5558256" y="3528447"/>
            <a:chExt cx="1424489" cy="329333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804295" y="5223313"/>
              <a:ext cx="950882" cy="29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558256" y="3528447"/>
              <a:ext cx="1424489" cy="917898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5558256" y="5892195"/>
              <a:ext cx="1424489" cy="929590"/>
            </a:xfrm>
            <a:prstGeom prst="line">
              <a:avLst/>
            </a:prstGeom>
            <a:noFill/>
            <a:ln w="57150" cap="flat">
              <a:solidFill>
                <a:srgbClr val="CDCDCD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5524" r="6615" b="8762"/>
          <a:stretch/>
        </p:blipFill>
        <p:spPr>
          <a:xfrm>
            <a:off x="3356846" y="4015776"/>
            <a:ext cx="2447449" cy="24150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1" name="Group 60"/>
          <p:cNvGrpSpPr/>
          <p:nvPr/>
        </p:nvGrpSpPr>
        <p:grpSpPr>
          <a:xfrm>
            <a:off x="867017" y="2202079"/>
            <a:ext cx="7442096" cy="5946074"/>
            <a:chOff x="867017" y="2202079"/>
            <a:chExt cx="7442096" cy="5946074"/>
          </a:xfrm>
        </p:grpSpPr>
        <p:grpSp>
          <p:nvGrpSpPr>
            <p:cNvPr id="35" name="Group 34"/>
            <p:cNvGrpSpPr/>
            <p:nvPr/>
          </p:nvGrpSpPr>
          <p:grpSpPr>
            <a:xfrm>
              <a:off x="867017" y="2202079"/>
              <a:ext cx="1553936" cy="1553936"/>
              <a:chOff x="4245648" y="1327246"/>
              <a:chExt cx="1909300" cy="1909300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144" y="1498350"/>
                <a:ext cx="1577025" cy="15770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9" name="Oval 58"/>
              <p:cNvSpPr/>
              <p:nvPr/>
            </p:nvSpPr>
            <p:spPr>
              <a:xfrm>
                <a:off x="4245648" y="1327246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7017" y="4446634"/>
              <a:ext cx="1553936" cy="1553936"/>
              <a:chOff x="3502603" y="3893558"/>
              <a:chExt cx="1143000" cy="1143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50"/>
              <a:stretch/>
            </p:blipFill>
            <p:spPr>
              <a:xfrm>
                <a:off x="3624045" y="4141628"/>
                <a:ext cx="847167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7" name="Oval 56"/>
              <p:cNvSpPr/>
              <p:nvPr/>
            </p:nvSpPr>
            <p:spPr>
              <a:xfrm>
                <a:off x="3502603" y="3893558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755177" y="2202079"/>
              <a:ext cx="1553936" cy="1553936"/>
              <a:chOff x="5205832" y="5498336"/>
              <a:chExt cx="1143000" cy="1143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81"/>
              <a:stretch/>
            </p:blipFill>
            <p:spPr>
              <a:xfrm>
                <a:off x="5408680" y="5752897"/>
                <a:ext cx="737305" cy="5833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Oval 54"/>
              <p:cNvSpPr/>
              <p:nvPr/>
            </p:nvSpPr>
            <p:spPr>
              <a:xfrm>
                <a:off x="5205832" y="549833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867017" y="6594217"/>
              <a:ext cx="1553936" cy="1553936"/>
              <a:chOff x="3502603" y="5406896"/>
              <a:chExt cx="1143000" cy="1143000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07"/>
              <a:stretch/>
            </p:blipFill>
            <p:spPr>
              <a:xfrm>
                <a:off x="3539590" y="5521196"/>
                <a:ext cx="1067062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3" name="Oval 52"/>
              <p:cNvSpPr/>
              <p:nvPr/>
            </p:nvSpPr>
            <p:spPr>
              <a:xfrm>
                <a:off x="3502603" y="5406896"/>
                <a:ext cx="1143000" cy="11430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755177" y="6594217"/>
              <a:ext cx="1553936" cy="1553936"/>
              <a:chOff x="9275733" y="6863142"/>
              <a:chExt cx="1909300" cy="1909300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4" t="22101" r="18528" b="36246"/>
              <a:stretch/>
            </p:blipFill>
            <p:spPr>
              <a:xfrm>
                <a:off x="9481346" y="7333682"/>
                <a:ext cx="1500623" cy="9928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1" name="Oval 50"/>
              <p:cNvSpPr/>
              <p:nvPr/>
            </p:nvSpPr>
            <p:spPr>
              <a:xfrm>
                <a:off x="9275733" y="6863142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755177" y="4446634"/>
              <a:ext cx="1553936" cy="1553936"/>
              <a:chOff x="9275733" y="4224437"/>
              <a:chExt cx="1909300" cy="19093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9275733" y="4224437"/>
                <a:ext cx="1909300" cy="1909300"/>
              </a:xfrm>
              <a:prstGeom prst="ellipse">
                <a:avLst/>
              </a:prstGeom>
              <a:noFill/>
              <a:ln w="57150" cap="flat">
                <a:solidFill>
                  <a:srgbClr val="CDCDCD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CCFFCC"/>
                  </a:solidFill>
                  <a:effectLst/>
                  <a:uFillTx/>
                  <a:latin typeface="Futura Bk BT"/>
                  <a:ea typeface="Futura Bk BT"/>
                  <a:cs typeface="Futura Bk BT"/>
                  <a:sym typeface="Futura Bk BT"/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3" t="16157" r="7926" b="31717"/>
              <a:stretch/>
            </p:blipFill>
            <p:spPr>
              <a:xfrm>
                <a:off x="9505313" y="4803344"/>
                <a:ext cx="1462588" cy="9097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0" name="Group 69"/>
          <p:cNvGrpSpPr/>
          <p:nvPr/>
        </p:nvGrpSpPr>
        <p:grpSpPr>
          <a:xfrm>
            <a:off x="12893953" y="1533833"/>
            <a:ext cx="3057247" cy="7315200"/>
            <a:chOff x="12893953" y="1533833"/>
            <a:chExt cx="3057247" cy="7315200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4881" y="1665370"/>
              <a:ext cx="2642127" cy="198159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2088" y="5879834"/>
              <a:ext cx="2642127" cy="198159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2087" y="3772602"/>
              <a:ext cx="2642127" cy="198159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3508239" y="7371185"/>
              <a:ext cx="1769822" cy="1362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algn="ctr"/>
              <a:r>
                <a:rPr lang="en-US" sz="8000" dirty="0">
                  <a:solidFill>
                    <a:srgbClr val="FFFFFF"/>
                  </a:solidFill>
                  <a:latin typeface="+mj-lt"/>
                </a:rPr>
                <a:t>…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12893953" y="1533833"/>
              <a:ext cx="3057247" cy="7315200"/>
            </a:xfrm>
            <a:prstGeom prst="roundRect">
              <a:avLst>
                <a:gd name="adj" fmla="val 2274"/>
              </a:avLst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noAutofit/>
            </a:bodyPr>
            <a:lstStyle/>
            <a:p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591926" y="3032661"/>
            <a:ext cx="602129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+</a:t>
            </a:r>
            <a:endParaRPr lang="en-US" sz="4000" dirty="0">
              <a:solidFill>
                <a:schemeClr val="bg1">
                  <a:lumMod val="10000"/>
                  <a:lumOff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058" y="975360"/>
            <a:ext cx="16135179" cy="8288306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/>
          <a:srcRect l="3600" t="12006" r="9274" b="9432"/>
          <a:stretch/>
        </p:blipFill>
        <p:spPr>
          <a:xfrm>
            <a:off x="4134239" y="3483765"/>
            <a:ext cx="9111752" cy="516504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047163" y="1590219"/>
            <a:ext cx="7285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Watch TV</a:t>
            </a:r>
            <a:endParaRPr lang="en-US" sz="3600" i="1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8690115" y="2236550"/>
            <a:ext cx="0" cy="1118921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7477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867016" y="9263666"/>
            <a:ext cx="155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copyright 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 Maxis / Electronic Arts Inc., </a:t>
            </a: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</a:t>
            </a:r>
            <a:r>
              <a:rPr lang="en-US" sz="2000" dirty="0" err="1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www.thesims.com</a:t>
            </a:r>
            <a:r>
              <a:rPr lang="en-US" sz="2000" dirty="0" smtClean="0">
                <a:solidFill>
                  <a:srgbClr val="FFFFFF">
                    <a:lumMod val="50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/news/sims-4-dine-out-news]</a:t>
            </a:r>
            <a:endParaRPr lang="en-US" sz="2000" dirty="0">
              <a:solidFill>
                <a:srgbClr val="FFFFFF">
                  <a:lumMod val="5000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6424152" y="9263666"/>
            <a:ext cx="338104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6" y="1906425"/>
            <a:ext cx="9267584" cy="52130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66400" y="1906425"/>
            <a:ext cx="6451600" cy="40093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More actions and objects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Futura Bk BT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Futura Bk BT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Social interactions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Futura Bk BT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Futura Bk BT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Futura Bk BT"/>
              </a:rPr>
              <a:t>Dynamic activities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Futura Bk B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0059" y="145474"/>
            <a:ext cx="16176732" cy="9518302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927740" y="1799483"/>
            <a:ext cx="3672569" cy="3283878"/>
            <a:chOff x="1476079" y="5113861"/>
            <a:chExt cx="3672569" cy="3283878"/>
          </a:xfrm>
        </p:grpSpPr>
        <p:pic>
          <p:nvPicPr>
            <p:cNvPr id="13" name="Picture 2" descr="Pitch 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" r="61942" b="21091"/>
            <a:stretch/>
          </p:blipFill>
          <p:spPr bwMode="auto">
            <a:xfrm>
              <a:off x="1476079" y="5113861"/>
              <a:ext cx="3672569" cy="2648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476079" y="7897091"/>
              <a:ext cx="3668215" cy="500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</a:t>
              </a:r>
              <a:r>
                <a:rPr kumimoji="0" lang="en-US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Yumer</a:t>
              </a: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and </a:t>
              </a:r>
              <a:r>
                <a:rPr kumimoji="0" lang="en-US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Mitra</a:t>
              </a: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2016]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954262" y="5804546"/>
            <a:ext cx="3675875" cy="3004717"/>
            <a:chOff x="5656931" y="5166782"/>
            <a:chExt cx="3675875" cy="30047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24979" t="4809" r="2397" b="4293"/>
            <a:stretch/>
          </p:blipFill>
          <p:spPr>
            <a:xfrm>
              <a:off x="5656931" y="5166782"/>
              <a:ext cx="3675875" cy="211257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931" y="7670851"/>
              <a:ext cx="3668215" cy="500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[Holden et al. 2016]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91249" y="1799483"/>
            <a:ext cx="3461127" cy="3320030"/>
            <a:chOff x="1683957" y="5778298"/>
            <a:chExt cx="3461127" cy="33200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/>
            <a:srcRect t="5315" r="73524" b="23405"/>
            <a:stretch/>
          </p:blipFill>
          <p:spPr>
            <a:xfrm>
              <a:off x="1683957" y="5778298"/>
              <a:ext cx="3461127" cy="273725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792849" y="8597680"/>
              <a:ext cx="3243341" cy="500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[Lee</a:t>
              </a:r>
              <a:r>
                <a:rPr kumimoji="0" lang="en-US" b="1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</a:t>
              </a: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et al. 2006]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2831" y="5489233"/>
            <a:ext cx="3677960" cy="3320030"/>
            <a:chOff x="6204625" y="1327774"/>
            <a:chExt cx="3677960" cy="332003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285" y="1327774"/>
              <a:ext cx="3670300" cy="2743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204625" y="4147156"/>
              <a:ext cx="3670300" cy="500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[Min and Chai 2012]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34371" y="5496778"/>
            <a:ext cx="3671521" cy="3516689"/>
            <a:chOff x="10358833" y="1840840"/>
            <a:chExt cx="3671521" cy="35166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/>
            <a:srcRect r="69745"/>
            <a:stretch/>
          </p:blipFill>
          <p:spPr>
            <a:xfrm>
              <a:off x="10358833" y="1840840"/>
              <a:ext cx="3671521" cy="265453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358833" y="4618865"/>
              <a:ext cx="3670300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64008" rIns="0" bIns="64008" numCol="1" spcCol="38100" rtlCol="0" anchor="t">
              <a:no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[Agrawal and </a:t>
              </a:r>
              <a:r>
                <a:rPr lang="en-US" dirty="0" smtClean="0">
                  <a:solidFill>
                    <a:srgbClr val="FFFFFF"/>
                  </a:solidFill>
                  <a:latin typeface="+mj-lt"/>
                </a:rPr>
                <a:t>van de </a:t>
              </a:r>
              <a:r>
                <a:rPr lang="en-US" dirty="0" err="1" smtClean="0">
                  <a:solidFill>
                    <a:srgbClr val="FFFFFF"/>
                  </a:solidFill>
                  <a:latin typeface="+mj-lt"/>
                </a:rPr>
                <a:t>Panne</a:t>
              </a: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2016]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21756" y="1825407"/>
            <a:ext cx="4095530" cy="3329542"/>
            <a:chOff x="6621756" y="1825407"/>
            <a:chExt cx="4095530" cy="33295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/>
            <a:srcRect r="80394"/>
            <a:stretch/>
          </p:blipFill>
          <p:spPr>
            <a:xfrm>
              <a:off x="6621756" y="1825407"/>
              <a:ext cx="4095530" cy="26875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047850" y="4654301"/>
              <a:ext cx="3243341" cy="500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[Liu et al. 2016]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66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9" r="20538" b="3855"/>
          <a:stretch/>
        </p:blipFill>
        <p:spPr>
          <a:xfrm>
            <a:off x="1141440" y="2150685"/>
            <a:ext cx="4881717" cy="6253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600" t="12006" r="9274" b="9432"/>
          <a:stretch/>
        </p:blipFill>
        <p:spPr>
          <a:xfrm>
            <a:off x="7663364" y="3981564"/>
            <a:ext cx="7285904" cy="4130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5671" y="1858298"/>
            <a:ext cx="602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Sit on a chair and watch TV</a:t>
            </a:r>
            <a:endParaRPr lang="en-US" sz="3200" i="1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cxnSp>
        <p:nvCxnSpPr>
          <p:cNvPr id="12" name="Straight Arrow Connector 11"/>
          <p:cNvCxnSpPr>
            <a:stCxn id="9" idx="2"/>
            <a:endCxn id="8" idx="0"/>
          </p:cNvCxnSpPr>
          <p:nvPr/>
        </p:nvCxnSpPr>
        <p:spPr>
          <a:xfrm>
            <a:off x="11306316" y="2443073"/>
            <a:ext cx="0" cy="1538491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round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Slide Number Placeholder 2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7017" y="275451"/>
            <a:ext cx="15901263" cy="699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snapshots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6398504" y="9263666"/>
            <a:ext cx="363752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42570" y="8598127"/>
            <a:ext cx="12055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PiGraphs: Learning Interaction Snapshots from Observations</a:t>
            </a:r>
            <a:br>
              <a:rPr lang="en-US" b="0" i="1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</a:br>
            <a:r>
              <a:rPr lang="en-US" b="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Manolis Savva, Angel X. Chang, Pat Hanrahan, Matthew Fisher, Matthias Nießner</a:t>
            </a:r>
            <a:endParaRPr lang="en-US" b="0" i="1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0085" y="836953"/>
            <a:ext cx="1205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+mj-lt"/>
              </a:rPr>
              <a:t>Details, code and data at</a:t>
            </a:r>
            <a:endParaRPr lang="en-US" sz="2800" b="0" dirty="0">
              <a:solidFill>
                <a:srgbClr val="FFFFFF"/>
              </a:solidFill>
              <a:latin typeface="+mj-lt"/>
            </a:endParaRPr>
          </a:p>
          <a:p>
            <a:pPr algn="ctr"/>
            <a:r>
              <a:rPr lang="en-US" sz="3200" i="1" u="sng" dirty="0" smtClean="0">
                <a:solidFill>
                  <a:srgbClr val="AD8BC9"/>
                </a:solidFill>
                <a:latin typeface="+mj-lt"/>
              </a:rPr>
              <a:t>http://bit.ly/pigraphs</a:t>
            </a:r>
            <a:endParaRPr lang="en-US" sz="3200" i="1" u="sng" dirty="0">
              <a:solidFill>
                <a:srgbClr val="AD8BC9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19139" y="2011446"/>
            <a:ext cx="11301985" cy="6481233"/>
            <a:chOff x="3225297" y="1267831"/>
            <a:chExt cx="11301985" cy="6481233"/>
          </a:xfrm>
        </p:grpSpPr>
        <p:pic>
          <p:nvPicPr>
            <p:cNvPr id="34" name="Content Placeholder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5298" y="3100866"/>
              <a:ext cx="36576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9682" y="3100866"/>
              <a:ext cx="36576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57" y="3100866"/>
              <a:ext cx="36576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5297" y="1267831"/>
              <a:ext cx="2103120" cy="157734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4162" y="1267832"/>
              <a:ext cx="2103120" cy="157734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729" y="1267831"/>
              <a:ext cx="2103120" cy="157734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445" y="1267831"/>
              <a:ext cx="2103120" cy="157734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248" y="6171724"/>
              <a:ext cx="2103120" cy="157734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219" y="6171724"/>
              <a:ext cx="2103120" cy="1577340"/>
            </a:xfrm>
            <a:prstGeom prst="rect">
              <a:avLst/>
            </a:prstGeom>
            <a:solidFill>
              <a:sysClr val="window" lastClr="FFFFFF"/>
            </a:solidFill>
            <a:effectLst>
              <a:softEdge rad="127000"/>
            </a:effectLst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190" y="6171724"/>
              <a:ext cx="2103120" cy="157734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4162" y="6171724"/>
              <a:ext cx="2103120" cy="157734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5297" y="6166489"/>
              <a:ext cx="2110100" cy="1582575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013" y="1267831"/>
              <a:ext cx="2103120" cy="1577340"/>
            </a:xfrm>
            <a:prstGeom prst="rect">
              <a:avLst/>
            </a:prstGeom>
            <a:effectLst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62177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96989" y="2133600"/>
            <a:ext cx="5486400" cy="5486400"/>
          </a:xfrm>
          <a:prstGeom prst="ellipse">
            <a:avLst/>
          </a:prstGeom>
          <a:solidFill>
            <a:srgbClr val="729ECE">
              <a:alpha val="50000"/>
            </a:srgbClr>
          </a:solidFill>
          <a:ln w="38100" cap="flat">
            <a:solidFill>
              <a:srgbClr val="729ECE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  <a:t>Scene</a:t>
            </a:r>
            <a:b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</a:b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  <a:t>synthesis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634370" y="1193879"/>
            <a:ext cx="3947858" cy="3578800"/>
            <a:chOff x="12634370" y="1193879"/>
            <a:chExt cx="3947858" cy="35788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3468"/>
            <a:stretch/>
          </p:blipFill>
          <p:spPr>
            <a:xfrm>
              <a:off x="12634370" y="1193879"/>
              <a:ext cx="3947858" cy="301297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634370" y="4210476"/>
              <a:ext cx="3947858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[Fisher et al. 2012]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109795" y="5343095"/>
            <a:ext cx="6176588" cy="3623755"/>
            <a:chOff x="9109795" y="5343095"/>
            <a:chExt cx="6176588" cy="36237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" t="5261" r="1098" b="3448"/>
            <a:stretch/>
          </p:blipFill>
          <p:spPr>
            <a:xfrm>
              <a:off x="9109795" y="5343095"/>
              <a:ext cx="6176588" cy="296565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09066" y="8404647"/>
              <a:ext cx="3978046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[Xu et al. 2013]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98731" y="1193879"/>
            <a:ext cx="3897023" cy="3578800"/>
            <a:chOff x="7898731" y="1193879"/>
            <a:chExt cx="3897023" cy="357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7" r="7816"/>
            <a:stretch/>
          </p:blipFill>
          <p:spPr>
            <a:xfrm>
              <a:off x="7898732" y="1193879"/>
              <a:ext cx="3897022" cy="30129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898731" y="4210476"/>
              <a:ext cx="3897023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[Yu et al. 2011]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50576" y="2133600"/>
            <a:ext cx="5486400" cy="5486400"/>
          </a:xfrm>
          <a:prstGeom prst="ellipse">
            <a:avLst/>
          </a:prstGeom>
          <a:solidFill>
            <a:srgbClr val="FF9E4A">
              <a:alpha val="50000"/>
            </a:srgbClr>
          </a:solidFill>
          <a:ln w="38100" cap="flat">
            <a:solidFill>
              <a:srgbClr val="FF9E4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  <a:t>Pose</a:t>
            </a:r>
            <a:b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</a:b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rPr>
              <a:t>synthesis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82135" y="5676900"/>
            <a:ext cx="5550966" cy="3323615"/>
            <a:chOff x="2882135" y="5676900"/>
            <a:chExt cx="5550966" cy="332361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284" r="1"/>
            <a:stretch/>
          </p:blipFill>
          <p:spPr>
            <a:xfrm>
              <a:off x="2882135" y="5676900"/>
              <a:ext cx="5550966" cy="262369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82135" y="8438312"/>
              <a:ext cx="5550965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[Kim et al. 2014]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96925" y="1550113"/>
            <a:ext cx="4496358" cy="3747896"/>
            <a:chOff x="796925" y="1550113"/>
            <a:chExt cx="4496358" cy="374789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925" y="1550113"/>
              <a:ext cx="4496358" cy="31424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96925" y="4735806"/>
              <a:ext cx="4496358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Grabner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et al. 2011]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03373" y="1551043"/>
            <a:ext cx="3735424" cy="3746966"/>
            <a:chOff x="6203373" y="1551043"/>
            <a:chExt cx="3735424" cy="3746966"/>
          </a:xfrm>
        </p:grpSpPr>
        <p:sp>
          <p:nvSpPr>
            <p:cNvPr id="23" name="TextBox 22"/>
            <p:cNvSpPr txBox="1"/>
            <p:nvPr/>
          </p:nvSpPr>
          <p:spPr>
            <a:xfrm>
              <a:off x="6203373" y="4735806"/>
              <a:ext cx="3735424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[Kang and Lee 2014]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3794" b="7110"/>
            <a:stretch/>
          </p:blipFill>
          <p:spPr>
            <a:xfrm>
              <a:off x="6203373" y="1551043"/>
              <a:ext cx="3735424" cy="3141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67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4133" y="4380255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FFFFFF"/>
                </a:solidFill>
                <a:latin typeface="+mj-lt"/>
              </a:rPr>
              <a:t>Scene synthesis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0533" y="4385187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FFFFFF"/>
                </a:solidFill>
                <a:latin typeface="+mj-lt"/>
              </a:rPr>
              <a:t>Pose synthesis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45222" y="2133600"/>
            <a:ext cx="5486400" cy="5486400"/>
          </a:xfrm>
          <a:prstGeom prst="ellipse">
            <a:avLst/>
          </a:prstGeom>
          <a:solidFill>
            <a:srgbClr val="729ECE">
              <a:alpha val="50000"/>
            </a:srgbClr>
          </a:solidFill>
          <a:ln w="38100" cap="flat">
            <a:solidFill>
              <a:srgbClr val="729ECE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71042" y="2133600"/>
            <a:ext cx="5486400" cy="5486400"/>
          </a:xfrm>
          <a:prstGeom prst="ellipse">
            <a:avLst/>
          </a:prstGeom>
          <a:solidFill>
            <a:srgbClr val="FF9E4A">
              <a:alpha val="50000"/>
            </a:srgbClr>
          </a:solidFill>
          <a:ln w="38100" cap="flat">
            <a:solidFill>
              <a:srgbClr val="FF9E4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1612" y="4380255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FFFFFF"/>
                </a:solidFill>
                <a:latin typeface="+mj-lt"/>
              </a:rPr>
              <a:t>Snapshot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Futura Bk BT"/>
              </a:rPr>
              <a:t>synthesis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1532" y="686616"/>
            <a:ext cx="3631250" cy="3204864"/>
            <a:chOff x="800535" y="686616"/>
            <a:chExt cx="3631250" cy="320486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35" y="686616"/>
              <a:ext cx="3631250" cy="263766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00535" y="3329277"/>
              <a:ext cx="3631250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Badler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et al. 1999]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1709" y="5830682"/>
            <a:ext cx="4330897" cy="3199863"/>
            <a:chOff x="10650042" y="3557970"/>
            <a:chExt cx="4330897" cy="319986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9233" y="3557970"/>
              <a:ext cx="3472516" cy="263766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650042" y="6195630"/>
              <a:ext cx="4330897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[Coyne and 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Sproat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2001]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794245" y="2376115"/>
            <a:ext cx="602129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learn from</a:t>
            </a:r>
            <a: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40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  <a:endParaRPr lang="en-US" sz="4000" dirty="0">
              <a:solidFill>
                <a:schemeClr val="bg1">
                  <a:lumMod val="10000"/>
                  <a:lumOff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6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51709" y="5830682"/>
            <a:ext cx="4330897" cy="3199863"/>
            <a:chOff x="10650042" y="3557970"/>
            <a:chExt cx="4330897" cy="319986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9233" y="3557970"/>
              <a:ext cx="3472516" cy="263766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0650042" y="6195630"/>
              <a:ext cx="4330897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[Coyne and 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Sproat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2001]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1532" y="686616"/>
            <a:ext cx="3631250" cy="3204864"/>
            <a:chOff x="800535" y="686616"/>
            <a:chExt cx="3631250" cy="32048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35" y="686616"/>
              <a:ext cx="3631250" cy="263766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00535" y="3329277"/>
              <a:ext cx="3631250" cy="562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[</a:t>
              </a:r>
              <a:r>
                <a:rPr kumimoji="0" lang="en-US" sz="2800" b="1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Badler</a:t>
              </a:r>
              <a:r>
                <a: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Futura Bk BT"/>
                  <a:cs typeface="Futura Bk BT"/>
                  <a:sym typeface="Futura Bk BT"/>
                </a:rPr>
                <a:t> et al. 1999]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Futura Bk BT"/>
                <a:cs typeface="Futura Bk BT"/>
                <a:sym typeface="Futura Bk B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34133" y="4380255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FFFFFF"/>
                </a:solidFill>
                <a:latin typeface="+mj-lt"/>
              </a:rPr>
              <a:t>Scene synthesis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0533" y="4385187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FFFFFF"/>
                </a:solidFill>
                <a:latin typeface="+mj-lt"/>
              </a:rPr>
              <a:t>Pose synthesis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45222" y="2133600"/>
            <a:ext cx="5486400" cy="5486400"/>
          </a:xfrm>
          <a:prstGeom prst="ellipse">
            <a:avLst/>
          </a:prstGeom>
          <a:solidFill>
            <a:srgbClr val="729ECE">
              <a:alpha val="50000"/>
            </a:srgbClr>
          </a:solidFill>
          <a:ln w="38100" cap="flat">
            <a:solidFill>
              <a:srgbClr val="729ECE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71042" y="2133600"/>
            <a:ext cx="5486400" cy="5486400"/>
          </a:xfrm>
          <a:prstGeom prst="ellipse">
            <a:avLst/>
          </a:prstGeom>
          <a:solidFill>
            <a:srgbClr val="FF9E4A">
              <a:alpha val="50000"/>
            </a:srgbClr>
          </a:solidFill>
          <a:ln w="38100" cap="flat">
            <a:solidFill>
              <a:srgbClr val="FF9E4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Futura Bk BT"/>
              <a:cs typeface="Futura Bk BT"/>
              <a:sym typeface="Futura Bk B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1612" y="4380255"/>
            <a:ext cx="1812022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no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FFFFFF"/>
                </a:solidFill>
                <a:latin typeface="+mj-lt"/>
              </a:rPr>
              <a:t>Interaction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Futura Bk BT"/>
              </a:rPr>
              <a:t>synthesis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Futura Bk B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94245" y="2376115"/>
            <a:ext cx="602129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learn from</a:t>
            </a:r>
            <a: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40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  <a:endParaRPr lang="en-US" sz="4000" dirty="0">
              <a:solidFill>
                <a:schemeClr val="bg1">
                  <a:lumMod val="10000"/>
                  <a:lumOff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9550" y="239725"/>
            <a:ext cx="16135179" cy="8887452"/>
          </a:xfrm>
          <a:prstGeom prst="rect">
            <a:avLst/>
          </a:prstGeom>
          <a:solidFill>
            <a:srgbClr val="323232">
              <a:alpha val="9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noAutofit/>
          </a:bodyPr>
          <a:lstStyle/>
          <a:p>
            <a:endParaRPr lang="en-US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758642" y="3457312"/>
            <a:ext cx="15756761" cy="2429138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latin typeface="+mj-lt"/>
              </a:rPr>
              <a:t>Goal</a:t>
            </a:r>
            <a:r>
              <a:rPr lang="en-US" sz="4800" i="1" dirty="0" smtClean="0">
                <a:latin typeface="+mj-lt"/>
              </a:rPr>
              <a:t/>
            </a:r>
            <a:br>
              <a:rPr lang="en-US" sz="4800" i="1" dirty="0" smtClean="0">
                <a:latin typeface="+mj-lt"/>
              </a:rPr>
            </a:br>
            <a:r>
              <a:rPr lang="en-US" sz="4800" b="0" dirty="0" smtClean="0">
                <a:latin typeface="+mj-lt"/>
              </a:rPr>
              <a:t>Generate snapshots of people and environments</a:t>
            </a:r>
            <a:br>
              <a:rPr lang="en-US" sz="4800" b="0" dirty="0" smtClean="0">
                <a:latin typeface="+mj-lt"/>
              </a:rPr>
            </a:br>
            <a:r>
              <a:rPr lang="en-US" sz="4800" b="0" dirty="0" smtClean="0">
                <a:latin typeface="+mj-lt"/>
              </a:rPr>
              <a:t>by </a:t>
            </a:r>
            <a:r>
              <a:rPr lang="en-US" sz="4800" b="0" dirty="0" smtClean="0"/>
              <a:t>learning </a:t>
            </a:r>
            <a:r>
              <a:rPr lang="en-US" sz="4800" b="0" dirty="0" smtClean="0">
                <a:latin typeface="+mj-lt"/>
              </a:rPr>
              <a:t>from real-world observations</a:t>
            </a:r>
            <a:endParaRPr lang="en-US" sz="48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75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2"/>
          </p:nvPr>
        </p:nvSpPr>
        <p:spPr>
          <a:xfrm>
            <a:off x="16537966" y="9263666"/>
            <a:ext cx="224290" cy="377537"/>
          </a:xfrm>
        </p:spPr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674690" y="1515144"/>
            <a:ext cx="5486400" cy="5667320"/>
            <a:chOff x="11674690" y="1515144"/>
            <a:chExt cx="5486400" cy="5667320"/>
          </a:xfrm>
        </p:grpSpPr>
        <p:grpSp>
          <p:nvGrpSpPr>
            <p:cNvPr id="19" name="Group 18"/>
            <p:cNvGrpSpPr/>
            <p:nvPr/>
          </p:nvGrpSpPr>
          <p:grpSpPr>
            <a:xfrm>
              <a:off x="11903290" y="2610464"/>
              <a:ext cx="5029200" cy="4572000"/>
              <a:chOff x="11903290" y="2610464"/>
              <a:chExt cx="5029200" cy="457200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1890" y="3178783"/>
                <a:ext cx="4572000" cy="3435364"/>
              </a:xfrm>
              <a:prstGeom prst="rect">
                <a:avLst/>
              </a:prstGeom>
            </p:spPr>
          </p:pic>
          <p:sp>
            <p:nvSpPr>
              <p:cNvPr id="79" name="Rounded Rectangle 78"/>
              <p:cNvSpPr/>
              <p:nvPr/>
            </p:nvSpPr>
            <p:spPr>
              <a:xfrm>
                <a:off x="11903290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674690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Generate snapshots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26931" y="1515144"/>
            <a:ext cx="5486400" cy="5667320"/>
            <a:chOff x="5926931" y="1515144"/>
            <a:chExt cx="5486400" cy="5667320"/>
          </a:xfrm>
        </p:grpSpPr>
        <p:sp>
          <p:nvSpPr>
            <p:cNvPr id="46" name="TextBox 45"/>
            <p:cNvSpPr txBox="1"/>
            <p:nvPr/>
          </p:nvSpPr>
          <p:spPr>
            <a:xfrm>
              <a:off x="5926931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Learn interactions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55531" y="2610464"/>
              <a:ext cx="5029200" cy="4572000"/>
              <a:chOff x="6155531" y="2610464"/>
              <a:chExt cx="5029200" cy="457200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6"/>
              <a:stretch/>
            </p:blipFill>
            <p:spPr>
              <a:xfrm>
                <a:off x="6762502" y="2713703"/>
                <a:ext cx="3815258" cy="4365523"/>
              </a:xfrm>
              <a:prstGeom prst="rect">
                <a:avLst/>
              </a:prstGeom>
            </p:spPr>
          </p:pic>
          <p:sp>
            <p:nvSpPr>
              <p:cNvPr id="61" name="Rounded Rectangle 60"/>
              <p:cNvSpPr/>
              <p:nvPr/>
            </p:nvSpPr>
            <p:spPr>
              <a:xfrm>
                <a:off x="6155531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172" y="1515144"/>
            <a:ext cx="5486400" cy="5667320"/>
            <a:chOff x="179172" y="1515144"/>
            <a:chExt cx="5486400" cy="5667320"/>
          </a:xfrm>
        </p:grpSpPr>
        <p:sp>
          <p:nvSpPr>
            <p:cNvPr id="60" name="TextBox 59"/>
            <p:cNvSpPr txBox="1"/>
            <p:nvPr/>
          </p:nvSpPr>
          <p:spPr>
            <a:xfrm>
              <a:off x="179172" y="1515144"/>
              <a:ext cx="5486400" cy="9144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rgbClr val="FFFFB7"/>
                  </a:solidFill>
                  <a:latin typeface="+mj-lt"/>
                </a:rPr>
                <a:t>Observe real world</a:t>
              </a:r>
              <a:endParaRPr lang="en-US" sz="3600" dirty="0">
                <a:solidFill>
                  <a:srgbClr val="FFFFB7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4937" y="2610464"/>
              <a:ext cx="5029200" cy="4572000"/>
              <a:chOff x="464937" y="2610464"/>
              <a:chExt cx="5029200" cy="4572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590" y="3871451"/>
                <a:ext cx="4336016" cy="2050026"/>
                <a:chOff x="811529" y="3893574"/>
                <a:chExt cx="4336016" cy="2050026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48" t="27927" r="30757" b="10606"/>
                <a:stretch/>
              </p:blipFill>
              <p:spPr>
                <a:xfrm flipH="1">
                  <a:off x="811529" y="3893574"/>
                  <a:ext cx="2241755" cy="2050026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1" t="34123" r="43947" b="16327"/>
                <a:stretch/>
              </p:blipFill>
              <p:spPr>
                <a:xfrm>
                  <a:off x="3293477" y="3893574"/>
                  <a:ext cx="1854068" cy="2050026"/>
                </a:xfrm>
                <a:prstGeom prst="rect">
                  <a:avLst/>
                </a:prstGeom>
              </p:spPr>
            </p:pic>
          </p:grpSp>
          <p:sp>
            <p:nvSpPr>
              <p:cNvPr id="63" name="Rounded Rectangle 62"/>
              <p:cNvSpPr/>
              <p:nvPr/>
            </p:nvSpPr>
            <p:spPr>
              <a:xfrm>
                <a:off x="464937" y="2610464"/>
                <a:ext cx="5029200" cy="4572000"/>
              </a:xfrm>
              <a:prstGeom prst="roundRect">
                <a:avLst>
                  <a:gd name="adj" fmla="val 2274"/>
                </a:avLst>
              </a:prstGeom>
              <a:noFill/>
              <a:ln w="38100" cap="flat">
                <a:solidFill>
                  <a:srgbClr val="FFFFFF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6" name="Title 1"/>
          <p:cNvSpPr>
            <a:spLocks noGrp="1"/>
          </p:cNvSpPr>
          <p:nvPr>
            <p:ph type="title"/>
          </p:nvPr>
        </p:nvSpPr>
        <p:spPr>
          <a:xfrm>
            <a:off x="464937" y="275451"/>
            <a:ext cx="16467553" cy="699909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Contributions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109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Glass Layers">
  <a:themeElements>
    <a:clrScheme name="1_Glass Layers">
      <a:dk1>
        <a:srgbClr val="323232"/>
      </a:dk1>
      <a:lt1>
        <a:srgbClr val="CCFFCC"/>
      </a:lt1>
      <a:dk2>
        <a:srgbClr val="A7A7A7"/>
      </a:dk2>
      <a:lt2>
        <a:srgbClr val="535353"/>
      </a:lt2>
      <a:accent1>
        <a:srgbClr val="99CC00"/>
      </a:accent1>
      <a:accent2>
        <a:srgbClr val="CFECFF"/>
      </a:accent2>
      <a:accent3>
        <a:srgbClr val="ACB3C2"/>
      </a:accent3>
      <a:accent4>
        <a:srgbClr val="DADADA"/>
      </a:accent4>
      <a:accent5>
        <a:srgbClr val="CAE2AA"/>
      </a:accent5>
      <a:accent6>
        <a:srgbClr val="BBD6E7"/>
      </a:accent6>
      <a:hlink>
        <a:srgbClr val="0000FF"/>
      </a:hlink>
      <a:folHlink>
        <a:srgbClr val="FF00FF"/>
      </a:folHlink>
    </a:clrScheme>
    <a:fontScheme name="1_Glass Layers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1_Glass Layer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CCFFCC"/>
            </a:solidFill>
            <a:effectLst/>
            <a:uFillTx/>
            <a:latin typeface="Futura Bk BT"/>
            <a:ea typeface="Futura Bk BT"/>
            <a:cs typeface="Futura Bk BT"/>
            <a:sym typeface="Futura Bk B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CCFFCC"/>
            </a:solidFill>
            <a:effectLst/>
            <a:uFillTx/>
            <a:latin typeface="Futura Bk BT"/>
            <a:ea typeface="Futura Bk BT"/>
            <a:cs typeface="Futura Bk BT"/>
            <a:sym typeface="Futura Bk B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Glass Layers">
  <a:themeElements>
    <a:clrScheme name="1_Glass Layer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CC00"/>
      </a:accent1>
      <a:accent2>
        <a:srgbClr val="CFECFF"/>
      </a:accent2>
      <a:accent3>
        <a:srgbClr val="ACB3C2"/>
      </a:accent3>
      <a:accent4>
        <a:srgbClr val="DADADA"/>
      </a:accent4>
      <a:accent5>
        <a:srgbClr val="CAE2AA"/>
      </a:accent5>
      <a:accent6>
        <a:srgbClr val="BBD6E7"/>
      </a:accent6>
      <a:hlink>
        <a:srgbClr val="0000FF"/>
      </a:hlink>
      <a:folHlink>
        <a:srgbClr val="FF00FF"/>
      </a:folHlink>
    </a:clrScheme>
    <a:fontScheme name="1_Glass Layers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1_Glass Layer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CCFFCC"/>
            </a:solidFill>
            <a:effectLst/>
            <a:uFillTx/>
            <a:latin typeface="Futura Bk BT"/>
            <a:ea typeface="Futura Bk BT"/>
            <a:cs typeface="Futura Bk BT"/>
            <a:sym typeface="Futura Bk B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CCFFCC"/>
            </a:solidFill>
            <a:effectLst/>
            <a:uFillTx/>
            <a:latin typeface="Futura Bk BT"/>
            <a:ea typeface="Futura Bk BT"/>
            <a:cs typeface="Futura Bk BT"/>
            <a:sym typeface="Futura Bk B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11867</TotalTime>
  <Words>695</Words>
  <Application>Microsoft Office PowerPoint</Application>
  <PresentationFormat>Custom</PresentationFormat>
  <Paragraphs>356</Paragraphs>
  <Slides>40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ＭＳ Ｐゴシック</vt:lpstr>
      <vt:lpstr>Arial</vt:lpstr>
      <vt:lpstr>Cambria Math</vt:lpstr>
      <vt:lpstr>Consolas</vt:lpstr>
      <vt:lpstr>Futura Bk BT</vt:lpstr>
      <vt:lpstr>Helvetica</vt:lpstr>
      <vt:lpstr>Neutra Text</vt:lpstr>
      <vt:lpstr>Wingdings</vt:lpstr>
      <vt:lpstr>1_Glass Layers</vt:lpstr>
      <vt:lpstr>PiGraphs: Learning Interaction Snapshots from Observations</vt:lpstr>
      <vt:lpstr>PowerPoint Presentation</vt:lpstr>
      <vt:lpstr>Can we learn by observing people in the real world?</vt:lpstr>
      <vt:lpstr>Generating snapshots</vt:lpstr>
      <vt:lpstr>PowerPoint Presentation</vt:lpstr>
      <vt:lpstr>PowerPoint Presentation</vt:lpstr>
      <vt:lpstr>PowerPoint Presentation</vt:lpstr>
      <vt:lpstr>Goal Generate snapshots of people and environments by learning from real-world observations</vt:lpstr>
      <vt:lpstr>Contributions</vt:lpstr>
      <vt:lpstr>PowerPoint Presentation</vt:lpstr>
      <vt:lpstr>PowerPoint Presentation</vt:lpstr>
      <vt:lpstr>Observations from the real world</vt:lpstr>
      <vt:lpstr>Data collection</vt:lpstr>
      <vt:lpstr>Data</vt:lpstr>
      <vt:lpstr>PowerPoint Presentation</vt:lpstr>
      <vt:lpstr>PowerPoint Presentation</vt:lpstr>
      <vt:lpstr>Representing interactions</vt:lpstr>
      <vt:lpstr>Pose priors</vt:lpstr>
      <vt:lpstr>Average poses</vt:lpstr>
      <vt:lpstr>Representing interactions</vt:lpstr>
      <vt:lpstr>Learning</vt:lpstr>
      <vt:lpstr>Learning</vt:lpstr>
      <vt:lpstr>Learning</vt:lpstr>
      <vt:lpstr>Learning</vt:lpstr>
      <vt:lpstr>Learning</vt:lpstr>
      <vt:lpstr>What are we learning?</vt:lpstr>
      <vt:lpstr>Interaction between body parts and object parts</vt:lpstr>
      <vt:lpstr>PowerPoint Presentation</vt:lpstr>
      <vt:lpstr>PowerPoint Presentation</vt:lpstr>
      <vt:lpstr>Generation</vt:lpstr>
      <vt:lpstr>Generation</vt:lpstr>
      <vt:lpstr>Generation</vt:lpstr>
      <vt:lpstr>Generated snapshots</vt:lpstr>
      <vt:lpstr>Generated snapshots</vt:lpstr>
      <vt:lpstr>Evaluation</vt:lpstr>
      <vt:lpstr>“Text to interaction”</vt:lpstr>
      <vt:lpstr>Summary</vt:lpstr>
      <vt:lpstr>Summary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Manolis Savva</dc:creator>
  <cp:lastModifiedBy>Manolis Savva</cp:lastModifiedBy>
  <cp:revision>393</cp:revision>
  <dcterms:modified xsi:type="dcterms:W3CDTF">2016-07-30T02:47:30Z</dcterms:modified>
</cp:coreProperties>
</file>